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545"/>
    <a:srgbClr val="004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B3C0C-24FF-4AD9-856B-C11990D545D6}" v="205" dt="2023-09-21T09:38:17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Johnson" userId="377d8e919fb6d31b" providerId="LiveId" clId="{088B3C0C-24FF-4AD9-856B-C11990D545D6}"/>
    <pc:docChg chg="undo custSel addSld delSld modSld sldOrd modMainMaster">
      <pc:chgData name="Steve Johnson" userId="377d8e919fb6d31b" providerId="LiveId" clId="{088B3C0C-24FF-4AD9-856B-C11990D545D6}" dt="2023-09-21T09:38:17.083" v="7714" actId="20577"/>
      <pc:docMkLst>
        <pc:docMk/>
      </pc:docMkLst>
      <pc:sldChg chg="modSp mod">
        <pc:chgData name="Steve Johnson" userId="377d8e919fb6d31b" providerId="LiveId" clId="{088B3C0C-24FF-4AD9-856B-C11990D545D6}" dt="2023-09-08T14:40:01.669" v="7664" actId="20577"/>
        <pc:sldMkLst>
          <pc:docMk/>
          <pc:sldMk cId="209797303" sldId="256"/>
        </pc:sldMkLst>
        <pc:spChg chg="mod">
          <ac:chgData name="Steve Johnson" userId="377d8e919fb6d31b" providerId="LiveId" clId="{088B3C0C-24FF-4AD9-856B-C11990D545D6}" dt="2023-09-08T14:19:37.079" v="7661" actId="20577"/>
          <ac:spMkLst>
            <pc:docMk/>
            <pc:sldMk cId="209797303" sldId="256"/>
            <ac:spMk id="2" creationId="{B9E46FB4-2B84-B870-295C-5DAF48A634A0}"/>
          </ac:spMkLst>
        </pc:spChg>
        <pc:spChg chg="mod">
          <ac:chgData name="Steve Johnson" userId="377d8e919fb6d31b" providerId="LiveId" clId="{088B3C0C-24FF-4AD9-856B-C11990D545D6}" dt="2023-09-08T14:40:01.669" v="7664" actId="20577"/>
          <ac:spMkLst>
            <pc:docMk/>
            <pc:sldMk cId="209797303" sldId="256"/>
            <ac:spMk id="3" creationId="{C0C1848F-2EB1-198F-271E-0B966C300428}"/>
          </ac:spMkLst>
        </pc:spChg>
      </pc:sldChg>
      <pc:sldChg chg="addSp delSp modSp mod setBg setClrOvrMap delDesignElem">
        <pc:chgData name="Steve Johnson" userId="377d8e919fb6d31b" providerId="LiveId" clId="{088B3C0C-24FF-4AD9-856B-C11990D545D6}" dt="2023-09-08T10:00:47.883" v="6419" actId="207"/>
        <pc:sldMkLst>
          <pc:docMk/>
          <pc:sldMk cId="2025155153" sldId="257"/>
        </pc:sldMkLst>
        <pc:spChg chg="mod">
          <ac:chgData name="Steve Johnson" userId="377d8e919fb6d31b" providerId="LiveId" clId="{088B3C0C-24FF-4AD9-856B-C11990D545D6}" dt="2023-09-08T10:00:47.883" v="6419" actId="207"/>
          <ac:spMkLst>
            <pc:docMk/>
            <pc:sldMk cId="2025155153" sldId="257"/>
            <ac:spMk id="2" creationId="{8614DF99-2060-0CAC-8DBD-F319CBEE8E66}"/>
          </ac:spMkLst>
        </pc:spChg>
        <pc:spChg chg="del mod">
          <ac:chgData name="Steve Johnson" userId="377d8e919fb6d31b" providerId="LiveId" clId="{088B3C0C-24FF-4AD9-856B-C11990D545D6}" dt="2023-09-07T18:12:53.724" v="6273" actId="26606"/>
          <ac:spMkLst>
            <pc:docMk/>
            <pc:sldMk cId="2025155153" sldId="257"/>
            <ac:spMk id="3" creationId="{58FE11E9-3DDB-8E44-8138-699C8152CABB}"/>
          </ac:spMkLst>
        </pc:spChg>
        <pc:spChg chg="add del">
          <ac:chgData name="Steve Johnson" userId="377d8e919fb6d31b" providerId="LiveId" clId="{088B3C0C-24FF-4AD9-856B-C11990D545D6}" dt="2023-09-07T18:14:31.889" v="6294"/>
          <ac:spMkLst>
            <pc:docMk/>
            <pc:sldMk cId="2025155153" sldId="257"/>
            <ac:spMk id="9" creationId="{F747F1B4-B831-4277-8AB0-32767F7EB7BF}"/>
          </ac:spMkLst>
        </pc:spChg>
        <pc:spChg chg="add del">
          <ac:chgData name="Steve Johnson" userId="377d8e919fb6d31b" providerId="LiveId" clId="{088B3C0C-24FF-4AD9-856B-C11990D545D6}" dt="2023-09-07T18:14:31.889" v="6294"/>
          <ac:spMkLst>
            <pc:docMk/>
            <pc:sldMk cId="2025155153" sldId="257"/>
            <ac:spMk id="11" creationId="{D80CFA21-AB7C-4BEB-9BFF-05764FBBF3C6}"/>
          </ac:spMkLst>
        </pc:spChg>
        <pc:spChg chg="add del">
          <ac:chgData name="Steve Johnson" userId="377d8e919fb6d31b" providerId="LiveId" clId="{088B3C0C-24FF-4AD9-856B-C11990D545D6}" dt="2023-09-07T18:14:31.889" v="6294"/>
          <ac:spMkLst>
            <pc:docMk/>
            <pc:sldMk cId="2025155153" sldId="257"/>
            <ac:spMk id="13" creationId="{12F7E335-851A-4CAE-B09F-E657819D4600}"/>
          </ac:spMkLst>
        </pc:spChg>
        <pc:spChg chg="add del">
          <ac:chgData name="Steve Johnson" userId="377d8e919fb6d31b" providerId="LiveId" clId="{088B3C0C-24FF-4AD9-856B-C11990D545D6}" dt="2023-09-07T18:14:31.889" v="6294"/>
          <ac:spMkLst>
            <pc:docMk/>
            <pc:sldMk cId="2025155153" sldId="257"/>
            <ac:spMk id="15" creationId="{10B541F0-7F6E-402E-84D8-CF96EACA5FBC}"/>
          </ac:spMkLst>
        </pc:spChg>
        <pc:graphicFrameChg chg="add">
          <ac:chgData name="Steve Johnson" userId="377d8e919fb6d31b" providerId="LiveId" clId="{088B3C0C-24FF-4AD9-856B-C11990D545D6}" dt="2023-09-07T18:12:53.724" v="6273" actId="26606"/>
          <ac:graphicFrameMkLst>
            <pc:docMk/>
            <pc:sldMk cId="2025155153" sldId="257"/>
            <ac:graphicFrameMk id="5" creationId="{EC234D74-5DA1-DD21-D078-B7F6DC885D68}"/>
          </ac:graphicFrameMkLst>
        </pc:graphicFrameChg>
      </pc:sldChg>
      <pc:sldChg chg="addSp delSp modSp mod setBg delDesignElem">
        <pc:chgData name="Steve Johnson" userId="377d8e919fb6d31b" providerId="LiveId" clId="{088B3C0C-24FF-4AD9-856B-C11990D545D6}" dt="2023-09-08T11:20:29.820" v="7626" actId="20577"/>
        <pc:sldMkLst>
          <pc:docMk/>
          <pc:sldMk cId="897332258" sldId="258"/>
        </pc:sldMkLst>
        <pc:spChg chg="mod">
          <ac:chgData name="Steve Johnson" userId="377d8e919fb6d31b" providerId="LiveId" clId="{088B3C0C-24FF-4AD9-856B-C11990D545D6}" dt="2023-09-08T11:20:29.820" v="7626" actId="20577"/>
          <ac:spMkLst>
            <pc:docMk/>
            <pc:sldMk cId="897332258" sldId="258"/>
            <ac:spMk id="2" creationId="{D17582AF-DE11-36C1-600F-72C8A1D567BC}"/>
          </ac:spMkLst>
        </pc:spChg>
        <pc:spChg chg="add del">
          <ac:chgData name="Steve Johnson" userId="377d8e919fb6d31b" providerId="LiveId" clId="{088B3C0C-24FF-4AD9-856B-C11990D545D6}" dt="2023-09-07T18:12:42.526" v="6263"/>
          <ac:spMkLst>
            <pc:docMk/>
            <pc:sldMk cId="897332258" sldId="258"/>
            <ac:spMk id="9" creationId="{BACC6370-2D7E-4714-9D71-7542949D7D5D}"/>
          </ac:spMkLst>
        </pc:spChg>
        <pc:spChg chg="add del">
          <ac:chgData name="Steve Johnson" userId="377d8e919fb6d31b" providerId="LiveId" clId="{088B3C0C-24FF-4AD9-856B-C11990D545D6}" dt="2023-09-07T18:12:42.526" v="6263"/>
          <ac:spMkLst>
            <pc:docMk/>
            <pc:sldMk cId="897332258" sldId="258"/>
            <ac:spMk id="11" creationId="{F68B3F68-107C-434F-AA38-110D5EA91B85}"/>
          </ac:spMkLst>
        </pc:spChg>
        <pc:spChg chg="add del">
          <ac:chgData name="Steve Johnson" userId="377d8e919fb6d31b" providerId="LiveId" clId="{088B3C0C-24FF-4AD9-856B-C11990D545D6}" dt="2023-09-07T18:12:42.526" v="6263"/>
          <ac:spMkLst>
            <pc:docMk/>
            <pc:sldMk cId="897332258" sldId="258"/>
            <ac:spMk id="13" creationId="{AAD0DBB9-1A4B-4391-81D4-CB19F9AB918A}"/>
          </ac:spMkLst>
        </pc:spChg>
        <pc:spChg chg="add del">
          <ac:chgData name="Steve Johnson" userId="377d8e919fb6d31b" providerId="LiveId" clId="{088B3C0C-24FF-4AD9-856B-C11990D545D6}" dt="2023-09-07T18:12:42.526" v="6263"/>
          <ac:spMkLst>
            <pc:docMk/>
            <pc:sldMk cId="897332258" sldId="258"/>
            <ac:spMk id="15" creationId="{063BBA22-50EA-4C4D-BE05-F1CE4E63AA56}"/>
          </ac:spMkLst>
        </pc:spChg>
      </pc:sldChg>
      <pc:sldChg chg="addSp delSp modSp mod setBg modAnim delDesignElem">
        <pc:chgData name="Steve Johnson" userId="377d8e919fb6d31b" providerId="LiveId" clId="{088B3C0C-24FF-4AD9-856B-C11990D545D6}" dt="2023-09-08T14:04:03.014" v="7651" actId="313"/>
        <pc:sldMkLst>
          <pc:docMk/>
          <pc:sldMk cId="956025872" sldId="259"/>
        </pc:sldMkLst>
        <pc:spChg chg="mod">
          <ac:chgData name="Steve Johnson" userId="377d8e919fb6d31b" providerId="LiveId" clId="{088B3C0C-24FF-4AD9-856B-C11990D545D6}" dt="2023-09-08T10:48:38.609" v="7516" actId="1076"/>
          <ac:spMkLst>
            <pc:docMk/>
            <pc:sldMk cId="956025872" sldId="259"/>
            <ac:spMk id="2" creationId="{20A6F061-15E7-4928-F701-F2F8296A7CEE}"/>
          </ac:spMkLst>
        </pc:spChg>
        <pc:spChg chg="mod">
          <ac:chgData name="Steve Johnson" userId="377d8e919fb6d31b" providerId="LiveId" clId="{088B3C0C-24FF-4AD9-856B-C11990D545D6}" dt="2023-09-08T14:04:03.014" v="7651" actId="313"/>
          <ac:spMkLst>
            <pc:docMk/>
            <pc:sldMk cId="956025872" sldId="259"/>
            <ac:spMk id="3" creationId="{9749C11F-D041-EDD9-7E41-1FE63FEE2B51}"/>
          </ac:spMkLst>
        </pc:spChg>
        <pc:spChg chg="add del">
          <ac:chgData name="Steve Johnson" userId="377d8e919fb6d31b" providerId="LiveId" clId="{088B3C0C-24FF-4AD9-856B-C11990D545D6}" dt="2023-09-07T18:12:42.526" v="6263"/>
          <ac:spMkLst>
            <pc:docMk/>
            <pc:sldMk cId="956025872" sldId="259"/>
            <ac:spMk id="10" creationId="{F13C74B1-5B17-4795-BED0-7140497B445A}"/>
          </ac:spMkLst>
        </pc:spChg>
        <pc:spChg chg="add del">
          <ac:chgData name="Steve Johnson" userId="377d8e919fb6d31b" providerId="LiveId" clId="{088B3C0C-24FF-4AD9-856B-C11990D545D6}" dt="2023-09-07T18:12:42.526" v="6263"/>
          <ac:spMkLst>
            <pc:docMk/>
            <pc:sldMk cId="956025872" sldId="259"/>
            <ac:spMk id="12" creationId="{D4974D33-8DC5-464E-8C6D-BE58F0669C17}"/>
          </ac:spMkLst>
        </pc:spChg>
        <pc:spChg chg="add del">
          <ac:chgData name="Steve Johnson" userId="377d8e919fb6d31b" providerId="LiveId" clId="{088B3C0C-24FF-4AD9-856B-C11990D545D6}" dt="2023-09-07T13:36:53.007" v="3369" actId="26606"/>
          <ac:spMkLst>
            <pc:docMk/>
            <pc:sldMk cId="956025872" sldId="259"/>
            <ac:spMk id="14" creationId="{F13C74B1-5B17-4795-BED0-7140497B445A}"/>
          </ac:spMkLst>
        </pc:spChg>
        <pc:spChg chg="add del">
          <ac:chgData name="Steve Johnson" userId="377d8e919fb6d31b" providerId="LiveId" clId="{088B3C0C-24FF-4AD9-856B-C11990D545D6}" dt="2023-09-07T13:36:53.007" v="3369" actId="26606"/>
          <ac:spMkLst>
            <pc:docMk/>
            <pc:sldMk cId="956025872" sldId="259"/>
            <ac:spMk id="15" creationId="{D4974D33-8DC5-464E-8C6D-BE58F0669C17}"/>
          </ac:spMkLst>
        </pc:spChg>
        <pc:spChg chg="add del">
          <ac:chgData name="Steve Johnson" userId="377d8e919fb6d31b" providerId="LiveId" clId="{088B3C0C-24FF-4AD9-856B-C11990D545D6}" dt="2023-09-07T10:14:47.497" v="310" actId="26606"/>
          <ac:spMkLst>
            <pc:docMk/>
            <pc:sldMk cId="956025872" sldId="259"/>
            <ac:spMk id="17" creationId="{F13C74B1-5B17-4795-BED0-7140497B445A}"/>
          </ac:spMkLst>
        </pc:spChg>
        <pc:spChg chg="add del">
          <ac:chgData name="Steve Johnson" userId="377d8e919fb6d31b" providerId="LiveId" clId="{088B3C0C-24FF-4AD9-856B-C11990D545D6}" dt="2023-09-07T10:14:47.497" v="310" actId="26606"/>
          <ac:spMkLst>
            <pc:docMk/>
            <pc:sldMk cId="956025872" sldId="259"/>
            <ac:spMk id="19" creationId="{D4974D33-8DC5-464E-8C6D-BE58F0669C17}"/>
          </ac:spMkLst>
        </pc:spChg>
      </pc:sldChg>
      <pc:sldChg chg="addSp delSp modSp new mod setBg modAnim delDesignElem">
        <pc:chgData name="Steve Johnson" userId="377d8e919fb6d31b" providerId="LiveId" clId="{088B3C0C-24FF-4AD9-856B-C11990D545D6}" dt="2023-09-08T10:54:33.783" v="7520"/>
        <pc:sldMkLst>
          <pc:docMk/>
          <pc:sldMk cId="3259858980" sldId="260"/>
        </pc:sldMkLst>
        <pc:spChg chg="mod">
          <ac:chgData name="Steve Johnson" userId="377d8e919fb6d31b" providerId="LiveId" clId="{088B3C0C-24FF-4AD9-856B-C11990D545D6}" dt="2023-09-07T14:35:34.114" v="3709" actId="114"/>
          <ac:spMkLst>
            <pc:docMk/>
            <pc:sldMk cId="3259858980" sldId="260"/>
            <ac:spMk id="2" creationId="{95745EE3-205D-1719-6C2C-CC023837B084}"/>
          </ac:spMkLst>
        </pc:spChg>
        <pc:spChg chg="mod">
          <ac:chgData name="Steve Johnson" userId="377d8e919fb6d31b" providerId="LiveId" clId="{088B3C0C-24FF-4AD9-856B-C11990D545D6}" dt="2023-09-07T18:12:42.755" v="6264" actId="27636"/>
          <ac:spMkLst>
            <pc:docMk/>
            <pc:sldMk cId="3259858980" sldId="260"/>
            <ac:spMk id="3" creationId="{2252EE22-1E94-0E0D-C871-EFBCEFAD6660}"/>
          </ac:spMkLst>
        </pc:spChg>
        <pc:spChg chg="add del">
          <ac:chgData name="Steve Johnson" userId="377d8e919fb6d31b" providerId="LiveId" clId="{088B3C0C-24FF-4AD9-856B-C11990D545D6}" dt="2023-09-07T18:12:42.526" v="6263"/>
          <ac:spMkLst>
            <pc:docMk/>
            <pc:sldMk cId="3259858980" sldId="260"/>
            <ac:spMk id="10" creationId="{F13C74B1-5B17-4795-BED0-7140497B445A}"/>
          </ac:spMkLst>
        </pc:spChg>
        <pc:spChg chg="add del">
          <ac:chgData name="Steve Johnson" userId="377d8e919fb6d31b" providerId="LiveId" clId="{088B3C0C-24FF-4AD9-856B-C11990D545D6}" dt="2023-09-07T18:12:42.526" v="6263"/>
          <ac:spMkLst>
            <pc:docMk/>
            <pc:sldMk cId="3259858980" sldId="260"/>
            <ac:spMk id="12" creationId="{D4974D33-8DC5-464E-8C6D-BE58F0669C17}"/>
          </ac:spMkLst>
        </pc:spChg>
        <pc:picChg chg="add mod">
          <ac:chgData name="Steve Johnson" userId="377d8e919fb6d31b" providerId="LiveId" clId="{088B3C0C-24FF-4AD9-856B-C11990D545D6}" dt="2023-09-07T09:32:29.807" v="278" actId="26606"/>
          <ac:picMkLst>
            <pc:docMk/>
            <pc:sldMk cId="3259858980" sldId="260"/>
            <ac:picMk id="5" creationId="{FCD14FB8-3289-55B6-1E6C-F113FD724B7D}"/>
          </ac:picMkLst>
        </pc:picChg>
      </pc:sldChg>
      <pc:sldChg chg="addSp delSp modSp new mod setBg modAnim delDesignElem">
        <pc:chgData name="Steve Johnson" userId="377d8e919fb6d31b" providerId="LiveId" clId="{088B3C0C-24FF-4AD9-856B-C11990D545D6}" dt="2023-09-08T10:56:33.142" v="7526"/>
        <pc:sldMkLst>
          <pc:docMk/>
          <pc:sldMk cId="1325180645" sldId="261"/>
        </pc:sldMkLst>
        <pc:spChg chg="mod">
          <ac:chgData name="Steve Johnson" userId="377d8e919fb6d31b" providerId="LiveId" clId="{088B3C0C-24FF-4AD9-856B-C11990D545D6}" dt="2023-09-07T18:14:06.423" v="6290" actId="26606"/>
          <ac:spMkLst>
            <pc:docMk/>
            <pc:sldMk cId="1325180645" sldId="261"/>
            <ac:spMk id="2" creationId="{601ED539-A297-1226-2D7F-0267BC11DE23}"/>
          </ac:spMkLst>
        </pc:spChg>
        <pc:spChg chg="mod">
          <ac:chgData name="Steve Johnson" userId="377d8e919fb6d31b" providerId="LiveId" clId="{088B3C0C-24FF-4AD9-856B-C11990D545D6}" dt="2023-09-08T10:55:29.122" v="7522" actId="20577"/>
          <ac:spMkLst>
            <pc:docMk/>
            <pc:sldMk cId="1325180645" sldId="261"/>
            <ac:spMk id="3" creationId="{A71A3357-7BCD-F6BE-B5FB-620AFF5C4D5C}"/>
          </ac:spMkLst>
        </pc:spChg>
        <pc:spChg chg="add del">
          <ac:chgData name="Steve Johnson" userId="377d8e919fb6d31b" providerId="LiveId" clId="{088B3C0C-24FF-4AD9-856B-C11990D545D6}" dt="2023-09-07T18:14:31.889" v="6294"/>
          <ac:spMkLst>
            <pc:docMk/>
            <pc:sldMk cId="1325180645" sldId="261"/>
            <ac:spMk id="12" creationId="{C8A3C342-1D03-412F-8DD3-BF519E8E0AE9}"/>
          </ac:spMkLst>
        </pc:spChg>
        <pc:spChg chg="add del">
          <ac:chgData name="Steve Johnson" userId="377d8e919fb6d31b" providerId="LiveId" clId="{088B3C0C-24FF-4AD9-856B-C11990D545D6}" dt="2023-09-07T18:14:31.889" v="6294"/>
          <ac:spMkLst>
            <pc:docMk/>
            <pc:sldMk cId="1325180645" sldId="261"/>
            <ac:spMk id="14" creationId="{81CC9B02-E087-4350-AEBD-2C3CF001AF01}"/>
          </ac:spMkLst>
        </pc:spChg>
        <pc:spChg chg="add del">
          <ac:chgData name="Steve Johnson" userId="377d8e919fb6d31b" providerId="LiveId" clId="{088B3C0C-24FF-4AD9-856B-C11990D545D6}" dt="2023-09-07T13:26:45.275" v="2853" actId="26606"/>
          <ac:spMkLst>
            <pc:docMk/>
            <pc:sldMk cId="1325180645" sldId="261"/>
            <ac:spMk id="17" creationId="{F13C74B1-5B17-4795-BED0-7140497B445A}"/>
          </ac:spMkLst>
        </pc:spChg>
        <pc:spChg chg="add del">
          <ac:chgData name="Steve Johnson" userId="377d8e919fb6d31b" providerId="LiveId" clId="{088B3C0C-24FF-4AD9-856B-C11990D545D6}" dt="2023-09-07T13:26:45.275" v="2853" actId="26606"/>
          <ac:spMkLst>
            <pc:docMk/>
            <pc:sldMk cId="1325180645" sldId="261"/>
            <ac:spMk id="19" creationId="{D4974D33-8DC5-464E-8C6D-BE58F0669C17}"/>
          </ac:spMkLst>
        </pc:spChg>
        <pc:spChg chg="add del">
          <ac:chgData name="Steve Johnson" userId="377d8e919fb6d31b" providerId="LiveId" clId="{088B3C0C-24FF-4AD9-856B-C11990D545D6}" dt="2023-09-07T18:12:42.526" v="6263"/>
          <ac:spMkLst>
            <pc:docMk/>
            <pc:sldMk cId="1325180645" sldId="261"/>
            <ac:spMk id="24" creationId="{04812C46-200A-4DEB-A05E-3ED6C68C2387}"/>
          </ac:spMkLst>
        </pc:spChg>
        <pc:spChg chg="add del">
          <ac:chgData name="Steve Johnson" userId="377d8e919fb6d31b" providerId="LiveId" clId="{088B3C0C-24FF-4AD9-856B-C11990D545D6}" dt="2023-09-07T18:12:42.526" v="6263"/>
          <ac:spMkLst>
            <pc:docMk/>
            <pc:sldMk cId="1325180645" sldId="261"/>
            <ac:spMk id="26" creationId="{D1EA859B-E555-4109-94F3-6700E046E008}"/>
          </ac:spMkLst>
        </pc:spChg>
        <pc:grpChg chg="add del">
          <ac:chgData name="Steve Johnson" userId="377d8e919fb6d31b" providerId="LiveId" clId="{088B3C0C-24FF-4AD9-856B-C11990D545D6}" dt="2023-09-07T13:26:40.780" v="2852" actId="26606"/>
          <ac:grpSpMkLst>
            <pc:docMk/>
            <pc:sldMk cId="1325180645" sldId="261"/>
            <ac:grpSpMk id="10" creationId="{1FD67D68-9B83-C338-8342-3348D8F22347}"/>
          </ac:grpSpMkLst>
        </pc:grpChg>
        <pc:picChg chg="add del mod">
          <ac:chgData name="Steve Johnson" userId="377d8e919fb6d31b" providerId="LiveId" clId="{088B3C0C-24FF-4AD9-856B-C11990D545D6}" dt="2023-09-07T13:25:25.851" v="2705" actId="478"/>
          <ac:picMkLst>
            <pc:docMk/>
            <pc:sldMk cId="1325180645" sldId="261"/>
            <ac:picMk id="5" creationId="{FF194B0C-52C9-E63B-7ECB-745FF5A8376A}"/>
          </ac:picMkLst>
        </pc:picChg>
        <pc:picChg chg="add mod ord">
          <ac:chgData name="Steve Johnson" userId="377d8e919fb6d31b" providerId="LiveId" clId="{088B3C0C-24FF-4AD9-856B-C11990D545D6}" dt="2023-09-07T18:14:06.423" v="6290" actId="26606"/>
          <ac:picMkLst>
            <pc:docMk/>
            <pc:sldMk cId="1325180645" sldId="261"/>
            <ac:picMk id="7" creationId="{39225714-2A49-7BB3-986F-A2033540485D}"/>
          </ac:picMkLst>
        </pc:picChg>
      </pc:sldChg>
      <pc:sldChg chg="modSp new del mod ord">
        <pc:chgData name="Steve Johnson" userId="377d8e919fb6d31b" providerId="LiveId" clId="{088B3C0C-24FF-4AD9-856B-C11990D545D6}" dt="2023-09-07T11:06:45.842" v="978" actId="2696"/>
        <pc:sldMkLst>
          <pc:docMk/>
          <pc:sldMk cId="1097217121" sldId="262"/>
        </pc:sldMkLst>
        <pc:spChg chg="mod">
          <ac:chgData name="Steve Johnson" userId="377d8e919fb6d31b" providerId="LiveId" clId="{088B3C0C-24FF-4AD9-856B-C11990D545D6}" dt="2023-09-07T10:49:21.296" v="798" actId="20577"/>
          <ac:spMkLst>
            <pc:docMk/>
            <pc:sldMk cId="1097217121" sldId="262"/>
            <ac:spMk id="2" creationId="{286E494C-DBCE-E61D-1AC0-E314F5CF9E3D}"/>
          </ac:spMkLst>
        </pc:spChg>
        <pc:spChg chg="mod">
          <ac:chgData name="Steve Johnson" userId="377d8e919fb6d31b" providerId="LiveId" clId="{088B3C0C-24FF-4AD9-856B-C11990D545D6}" dt="2023-09-07T10:55:20.531" v="963" actId="20577"/>
          <ac:spMkLst>
            <pc:docMk/>
            <pc:sldMk cId="1097217121" sldId="262"/>
            <ac:spMk id="3" creationId="{8249F87B-9921-C717-E87A-F8656C57F91B}"/>
          </ac:spMkLst>
        </pc:spChg>
      </pc:sldChg>
      <pc:sldChg chg="addSp delSp modSp new mod setBg modAnim delDesignElem">
        <pc:chgData name="Steve Johnson" userId="377d8e919fb6d31b" providerId="LiveId" clId="{088B3C0C-24FF-4AD9-856B-C11990D545D6}" dt="2023-09-21T09:38:17.083" v="7714" actId="20577"/>
        <pc:sldMkLst>
          <pc:docMk/>
          <pc:sldMk cId="2173984008" sldId="262"/>
        </pc:sldMkLst>
        <pc:spChg chg="mod">
          <ac:chgData name="Steve Johnson" userId="377d8e919fb6d31b" providerId="LiveId" clId="{088B3C0C-24FF-4AD9-856B-C11990D545D6}" dt="2023-09-07T18:22:27.582" v="6400" actId="1076"/>
          <ac:spMkLst>
            <pc:docMk/>
            <pc:sldMk cId="2173984008" sldId="262"/>
            <ac:spMk id="2" creationId="{C63DB87B-8263-9F5E-6853-339E9854FBE2}"/>
          </ac:spMkLst>
        </pc:spChg>
        <pc:spChg chg="mod">
          <ac:chgData name="Steve Johnson" userId="377d8e919fb6d31b" providerId="LiveId" clId="{088B3C0C-24FF-4AD9-856B-C11990D545D6}" dt="2023-09-21T09:38:17.083" v="7714" actId="20577"/>
          <ac:spMkLst>
            <pc:docMk/>
            <pc:sldMk cId="2173984008" sldId="262"/>
            <ac:spMk id="3" creationId="{E699E461-9E5A-0CFA-8D9F-E707272C442D}"/>
          </ac:spMkLst>
        </pc:spChg>
        <pc:spChg chg="add del">
          <ac:chgData name="Steve Johnson" userId="377d8e919fb6d31b" providerId="LiveId" clId="{088B3C0C-24FF-4AD9-856B-C11990D545D6}" dt="2023-09-07T18:12:42.526" v="6263"/>
          <ac:spMkLst>
            <pc:docMk/>
            <pc:sldMk cId="2173984008" sldId="262"/>
            <ac:spMk id="9" creationId="{743AA782-23D1-4521-8CAD-47662984AA08}"/>
          </ac:spMkLst>
        </pc:spChg>
        <pc:spChg chg="add del">
          <ac:chgData name="Steve Johnson" userId="377d8e919fb6d31b" providerId="LiveId" clId="{088B3C0C-24FF-4AD9-856B-C11990D545D6}" dt="2023-09-07T18:12:42.526" v="6263"/>
          <ac:spMkLst>
            <pc:docMk/>
            <pc:sldMk cId="2173984008" sldId="262"/>
            <ac:spMk id="11" creationId="{71877DBC-BB60-40F0-AC93-2ACDBAAE60CE}"/>
          </ac:spMkLst>
        </pc:spChg>
        <pc:spChg chg="add del">
          <ac:chgData name="Steve Johnson" userId="377d8e919fb6d31b" providerId="LiveId" clId="{088B3C0C-24FF-4AD9-856B-C11990D545D6}" dt="2023-09-07T13:34:51.991" v="3258" actId="26606"/>
          <ac:spMkLst>
            <pc:docMk/>
            <pc:sldMk cId="2173984008" sldId="262"/>
            <ac:spMk id="16" creationId="{F13C74B1-5B17-4795-BED0-7140497B445A}"/>
          </ac:spMkLst>
        </pc:spChg>
        <pc:spChg chg="add del">
          <ac:chgData name="Steve Johnson" userId="377d8e919fb6d31b" providerId="LiveId" clId="{088B3C0C-24FF-4AD9-856B-C11990D545D6}" dt="2023-09-07T13:34:51.991" v="3258" actId="26606"/>
          <ac:spMkLst>
            <pc:docMk/>
            <pc:sldMk cId="2173984008" sldId="262"/>
            <ac:spMk id="18" creationId="{D4974D33-8DC5-464E-8C6D-BE58F0669C17}"/>
          </ac:spMkLst>
        </pc:spChg>
        <pc:spChg chg="add del">
          <ac:chgData name="Steve Johnson" userId="377d8e919fb6d31b" providerId="LiveId" clId="{088B3C0C-24FF-4AD9-856B-C11990D545D6}" dt="2023-09-07T13:34:56.639" v="3260" actId="26606"/>
          <ac:spMkLst>
            <pc:docMk/>
            <pc:sldMk cId="2173984008" sldId="262"/>
            <ac:spMk id="20" creationId="{2B97F24A-32CE-4C1C-A50D-3016B394DCFB}"/>
          </ac:spMkLst>
        </pc:spChg>
        <pc:spChg chg="add del">
          <ac:chgData name="Steve Johnson" userId="377d8e919fb6d31b" providerId="LiveId" clId="{088B3C0C-24FF-4AD9-856B-C11990D545D6}" dt="2023-09-07T13:34:56.639" v="3260" actId="26606"/>
          <ac:spMkLst>
            <pc:docMk/>
            <pc:sldMk cId="2173984008" sldId="262"/>
            <ac:spMk id="21" creationId="{CD8B4F24-440B-49E9-B85D-733523DC064B}"/>
          </ac:spMkLst>
        </pc:spChg>
        <pc:picChg chg="add mod">
          <ac:chgData name="Steve Johnson" userId="377d8e919fb6d31b" providerId="LiveId" clId="{088B3C0C-24FF-4AD9-856B-C11990D545D6}" dt="2023-09-07T13:34:56.639" v="3260" actId="26606"/>
          <ac:picMkLst>
            <pc:docMk/>
            <pc:sldMk cId="2173984008" sldId="262"/>
            <ac:picMk id="4" creationId="{B5E57758-2445-338F-66D9-B38C280CA574}"/>
          </ac:picMkLst>
        </pc:picChg>
      </pc:sldChg>
      <pc:sldChg chg="addSp delSp modSp new mod setBg modAnim delDesignElem">
        <pc:chgData name="Steve Johnson" userId="377d8e919fb6d31b" providerId="LiveId" clId="{088B3C0C-24FF-4AD9-856B-C11990D545D6}" dt="2023-09-08T11:16:43.503" v="7563"/>
        <pc:sldMkLst>
          <pc:docMk/>
          <pc:sldMk cId="3179954864" sldId="263"/>
        </pc:sldMkLst>
        <pc:spChg chg="mod">
          <ac:chgData name="Steve Johnson" userId="377d8e919fb6d31b" providerId="LiveId" clId="{088B3C0C-24FF-4AD9-856B-C11990D545D6}" dt="2023-09-07T18:14:48.541" v="6299" actId="26606"/>
          <ac:spMkLst>
            <pc:docMk/>
            <pc:sldMk cId="3179954864" sldId="263"/>
            <ac:spMk id="2" creationId="{305101BD-E875-17F8-D0E5-BE430841F947}"/>
          </ac:spMkLst>
        </pc:spChg>
        <pc:spChg chg="mod">
          <ac:chgData name="Steve Johnson" userId="377d8e919fb6d31b" providerId="LiveId" clId="{088B3C0C-24FF-4AD9-856B-C11990D545D6}" dt="2023-09-07T18:20:43.484" v="6352" actId="404"/>
          <ac:spMkLst>
            <pc:docMk/>
            <pc:sldMk cId="3179954864" sldId="263"/>
            <ac:spMk id="3" creationId="{D6F14AB1-1480-BD20-4485-220EF0FB39E4}"/>
          </ac:spMkLst>
        </pc:spChg>
        <pc:spChg chg="add del">
          <ac:chgData name="Steve Johnson" userId="377d8e919fb6d31b" providerId="LiveId" clId="{088B3C0C-24FF-4AD9-856B-C11990D545D6}" dt="2023-09-07T18:14:51.084" v="6301"/>
          <ac:spMkLst>
            <pc:docMk/>
            <pc:sldMk cId="3179954864" sldId="263"/>
            <ac:spMk id="7" creationId="{C8A3C342-1D03-412F-8DD3-BF519E8E0AE9}"/>
          </ac:spMkLst>
        </pc:spChg>
        <pc:spChg chg="add del">
          <ac:chgData name="Steve Johnson" userId="377d8e919fb6d31b" providerId="LiveId" clId="{088B3C0C-24FF-4AD9-856B-C11990D545D6}" dt="2023-09-07T18:14:51.084" v="6301"/>
          <ac:spMkLst>
            <pc:docMk/>
            <pc:sldMk cId="3179954864" sldId="263"/>
            <ac:spMk id="8" creationId="{81CC9B02-E087-4350-AEBD-2C3CF001AF01}"/>
          </ac:spMkLst>
        </pc:spChg>
        <pc:spChg chg="add del">
          <ac:chgData name="Steve Johnson" userId="377d8e919fb6d31b" providerId="LiveId" clId="{088B3C0C-24FF-4AD9-856B-C11990D545D6}" dt="2023-09-07T14:44:07.111" v="4079" actId="26606"/>
          <ac:spMkLst>
            <pc:docMk/>
            <pc:sldMk cId="3179954864" sldId="263"/>
            <ac:spMk id="10" creationId="{0CCC4BA0-1298-4DBD-86F1-B51D8C9D3437}"/>
          </ac:spMkLst>
        </pc:spChg>
        <pc:spChg chg="add del">
          <ac:chgData name="Steve Johnson" userId="377d8e919fb6d31b" providerId="LiveId" clId="{088B3C0C-24FF-4AD9-856B-C11990D545D6}" dt="2023-09-07T14:44:07.111" v="4079" actId="26606"/>
          <ac:spMkLst>
            <pc:docMk/>
            <pc:sldMk cId="3179954864" sldId="263"/>
            <ac:spMk id="12" creationId="{EEBF1590-3B36-48EE-A89D-3B6F3CB256AB}"/>
          </ac:spMkLst>
        </pc:spChg>
        <pc:spChg chg="add del">
          <ac:chgData name="Steve Johnson" userId="377d8e919fb6d31b" providerId="LiveId" clId="{088B3C0C-24FF-4AD9-856B-C11990D545D6}" dt="2023-09-07T14:44:07.111" v="4079" actId="26606"/>
          <ac:spMkLst>
            <pc:docMk/>
            <pc:sldMk cId="3179954864" sldId="263"/>
            <ac:spMk id="14" creationId="{AC8F6C8C-AB5A-4548-942D-E3FD40ACBC49}"/>
          </ac:spMkLst>
        </pc:spChg>
        <pc:spChg chg="add del">
          <ac:chgData name="Steve Johnson" userId="377d8e919fb6d31b" providerId="LiveId" clId="{088B3C0C-24FF-4AD9-856B-C11990D545D6}" dt="2023-09-07T14:44:07.927" v="4081" actId="26606"/>
          <ac:spMkLst>
            <pc:docMk/>
            <pc:sldMk cId="3179954864" sldId="263"/>
            <ac:spMk id="16" creationId="{C0763A76-9F1C-4FC5-82B7-DD475DA461B2}"/>
          </ac:spMkLst>
        </pc:spChg>
        <pc:spChg chg="add del">
          <ac:chgData name="Steve Johnson" userId="377d8e919fb6d31b" providerId="LiveId" clId="{088B3C0C-24FF-4AD9-856B-C11990D545D6}" dt="2023-09-07T14:44:07.927" v="4081" actId="26606"/>
          <ac:spMkLst>
            <pc:docMk/>
            <pc:sldMk cId="3179954864" sldId="263"/>
            <ac:spMk id="17" creationId="{E81BF4F6-F2CF-4984-9D14-D6966D92F99F}"/>
          </ac:spMkLst>
        </pc:spChg>
        <pc:spChg chg="add del">
          <ac:chgData name="Steve Johnson" userId="377d8e919fb6d31b" providerId="LiveId" clId="{088B3C0C-24FF-4AD9-856B-C11990D545D6}" dt="2023-09-07T14:44:10.277" v="4083" actId="26606"/>
          <ac:spMkLst>
            <pc:docMk/>
            <pc:sldMk cId="3179954864" sldId="263"/>
            <ac:spMk id="19" creationId="{9F7D5CDA-D291-4307-BF55-1381FED29634}"/>
          </ac:spMkLst>
        </pc:spChg>
        <pc:spChg chg="add del">
          <ac:chgData name="Steve Johnson" userId="377d8e919fb6d31b" providerId="LiveId" clId="{088B3C0C-24FF-4AD9-856B-C11990D545D6}" dt="2023-09-07T14:44:10.277" v="4083" actId="26606"/>
          <ac:spMkLst>
            <pc:docMk/>
            <pc:sldMk cId="3179954864" sldId="263"/>
            <ac:spMk id="20" creationId="{59B296B9-C5A5-4E4F-9B60-C907B5F1466C}"/>
          </ac:spMkLst>
        </pc:spChg>
        <pc:spChg chg="add del">
          <ac:chgData name="Steve Johnson" userId="377d8e919fb6d31b" providerId="LiveId" clId="{088B3C0C-24FF-4AD9-856B-C11990D545D6}" dt="2023-09-07T14:44:10.277" v="4083" actId="26606"/>
          <ac:spMkLst>
            <pc:docMk/>
            <pc:sldMk cId="3179954864" sldId="263"/>
            <ac:spMk id="21" creationId="{D0300FD3-5AF1-6305-15FA-9078072672E2}"/>
          </ac:spMkLst>
        </pc:spChg>
        <pc:spChg chg="add del">
          <ac:chgData name="Steve Johnson" userId="377d8e919fb6d31b" providerId="LiveId" clId="{088B3C0C-24FF-4AD9-856B-C11990D545D6}" dt="2023-09-07T14:44:11.946" v="4087" actId="26606"/>
          <ac:spMkLst>
            <pc:docMk/>
            <pc:sldMk cId="3179954864" sldId="263"/>
            <ac:spMk id="26" creationId="{AE3A741D-C19B-960A-5803-1C5887147820}"/>
          </ac:spMkLst>
        </pc:spChg>
        <pc:spChg chg="add del">
          <ac:chgData name="Steve Johnson" userId="377d8e919fb6d31b" providerId="LiveId" clId="{088B3C0C-24FF-4AD9-856B-C11990D545D6}" dt="2023-09-07T14:44:11.946" v="4087" actId="26606"/>
          <ac:spMkLst>
            <pc:docMk/>
            <pc:sldMk cId="3179954864" sldId="263"/>
            <ac:spMk id="27" creationId="{9C3A50E9-9119-7BC3-083B-2D84CCC78E47}"/>
          </ac:spMkLst>
        </pc:spChg>
        <pc:spChg chg="add del">
          <ac:chgData name="Steve Johnson" userId="377d8e919fb6d31b" providerId="LiveId" clId="{088B3C0C-24FF-4AD9-856B-C11990D545D6}" dt="2023-09-07T14:44:11.946" v="4087" actId="26606"/>
          <ac:spMkLst>
            <pc:docMk/>
            <pc:sldMk cId="3179954864" sldId="263"/>
            <ac:spMk id="28" creationId="{DC39DE25-0E4E-0AA7-0932-1D78C2372786}"/>
          </ac:spMkLst>
        </pc:spChg>
        <pc:spChg chg="add del">
          <ac:chgData name="Steve Johnson" userId="377d8e919fb6d31b" providerId="LiveId" clId="{088B3C0C-24FF-4AD9-856B-C11990D545D6}" dt="2023-09-07T14:44:11.946" v="4087" actId="26606"/>
          <ac:spMkLst>
            <pc:docMk/>
            <pc:sldMk cId="3179954864" sldId="263"/>
            <ac:spMk id="29" creationId="{8D6EA299-0840-6DEA-E670-C49AEBC87E89}"/>
          </ac:spMkLst>
        </pc:spChg>
        <pc:spChg chg="add del">
          <ac:chgData name="Steve Johnson" userId="377d8e919fb6d31b" providerId="LiveId" clId="{088B3C0C-24FF-4AD9-856B-C11990D545D6}" dt="2023-09-07T14:51:42.296" v="4249" actId="26606"/>
          <ac:spMkLst>
            <pc:docMk/>
            <pc:sldMk cId="3179954864" sldId="263"/>
            <ac:spMk id="40" creationId="{D1EA859B-E555-4109-94F3-6700E046E008}"/>
          </ac:spMkLst>
        </pc:spChg>
        <pc:spChg chg="add del">
          <ac:chgData name="Steve Johnson" userId="377d8e919fb6d31b" providerId="LiveId" clId="{088B3C0C-24FF-4AD9-856B-C11990D545D6}" dt="2023-09-07T14:51:42.296" v="4249" actId="26606"/>
          <ac:spMkLst>
            <pc:docMk/>
            <pc:sldMk cId="3179954864" sldId="263"/>
            <ac:spMk id="41" creationId="{04812C46-200A-4DEB-A05E-3ED6C68C2387}"/>
          </ac:spMkLst>
        </pc:spChg>
        <pc:spChg chg="add del">
          <ac:chgData name="Steve Johnson" userId="377d8e919fb6d31b" providerId="LiveId" clId="{088B3C0C-24FF-4AD9-856B-C11990D545D6}" dt="2023-09-07T14:51:42.291" v="4248" actId="26606"/>
          <ac:spMkLst>
            <pc:docMk/>
            <pc:sldMk cId="3179954864" sldId="263"/>
            <ac:spMk id="46" creationId="{D009D6D5-DAC2-4A8B-A17A-E206B9012D09}"/>
          </ac:spMkLst>
        </pc:spChg>
        <pc:spChg chg="add del">
          <ac:chgData name="Steve Johnson" userId="377d8e919fb6d31b" providerId="LiveId" clId="{088B3C0C-24FF-4AD9-856B-C11990D545D6}" dt="2023-09-07T18:12:42.526" v="6263"/>
          <ac:spMkLst>
            <pc:docMk/>
            <pc:sldMk cId="3179954864" sldId="263"/>
            <ac:spMk id="48" creationId="{D1EA859B-E555-4109-94F3-6700E046E008}"/>
          </ac:spMkLst>
        </pc:spChg>
        <pc:spChg chg="add del">
          <ac:chgData name="Steve Johnson" userId="377d8e919fb6d31b" providerId="LiveId" clId="{088B3C0C-24FF-4AD9-856B-C11990D545D6}" dt="2023-09-07T18:12:42.526" v="6263"/>
          <ac:spMkLst>
            <pc:docMk/>
            <pc:sldMk cId="3179954864" sldId="263"/>
            <ac:spMk id="49" creationId="{04812C46-200A-4DEB-A05E-3ED6C68C2387}"/>
          </ac:spMkLst>
        </pc:spChg>
        <pc:grpChg chg="add del">
          <ac:chgData name="Steve Johnson" userId="377d8e919fb6d31b" providerId="LiveId" clId="{088B3C0C-24FF-4AD9-856B-C11990D545D6}" dt="2023-09-07T14:44:10.994" v="4085" actId="26606"/>
          <ac:grpSpMkLst>
            <pc:docMk/>
            <pc:sldMk cId="3179954864" sldId="263"/>
            <ac:grpSpMk id="23" creationId="{1FD67D68-9B83-C338-8342-3348D8F22347}"/>
          </ac:grpSpMkLst>
        </pc:grpChg>
        <pc:grpChg chg="add del">
          <ac:chgData name="Steve Johnson" userId="377d8e919fb6d31b" providerId="LiveId" clId="{088B3C0C-24FF-4AD9-856B-C11990D545D6}" dt="2023-09-07T14:44:35.585" v="4092" actId="26606"/>
          <ac:grpSpMkLst>
            <pc:docMk/>
            <pc:sldMk cId="3179954864" sldId="263"/>
            <ac:grpSpMk id="31" creationId="{1FD67D68-9B83-C338-8342-3348D8F22347}"/>
          </ac:grpSpMkLst>
        </pc:grpChg>
        <pc:picChg chg="add mod ord">
          <ac:chgData name="Steve Johnson" userId="377d8e919fb6d31b" providerId="LiveId" clId="{088B3C0C-24FF-4AD9-856B-C11990D545D6}" dt="2023-09-07T18:14:48.541" v="6299" actId="26606"/>
          <ac:picMkLst>
            <pc:docMk/>
            <pc:sldMk cId="3179954864" sldId="263"/>
            <ac:picMk id="5" creationId="{9958858D-2B96-A103-5AAD-75449579D448}"/>
          </ac:picMkLst>
        </pc:picChg>
        <pc:picChg chg="add del">
          <ac:chgData name="Steve Johnson" userId="377d8e919fb6d31b" providerId="LiveId" clId="{088B3C0C-24FF-4AD9-856B-C11990D545D6}" dt="2023-09-07T14:46:17.346" v="4096"/>
          <ac:picMkLst>
            <pc:docMk/>
            <pc:sldMk cId="3179954864" sldId="263"/>
            <ac:picMk id="6" creationId="{CE4548D3-7477-67C0-245E-F2052193D559}"/>
          </ac:picMkLst>
        </pc:picChg>
        <pc:cxnChg chg="add del">
          <ac:chgData name="Steve Johnson" userId="377d8e919fb6d31b" providerId="LiveId" clId="{088B3C0C-24FF-4AD9-856B-C11990D545D6}" dt="2023-09-07T14:44:35.580" v="4091" actId="26606"/>
          <ac:cxnSpMkLst>
            <pc:docMk/>
            <pc:sldMk cId="3179954864" sldId="263"/>
            <ac:cxnSpMk id="38" creationId="{FC23E3B9-5ABF-58B3-E2B0-E9A5DAA90037}"/>
          </ac:cxnSpMkLst>
        </pc:cxnChg>
      </pc:sldChg>
      <pc:sldChg chg="addSp delSp modSp new mod setBg modAnim delDesignElem">
        <pc:chgData name="Steve Johnson" userId="377d8e919fb6d31b" providerId="LiveId" clId="{088B3C0C-24FF-4AD9-856B-C11990D545D6}" dt="2023-09-08T11:25:36.098" v="7633"/>
        <pc:sldMkLst>
          <pc:docMk/>
          <pc:sldMk cId="1839545178" sldId="264"/>
        </pc:sldMkLst>
        <pc:spChg chg="mod">
          <ac:chgData name="Steve Johnson" userId="377d8e919fb6d31b" providerId="LiveId" clId="{088B3C0C-24FF-4AD9-856B-C11990D545D6}" dt="2023-09-07T18:18:26.258" v="6323" actId="26606"/>
          <ac:spMkLst>
            <pc:docMk/>
            <pc:sldMk cId="1839545178" sldId="264"/>
            <ac:spMk id="2" creationId="{5F9199D3-1007-6DAD-D884-36365D7A86E8}"/>
          </ac:spMkLst>
        </pc:spChg>
        <pc:spChg chg="mod ord">
          <ac:chgData name="Steve Johnson" userId="377d8e919fb6d31b" providerId="LiveId" clId="{088B3C0C-24FF-4AD9-856B-C11990D545D6}" dt="2023-09-07T18:23:19.274" v="6417" actId="404"/>
          <ac:spMkLst>
            <pc:docMk/>
            <pc:sldMk cId="1839545178" sldId="264"/>
            <ac:spMk id="3" creationId="{F53B00FD-010F-C054-398D-67E36E0DCC1C}"/>
          </ac:spMkLst>
        </pc:spChg>
        <pc:spChg chg="add del">
          <ac:chgData name="Steve Johnson" userId="377d8e919fb6d31b" providerId="LiveId" clId="{088B3C0C-24FF-4AD9-856B-C11990D545D6}" dt="2023-09-07T17:37:04.658" v="5120" actId="26606"/>
          <ac:spMkLst>
            <pc:docMk/>
            <pc:sldMk cId="1839545178" sldId="264"/>
            <ac:spMk id="10" creationId="{637B2035-1FCB-439A-B421-095E136C7E07}"/>
          </ac:spMkLst>
        </pc:spChg>
        <pc:spChg chg="add del">
          <ac:chgData name="Steve Johnson" userId="377d8e919fb6d31b" providerId="LiveId" clId="{088B3C0C-24FF-4AD9-856B-C11990D545D6}" dt="2023-09-07T18:18:26.258" v="6323" actId="26606"/>
          <ac:spMkLst>
            <pc:docMk/>
            <pc:sldMk cId="1839545178" sldId="264"/>
            <ac:spMk id="11" creationId="{A93A089E-0A16-452C-B341-0F769780D262}"/>
          </ac:spMkLst>
        </pc:spChg>
        <pc:spChg chg="add del">
          <ac:chgData name="Steve Johnson" userId="377d8e919fb6d31b" providerId="LiveId" clId="{088B3C0C-24FF-4AD9-856B-C11990D545D6}" dt="2023-09-07T17:37:04.658" v="5120" actId="26606"/>
          <ac:spMkLst>
            <pc:docMk/>
            <pc:sldMk cId="1839545178" sldId="264"/>
            <ac:spMk id="12" creationId="{676D6CDF-C512-4739-B158-55EE955EFA39}"/>
          </ac:spMkLst>
        </pc:spChg>
        <pc:spChg chg="add del">
          <ac:chgData name="Steve Johnson" userId="377d8e919fb6d31b" providerId="LiveId" clId="{088B3C0C-24FF-4AD9-856B-C11990D545D6}" dt="2023-09-07T17:37:16.814" v="5126" actId="26606"/>
          <ac:spMkLst>
            <pc:docMk/>
            <pc:sldMk cId="1839545178" sldId="264"/>
            <ac:spMk id="19" creationId="{649C91A9-84E7-4BF0-9026-62F01380D853}"/>
          </ac:spMkLst>
        </pc:spChg>
        <pc:spChg chg="add del">
          <ac:chgData name="Steve Johnson" userId="377d8e919fb6d31b" providerId="LiveId" clId="{088B3C0C-24FF-4AD9-856B-C11990D545D6}" dt="2023-09-07T17:37:16.814" v="5126" actId="26606"/>
          <ac:spMkLst>
            <pc:docMk/>
            <pc:sldMk cId="1839545178" sldId="264"/>
            <ac:spMk id="20" creationId="{9B47378D-AD27-45D0-8C1C-5B1098DCC068}"/>
          </ac:spMkLst>
        </pc:spChg>
        <pc:spChg chg="add del">
          <ac:chgData name="Steve Johnson" userId="377d8e919fb6d31b" providerId="LiveId" clId="{088B3C0C-24FF-4AD9-856B-C11990D545D6}" dt="2023-09-07T18:12:42.526" v="6263"/>
          <ac:spMkLst>
            <pc:docMk/>
            <pc:sldMk cId="1839545178" sldId="264"/>
            <ac:spMk id="24" creationId="{649C91A9-84E7-4BF0-9026-62F01380D853}"/>
          </ac:spMkLst>
        </pc:spChg>
        <pc:spChg chg="add del">
          <ac:chgData name="Steve Johnson" userId="377d8e919fb6d31b" providerId="LiveId" clId="{088B3C0C-24FF-4AD9-856B-C11990D545D6}" dt="2023-09-07T18:12:42.526" v="6263"/>
          <ac:spMkLst>
            <pc:docMk/>
            <pc:sldMk cId="1839545178" sldId="264"/>
            <ac:spMk id="25" creationId="{9B47378D-AD27-45D0-8C1C-5B1098DCC068}"/>
          </ac:spMkLst>
        </pc:spChg>
        <pc:grpChg chg="add del">
          <ac:chgData name="Steve Johnson" userId="377d8e919fb6d31b" providerId="LiveId" clId="{088B3C0C-24FF-4AD9-856B-C11990D545D6}" dt="2023-09-07T17:37:12.796" v="5122" actId="26606"/>
          <ac:grpSpMkLst>
            <pc:docMk/>
            <pc:sldMk cId="1839545178" sldId="264"/>
            <ac:grpSpMk id="14" creationId="{BE589684-54CA-64D8-C963-5F19FF75BF72}"/>
          </ac:grpSpMkLst>
        </pc:grpChg>
        <pc:picChg chg="add del mod">
          <ac:chgData name="Steve Johnson" userId="377d8e919fb6d31b" providerId="LiveId" clId="{088B3C0C-24FF-4AD9-856B-C11990D545D6}" dt="2023-09-07T18:18:13.188" v="6320" actId="21"/>
          <ac:picMkLst>
            <pc:docMk/>
            <pc:sldMk cId="1839545178" sldId="264"/>
            <ac:picMk id="5" creationId="{36507054-B2D7-E475-DBF7-FA84BEAB9650}"/>
          </ac:picMkLst>
        </pc:picChg>
        <pc:picChg chg="add mod">
          <ac:chgData name="Steve Johnson" userId="377d8e919fb6d31b" providerId="LiveId" clId="{088B3C0C-24FF-4AD9-856B-C11990D545D6}" dt="2023-09-07T18:18:26.258" v="6323" actId="26606"/>
          <ac:picMkLst>
            <pc:docMk/>
            <pc:sldMk cId="1839545178" sldId="264"/>
            <ac:picMk id="6" creationId="{53F62498-C297-48C4-1B3C-72CAF6C85A7A}"/>
          </ac:picMkLst>
        </pc:picChg>
        <pc:cxnChg chg="add del">
          <ac:chgData name="Steve Johnson" userId="377d8e919fb6d31b" providerId="LiveId" clId="{088B3C0C-24FF-4AD9-856B-C11990D545D6}" dt="2023-09-07T17:37:15.738" v="5124" actId="26606"/>
          <ac:cxnSpMkLst>
            <pc:docMk/>
            <pc:sldMk cId="1839545178" sldId="264"/>
            <ac:cxnSpMk id="17" creationId="{FC23E3B9-5ABF-58B3-E2B0-E9A5DAA90037}"/>
          </ac:cxnSpMkLst>
        </pc:cxnChg>
        <pc:cxnChg chg="add del">
          <ac:chgData name="Steve Johnson" userId="377d8e919fb6d31b" providerId="LiveId" clId="{088B3C0C-24FF-4AD9-856B-C11990D545D6}" dt="2023-09-07T17:37:18.381" v="5128" actId="26606"/>
          <ac:cxnSpMkLst>
            <pc:docMk/>
            <pc:sldMk cId="1839545178" sldId="264"/>
            <ac:cxnSpMk id="22" creationId="{FC23E3B9-5ABF-58B3-E2B0-E9A5DAA90037}"/>
          </ac:cxnSpMkLst>
        </pc:cxnChg>
      </pc:sldChg>
      <pc:sldChg chg="addSp delSp modSp new mod setBg modAnim delDesignElem">
        <pc:chgData name="Steve Johnson" userId="377d8e919fb6d31b" providerId="LiveId" clId="{088B3C0C-24FF-4AD9-856B-C11990D545D6}" dt="2023-09-08T11:17:42.317" v="7573"/>
        <pc:sldMkLst>
          <pc:docMk/>
          <pc:sldMk cId="1864188787" sldId="265"/>
        </pc:sldMkLst>
        <pc:spChg chg="mod">
          <ac:chgData name="Steve Johnson" userId="377d8e919fb6d31b" providerId="LiveId" clId="{088B3C0C-24FF-4AD9-856B-C11990D545D6}" dt="2023-09-07T18:12:42.845" v="6272" actId="27636"/>
          <ac:spMkLst>
            <pc:docMk/>
            <pc:sldMk cId="1864188787" sldId="265"/>
            <ac:spMk id="2" creationId="{9FD0111C-0E07-D78F-198D-CE5F1AC4A66E}"/>
          </ac:spMkLst>
        </pc:spChg>
        <pc:spChg chg="mod">
          <ac:chgData name="Steve Johnson" userId="377d8e919fb6d31b" providerId="LiveId" clId="{088B3C0C-24FF-4AD9-856B-C11990D545D6}" dt="2023-09-07T18:18:38.637" v="6324"/>
          <ac:spMkLst>
            <pc:docMk/>
            <pc:sldMk cId="1864188787" sldId="265"/>
            <ac:spMk id="3" creationId="{7D8ED0C4-ABBB-BF87-DCC5-698C41155F3C}"/>
          </ac:spMkLst>
        </pc:spChg>
        <pc:spChg chg="add del">
          <ac:chgData name="Steve Johnson" userId="377d8e919fb6d31b" providerId="LiveId" clId="{088B3C0C-24FF-4AD9-856B-C11990D545D6}" dt="2023-09-07T18:00:41.502" v="5907" actId="26606"/>
          <ac:spMkLst>
            <pc:docMk/>
            <pc:sldMk cId="1864188787" sldId="265"/>
            <ac:spMk id="12" creationId="{3A9A4357-BD1D-4622-A4FE-766E6AB8DE84}"/>
          </ac:spMkLst>
        </pc:spChg>
        <pc:spChg chg="add del">
          <ac:chgData name="Steve Johnson" userId="377d8e919fb6d31b" providerId="LiveId" clId="{088B3C0C-24FF-4AD9-856B-C11990D545D6}" dt="2023-09-07T18:00:41.502" v="5907" actId="26606"/>
          <ac:spMkLst>
            <pc:docMk/>
            <pc:sldMk cId="1864188787" sldId="265"/>
            <ac:spMk id="13" creationId="{058A14AF-9FB5-4CC7-BA35-E8E85D3EDF0E}"/>
          </ac:spMkLst>
        </pc:spChg>
        <pc:spChg chg="add del">
          <ac:chgData name="Steve Johnson" userId="377d8e919fb6d31b" providerId="LiveId" clId="{088B3C0C-24FF-4AD9-856B-C11990D545D6}" dt="2023-09-07T18:00:41.502" v="5907" actId="26606"/>
          <ac:spMkLst>
            <pc:docMk/>
            <pc:sldMk cId="1864188787" sldId="265"/>
            <ac:spMk id="14" creationId="{E659831F-0D9A-4C63-9EBB-8435B85A440F}"/>
          </ac:spMkLst>
        </pc:spChg>
        <pc:spChg chg="add del">
          <ac:chgData name="Steve Johnson" userId="377d8e919fb6d31b" providerId="LiveId" clId="{088B3C0C-24FF-4AD9-856B-C11990D545D6}" dt="2023-09-07T18:04:43.502" v="5959" actId="26606"/>
          <ac:spMkLst>
            <pc:docMk/>
            <pc:sldMk cId="1864188787" sldId="265"/>
            <ac:spMk id="15" creationId="{9A0D773F-7A7D-4DBB-9DEA-86BB8B8F4BC8}"/>
          </ac:spMkLst>
        </pc:spChg>
        <pc:spChg chg="add del">
          <ac:chgData name="Steve Johnson" userId="377d8e919fb6d31b" providerId="LiveId" clId="{088B3C0C-24FF-4AD9-856B-C11990D545D6}" dt="2023-09-07T18:00:41.502" v="5907" actId="26606"/>
          <ac:spMkLst>
            <pc:docMk/>
            <pc:sldMk cId="1864188787" sldId="265"/>
            <ac:spMk id="16" creationId="{E6995CE5-F890-4ABA-82A2-26507CE8D2A3}"/>
          </ac:spMkLst>
        </pc:spChg>
        <pc:spChg chg="add del">
          <ac:chgData name="Steve Johnson" userId="377d8e919fb6d31b" providerId="LiveId" clId="{088B3C0C-24FF-4AD9-856B-C11990D545D6}" dt="2023-09-07T18:04:43.502" v="5959" actId="26606"/>
          <ac:spMkLst>
            <pc:docMk/>
            <pc:sldMk cId="1864188787" sldId="265"/>
            <ac:spMk id="17" creationId="{7FF47CB7-972F-479F-A36D-9E72D26EC8DA}"/>
          </ac:spMkLst>
        </pc:spChg>
        <pc:spChg chg="add del">
          <ac:chgData name="Steve Johnson" userId="377d8e919fb6d31b" providerId="LiveId" clId="{088B3C0C-24FF-4AD9-856B-C11990D545D6}" dt="2023-09-07T18:04:43.502" v="5959" actId="26606"/>
          <ac:spMkLst>
            <pc:docMk/>
            <pc:sldMk cId="1864188787" sldId="265"/>
            <ac:spMk id="18" creationId="{0D153B68-5844-490D-8E67-F616D6D721CA}"/>
          </ac:spMkLst>
        </pc:spChg>
        <pc:spChg chg="add del">
          <ac:chgData name="Steve Johnson" userId="377d8e919fb6d31b" providerId="LiveId" clId="{088B3C0C-24FF-4AD9-856B-C11990D545D6}" dt="2023-09-07T18:06:17.190" v="5962" actId="26606"/>
          <ac:spMkLst>
            <pc:docMk/>
            <pc:sldMk cId="1864188787" sldId="265"/>
            <ac:spMk id="19" creationId="{C3944F27-CA70-4E84-A51A-E6BF89558979}"/>
          </ac:spMkLst>
        </pc:spChg>
        <pc:spChg chg="add del">
          <ac:chgData name="Steve Johnson" userId="377d8e919fb6d31b" providerId="LiveId" clId="{088B3C0C-24FF-4AD9-856B-C11990D545D6}" dt="2023-09-07T18:06:17.190" v="5962" actId="26606"/>
          <ac:spMkLst>
            <pc:docMk/>
            <pc:sldMk cId="1864188787" sldId="265"/>
            <ac:spMk id="20" creationId="{12609869-9E80-471B-A487-A53288E0E791}"/>
          </ac:spMkLst>
        </pc:spChg>
        <pc:spChg chg="add del">
          <ac:chgData name="Steve Johnson" userId="377d8e919fb6d31b" providerId="LiveId" clId="{088B3C0C-24FF-4AD9-856B-C11990D545D6}" dt="2023-09-07T18:06:17.190" v="5962" actId="26606"/>
          <ac:spMkLst>
            <pc:docMk/>
            <pc:sldMk cId="1864188787" sldId="265"/>
            <ac:spMk id="21" creationId="{7004738A-9D34-43E8-97D2-CA0EED4F8BE0}"/>
          </ac:spMkLst>
        </pc:spChg>
        <pc:spChg chg="add del">
          <ac:chgData name="Steve Johnson" userId="377d8e919fb6d31b" providerId="LiveId" clId="{088B3C0C-24FF-4AD9-856B-C11990D545D6}" dt="2023-09-07T18:06:17.190" v="5962" actId="26606"/>
          <ac:spMkLst>
            <pc:docMk/>
            <pc:sldMk cId="1864188787" sldId="265"/>
            <ac:spMk id="22" creationId="{B8B8D07F-F13E-443E-BA68-2D26672D76B9}"/>
          </ac:spMkLst>
        </pc:spChg>
        <pc:spChg chg="add del">
          <ac:chgData name="Steve Johnson" userId="377d8e919fb6d31b" providerId="LiveId" clId="{088B3C0C-24FF-4AD9-856B-C11990D545D6}" dt="2023-09-07T18:06:17.190" v="5962" actId="26606"/>
          <ac:spMkLst>
            <pc:docMk/>
            <pc:sldMk cId="1864188787" sldId="265"/>
            <ac:spMk id="23" creationId="{2813A4FA-24A5-41ED-A534-3807D1B2F344}"/>
          </ac:spMkLst>
        </pc:spChg>
        <pc:spChg chg="add del">
          <ac:chgData name="Steve Johnson" userId="377d8e919fb6d31b" providerId="LiveId" clId="{088B3C0C-24FF-4AD9-856B-C11990D545D6}" dt="2023-09-07T18:12:42.526" v="6263"/>
          <ac:spMkLst>
            <pc:docMk/>
            <pc:sldMk cId="1864188787" sldId="265"/>
            <ac:spMk id="28" creationId="{231BF440-39FA-4087-84CC-2EEC0BBDAF29}"/>
          </ac:spMkLst>
        </pc:spChg>
        <pc:spChg chg="add del">
          <ac:chgData name="Steve Johnson" userId="377d8e919fb6d31b" providerId="LiveId" clId="{088B3C0C-24FF-4AD9-856B-C11990D545D6}" dt="2023-09-07T18:12:42.526" v="6263"/>
          <ac:spMkLst>
            <pc:docMk/>
            <pc:sldMk cId="1864188787" sldId="265"/>
            <ac:spMk id="30" creationId="{F04E4CBA-303B-48BD-8451-C2701CB0EEBF}"/>
          </ac:spMkLst>
        </pc:spChg>
        <pc:spChg chg="add del">
          <ac:chgData name="Steve Johnson" userId="377d8e919fb6d31b" providerId="LiveId" clId="{088B3C0C-24FF-4AD9-856B-C11990D545D6}" dt="2023-09-07T18:12:42.526" v="6263"/>
          <ac:spMkLst>
            <pc:docMk/>
            <pc:sldMk cId="1864188787" sldId="265"/>
            <ac:spMk id="32" creationId="{F6CA58B3-AFCC-4A40-9882-50D5080879B0}"/>
          </ac:spMkLst>
        </pc:spChg>
        <pc:spChg chg="add del">
          <ac:chgData name="Steve Johnson" userId="377d8e919fb6d31b" providerId="LiveId" clId="{088B3C0C-24FF-4AD9-856B-C11990D545D6}" dt="2023-09-07T18:12:42.526" v="6263"/>
          <ac:spMkLst>
            <pc:docMk/>
            <pc:sldMk cId="1864188787" sldId="265"/>
            <ac:spMk id="34" creationId="{75C56826-D4E5-42ED-8529-079651CB3005}"/>
          </ac:spMkLst>
        </pc:spChg>
        <pc:spChg chg="add del">
          <ac:chgData name="Steve Johnson" userId="377d8e919fb6d31b" providerId="LiveId" clId="{088B3C0C-24FF-4AD9-856B-C11990D545D6}" dt="2023-09-07T18:12:42.526" v="6263"/>
          <ac:spMkLst>
            <pc:docMk/>
            <pc:sldMk cId="1864188787" sldId="265"/>
            <ac:spMk id="36" creationId="{82095FCE-EF05-4443-B97A-85DEE3A5CA17}"/>
          </ac:spMkLst>
        </pc:spChg>
        <pc:spChg chg="add del">
          <ac:chgData name="Steve Johnson" userId="377d8e919fb6d31b" providerId="LiveId" clId="{088B3C0C-24FF-4AD9-856B-C11990D545D6}" dt="2023-09-07T18:12:42.526" v="6263"/>
          <ac:spMkLst>
            <pc:docMk/>
            <pc:sldMk cId="1864188787" sldId="265"/>
            <ac:spMk id="38" creationId="{CA00AE6B-AA30-4CF8-BA6F-339B780AD76C}"/>
          </ac:spMkLst>
        </pc:spChg>
        <pc:picChg chg="add del mod">
          <ac:chgData name="Steve Johnson" userId="377d8e919fb6d31b" providerId="LiveId" clId="{088B3C0C-24FF-4AD9-856B-C11990D545D6}" dt="2023-09-07T18:04:37.254" v="5954" actId="21"/>
          <ac:picMkLst>
            <pc:docMk/>
            <pc:sldMk cId="1864188787" sldId="265"/>
            <ac:picMk id="5" creationId="{5F5B67F0-5BEC-FD01-A8E3-E8C194701E77}"/>
          </ac:picMkLst>
        </pc:picChg>
        <pc:picChg chg="add mod ord">
          <ac:chgData name="Steve Johnson" userId="377d8e919fb6d31b" providerId="LiveId" clId="{088B3C0C-24FF-4AD9-856B-C11990D545D6}" dt="2023-09-07T18:06:17.190" v="5962" actId="26606"/>
          <ac:picMkLst>
            <pc:docMk/>
            <pc:sldMk cId="1864188787" sldId="265"/>
            <ac:picMk id="6" creationId="{6F63A220-2E27-6EFF-8E0D-CC126E4B0242}"/>
          </ac:picMkLst>
        </pc:picChg>
        <pc:picChg chg="add mod ord">
          <ac:chgData name="Steve Johnson" userId="377d8e919fb6d31b" providerId="LiveId" clId="{088B3C0C-24FF-4AD9-856B-C11990D545D6}" dt="2023-09-07T18:06:17.190" v="5962" actId="26606"/>
          <ac:picMkLst>
            <pc:docMk/>
            <pc:sldMk cId="1864188787" sldId="265"/>
            <ac:picMk id="8" creationId="{17380BA6-A200-B52C-DAC6-5FD7D20EA3E1}"/>
          </ac:picMkLst>
        </pc:picChg>
        <pc:cxnChg chg="add del">
          <ac:chgData name="Steve Johnson" userId="377d8e919fb6d31b" providerId="LiveId" clId="{088B3C0C-24FF-4AD9-856B-C11990D545D6}" dt="2023-09-07T18:00:37.234" v="5905" actId="26606"/>
          <ac:cxnSpMkLst>
            <pc:docMk/>
            <pc:sldMk cId="1864188787" sldId="265"/>
            <ac:cxnSpMk id="10" creationId="{FC23E3B9-5ABF-58B3-E2B0-E9A5DAA90037}"/>
          </ac:cxnSpMkLst>
        </pc:cxnChg>
        <pc:cxnChg chg="add del">
          <ac:chgData name="Steve Johnson" userId="377d8e919fb6d31b" providerId="LiveId" clId="{088B3C0C-24FF-4AD9-856B-C11990D545D6}" dt="2023-09-07T18:04:41.999" v="5957" actId="26606"/>
          <ac:cxnSpMkLst>
            <pc:docMk/>
            <pc:sldMk cId="1864188787" sldId="265"/>
            <ac:cxnSpMk id="11" creationId="{FC23E3B9-5ABF-58B3-E2B0-E9A5DAA90037}"/>
          </ac:cxnSpMkLst>
        </pc:cxnChg>
      </pc:sldChg>
      <pc:sldChg chg="addSp delSp modSp new mod setBg modAnim">
        <pc:chgData name="Steve Johnson" userId="377d8e919fb6d31b" providerId="LiveId" clId="{088B3C0C-24FF-4AD9-856B-C11990D545D6}" dt="2023-09-08T14:03:55.648" v="7650" actId="20577"/>
        <pc:sldMkLst>
          <pc:docMk/>
          <pc:sldMk cId="2138862854" sldId="266"/>
        </pc:sldMkLst>
        <pc:spChg chg="mod">
          <ac:chgData name="Steve Johnson" userId="377d8e919fb6d31b" providerId="LiveId" clId="{088B3C0C-24FF-4AD9-856B-C11990D545D6}" dt="2023-09-08T10:29:17.898" v="7426" actId="1076"/>
          <ac:spMkLst>
            <pc:docMk/>
            <pc:sldMk cId="2138862854" sldId="266"/>
            <ac:spMk id="2" creationId="{A5BFA2C7-3BFC-1560-3DE5-853458FB549F}"/>
          </ac:spMkLst>
        </pc:spChg>
        <pc:spChg chg="mod">
          <ac:chgData name="Steve Johnson" userId="377d8e919fb6d31b" providerId="LiveId" clId="{088B3C0C-24FF-4AD9-856B-C11990D545D6}" dt="2023-09-08T14:03:55.648" v="7650" actId="20577"/>
          <ac:spMkLst>
            <pc:docMk/>
            <pc:sldMk cId="2138862854" sldId="266"/>
            <ac:spMk id="3" creationId="{8B390D6A-4035-C00E-E4D8-B884A8EBCAC0}"/>
          </ac:spMkLst>
        </pc:spChg>
        <pc:spChg chg="add del">
          <ac:chgData name="Steve Johnson" userId="377d8e919fb6d31b" providerId="LiveId" clId="{088B3C0C-24FF-4AD9-856B-C11990D545D6}" dt="2023-09-08T10:29:07.279" v="7422" actId="26606"/>
          <ac:spMkLst>
            <pc:docMk/>
            <pc:sldMk cId="2138862854" sldId="266"/>
            <ac:spMk id="10" creationId="{D6CEF2A9-EF08-4FB3-AFFB-C5F77AB6E028}"/>
          </ac:spMkLst>
        </pc:spChg>
        <pc:spChg chg="add del">
          <ac:chgData name="Steve Johnson" userId="377d8e919fb6d31b" providerId="LiveId" clId="{088B3C0C-24FF-4AD9-856B-C11990D545D6}" dt="2023-09-08T10:29:07.279" v="7422" actId="26606"/>
          <ac:spMkLst>
            <pc:docMk/>
            <pc:sldMk cId="2138862854" sldId="266"/>
            <ac:spMk id="12" creationId="{4109C3C2-C0A8-4559-8462-8007573DF44C}"/>
          </ac:spMkLst>
        </pc:spChg>
        <pc:spChg chg="add del">
          <ac:chgData name="Steve Johnson" userId="377d8e919fb6d31b" providerId="LiveId" clId="{088B3C0C-24FF-4AD9-856B-C11990D545D6}" dt="2023-09-08T10:29:07.279" v="7422" actId="26606"/>
          <ac:spMkLst>
            <pc:docMk/>
            <pc:sldMk cId="2138862854" sldId="266"/>
            <ac:spMk id="14" creationId="{4C535542-B72A-4DE0-BE5A-5EA00508C77D}"/>
          </ac:spMkLst>
        </pc:spChg>
        <pc:spChg chg="add del">
          <ac:chgData name="Steve Johnson" userId="377d8e919fb6d31b" providerId="LiveId" clId="{088B3C0C-24FF-4AD9-856B-C11990D545D6}" dt="2023-09-08T10:29:07.279" v="7422" actId="26606"/>
          <ac:spMkLst>
            <pc:docMk/>
            <pc:sldMk cId="2138862854" sldId="266"/>
            <ac:spMk id="16" creationId="{11DF0705-615B-4CF3-A16F-8C14680D8BA6}"/>
          </ac:spMkLst>
        </pc:spChg>
        <pc:spChg chg="add del">
          <ac:chgData name="Steve Johnson" userId="377d8e919fb6d31b" providerId="LiveId" clId="{088B3C0C-24FF-4AD9-856B-C11990D545D6}" dt="2023-09-08T10:29:11.638" v="7424" actId="26606"/>
          <ac:spMkLst>
            <pc:docMk/>
            <pc:sldMk cId="2138862854" sldId="266"/>
            <ac:spMk id="18" creationId="{0A01F2A2-AEDD-47DC-AFB5-B97CEB9A5328}"/>
          </ac:spMkLst>
        </pc:spChg>
        <pc:spChg chg="add del">
          <ac:chgData name="Steve Johnson" userId="377d8e919fb6d31b" providerId="LiveId" clId="{088B3C0C-24FF-4AD9-856B-C11990D545D6}" dt="2023-09-08T10:29:11.638" v="7424" actId="26606"/>
          <ac:spMkLst>
            <pc:docMk/>
            <pc:sldMk cId="2138862854" sldId="266"/>
            <ac:spMk id="19" creationId="{DB5AF5F3-AD0A-4EFA-854A-47C780F26264}"/>
          </ac:spMkLst>
        </pc:spChg>
        <pc:spChg chg="add del">
          <ac:chgData name="Steve Johnson" userId="377d8e919fb6d31b" providerId="LiveId" clId="{088B3C0C-24FF-4AD9-856B-C11990D545D6}" dt="2023-09-08T10:29:11.638" v="7424" actId="26606"/>
          <ac:spMkLst>
            <pc:docMk/>
            <pc:sldMk cId="2138862854" sldId="266"/>
            <ac:spMk id="20" creationId="{1E3D6D6C-E192-4135-B1DB-17C71EEBC946}"/>
          </ac:spMkLst>
        </pc:spChg>
        <pc:spChg chg="add">
          <ac:chgData name="Steve Johnson" userId="377d8e919fb6d31b" providerId="LiveId" clId="{088B3C0C-24FF-4AD9-856B-C11990D545D6}" dt="2023-09-08T10:29:11.738" v="7425" actId="26606"/>
          <ac:spMkLst>
            <pc:docMk/>
            <pc:sldMk cId="2138862854" sldId="266"/>
            <ac:spMk id="22" creationId="{2FEA51AE-2D18-46BE-B2CA-B90B13168980}"/>
          </ac:spMkLst>
        </pc:spChg>
        <pc:spChg chg="add">
          <ac:chgData name="Steve Johnson" userId="377d8e919fb6d31b" providerId="LiveId" clId="{088B3C0C-24FF-4AD9-856B-C11990D545D6}" dt="2023-09-08T10:29:11.738" v="7425" actId="26606"/>
          <ac:spMkLst>
            <pc:docMk/>
            <pc:sldMk cId="2138862854" sldId="266"/>
            <ac:spMk id="23" creationId="{5E6A537E-C106-45AE-9BBB-3CE559441813}"/>
          </ac:spMkLst>
        </pc:spChg>
        <pc:spChg chg="add">
          <ac:chgData name="Steve Johnson" userId="377d8e919fb6d31b" providerId="LiveId" clId="{088B3C0C-24FF-4AD9-856B-C11990D545D6}" dt="2023-09-08T10:29:11.738" v="7425" actId="26606"/>
          <ac:spMkLst>
            <pc:docMk/>
            <pc:sldMk cId="2138862854" sldId="266"/>
            <ac:spMk id="24" creationId="{F918BA52-E4A7-4EEC-898E-C49023767C63}"/>
          </ac:spMkLst>
        </pc:spChg>
        <pc:spChg chg="add">
          <ac:chgData name="Steve Johnson" userId="377d8e919fb6d31b" providerId="LiveId" clId="{088B3C0C-24FF-4AD9-856B-C11990D545D6}" dt="2023-09-08T10:29:11.738" v="7425" actId="26606"/>
          <ac:spMkLst>
            <pc:docMk/>
            <pc:sldMk cId="2138862854" sldId="266"/>
            <ac:spMk id="25" creationId="{86D3F3B7-282C-4DDC-AD1B-C497F2942BA6}"/>
          </ac:spMkLst>
        </pc:spChg>
        <pc:picChg chg="add mod">
          <ac:chgData name="Steve Johnson" userId="377d8e919fb6d31b" providerId="LiveId" clId="{088B3C0C-24FF-4AD9-856B-C11990D545D6}" dt="2023-09-08T10:29:11.738" v="7425" actId="26606"/>
          <ac:picMkLst>
            <pc:docMk/>
            <pc:sldMk cId="2138862854" sldId="266"/>
            <ac:picMk id="5" creationId="{274D331E-2482-9008-AC85-43CB117E7DE8}"/>
          </ac:picMkLst>
        </pc:picChg>
      </pc:sldChg>
      <pc:sldChg chg="modSp new mod">
        <pc:chgData name="Steve Johnson" userId="377d8e919fb6d31b" providerId="LiveId" clId="{088B3C0C-24FF-4AD9-856B-C11990D545D6}" dt="2023-09-08T11:47:30.871" v="7637" actId="20577"/>
        <pc:sldMkLst>
          <pc:docMk/>
          <pc:sldMk cId="2903301288" sldId="267"/>
        </pc:sldMkLst>
        <pc:spChg chg="mod">
          <ac:chgData name="Steve Johnson" userId="377d8e919fb6d31b" providerId="LiveId" clId="{088B3C0C-24FF-4AD9-856B-C11990D545D6}" dt="2023-09-08T11:47:30.871" v="7637" actId="20577"/>
          <ac:spMkLst>
            <pc:docMk/>
            <pc:sldMk cId="2903301288" sldId="267"/>
            <ac:spMk id="2" creationId="{2A5584B0-855B-DB45-8ED3-930641982893}"/>
          </ac:spMkLst>
        </pc:spChg>
      </pc:sldChg>
      <pc:sldMasterChg chg="modSldLayout">
        <pc:chgData name="Steve Johnson" userId="377d8e919fb6d31b" providerId="LiveId" clId="{088B3C0C-24FF-4AD9-856B-C11990D545D6}" dt="2023-09-07T18:09:57.700" v="5990"/>
        <pc:sldMasterMkLst>
          <pc:docMk/>
          <pc:sldMasterMk cId="1077050836" sldId="2147483648"/>
        </pc:sldMasterMkLst>
        <pc:sldLayoutChg chg="setBg">
          <pc:chgData name="Steve Johnson" userId="377d8e919fb6d31b" providerId="LiveId" clId="{088B3C0C-24FF-4AD9-856B-C11990D545D6}" dt="2023-09-07T18:09:57.700" v="5990"/>
          <pc:sldLayoutMkLst>
            <pc:docMk/>
            <pc:sldMasterMk cId="1077050836" sldId="2147483648"/>
            <pc:sldLayoutMk cId="2768724051" sldId="2147483649"/>
          </pc:sldLayoutMkLst>
        </pc:sldLayoutChg>
      </pc:sldMasterChg>
      <pc:sldMasterChg chg="setBg">
        <pc:chgData name="Steve Johnson" userId="377d8e919fb6d31b" providerId="LiveId" clId="{088B3C0C-24FF-4AD9-856B-C11990D545D6}" dt="2023-09-07T18:18:41.347" v="6325"/>
        <pc:sldMasterMkLst>
          <pc:docMk/>
          <pc:sldMasterMk cId="2598335843" sldId="2147483786"/>
        </pc:sldMasterMkLst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B058FA-9F0C-4B32-AD0B-1E7B587FDA5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A83973B-2294-4B88-BBF8-DE19CC937D14}">
      <dgm:prSet/>
      <dgm:spPr/>
      <dgm:t>
        <a:bodyPr/>
        <a:lstStyle/>
        <a:p>
          <a:r>
            <a:rPr lang="en-GB" dirty="0"/>
            <a:t>Traditional energy sources and uses in sport</a:t>
          </a:r>
          <a:endParaRPr lang="en-US" dirty="0"/>
        </a:p>
      </dgm:t>
    </dgm:pt>
    <dgm:pt modelId="{D9AD2036-7C5D-40E2-A622-710EC504A205}" type="parTrans" cxnId="{0ACD87AE-866A-4CEC-9FA8-9745559FF7E1}">
      <dgm:prSet/>
      <dgm:spPr/>
      <dgm:t>
        <a:bodyPr/>
        <a:lstStyle/>
        <a:p>
          <a:endParaRPr lang="en-US"/>
        </a:p>
      </dgm:t>
    </dgm:pt>
    <dgm:pt modelId="{95F63BC5-12B8-4726-BCEC-DED452C3971B}" type="sibTrans" cxnId="{0ACD87AE-866A-4CEC-9FA8-9745559FF7E1}">
      <dgm:prSet/>
      <dgm:spPr/>
      <dgm:t>
        <a:bodyPr/>
        <a:lstStyle/>
        <a:p>
          <a:endParaRPr lang="en-US"/>
        </a:p>
      </dgm:t>
    </dgm:pt>
    <dgm:pt modelId="{B8DECE59-CCF0-4F2B-A519-1625E55173BE}">
      <dgm:prSet/>
      <dgm:spPr/>
      <dgm:t>
        <a:bodyPr/>
        <a:lstStyle/>
        <a:p>
          <a:r>
            <a:rPr lang="en-GB"/>
            <a:t>Emergence of environmental awareness</a:t>
          </a:r>
          <a:endParaRPr lang="en-US"/>
        </a:p>
      </dgm:t>
    </dgm:pt>
    <dgm:pt modelId="{8CF237B2-C8EF-4E78-854C-7B699A16B653}" type="parTrans" cxnId="{2A45331B-EF6F-4F9F-A0EA-3C45462BBDFD}">
      <dgm:prSet/>
      <dgm:spPr/>
      <dgm:t>
        <a:bodyPr/>
        <a:lstStyle/>
        <a:p>
          <a:endParaRPr lang="en-US"/>
        </a:p>
      </dgm:t>
    </dgm:pt>
    <dgm:pt modelId="{B4EAA10D-80A3-480A-987A-308FE43D8B99}" type="sibTrans" cxnId="{2A45331B-EF6F-4F9F-A0EA-3C45462BBDFD}">
      <dgm:prSet/>
      <dgm:spPr/>
      <dgm:t>
        <a:bodyPr/>
        <a:lstStyle/>
        <a:p>
          <a:endParaRPr lang="en-US"/>
        </a:p>
      </dgm:t>
    </dgm:pt>
    <dgm:pt modelId="{D7E46D1E-BC37-4934-BC1D-4C8A5A90CE52}">
      <dgm:prSet/>
      <dgm:spPr/>
      <dgm:t>
        <a:bodyPr/>
        <a:lstStyle/>
        <a:p>
          <a:r>
            <a:rPr lang="en-GB"/>
            <a:t>Transition from traditional energy sources </a:t>
          </a:r>
          <a:endParaRPr lang="en-US"/>
        </a:p>
      </dgm:t>
    </dgm:pt>
    <dgm:pt modelId="{F46577DB-353F-4959-9115-758A6E07A3FD}" type="parTrans" cxnId="{C6EECC9D-16F0-4A65-8915-2003073C776E}">
      <dgm:prSet/>
      <dgm:spPr/>
      <dgm:t>
        <a:bodyPr/>
        <a:lstStyle/>
        <a:p>
          <a:endParaRPr lang="en-US"/>
        </a:p>
      </dgm:t>
    </dgm:pt>
    <dgm:pt modelId="{26F4022D-6286-42C1-86AC-D70D005DC984}" type="sibTrans" cxnId="{C6EECC9D-16F0-4A65-8915-2003073C776E}">
      <dgm:prSet/>
      <dgm:spPr/>
      <dgm:t>
        <a:bodyPr/>
        <a:lstStyle/>
        <a:p>
          <a:endParaRPr lang="en-US"/>
        </a:p>
      </dgm:t>
    </dgm:pt>
    <dgm:pt modelId="{30F7A9E3-1D60-4167-9FC8-531E2B7895F3}">
      <dgm:prSet/>
      <dgm:spPr/>
      <dgm:t>
        <a:bodyPr/>
        <a:lstStyle/>
        <a:p>
          <a:r>
            <a:rPr lang="en-GB"/>
            <a:t>Present day state</a:t>
          </a:r>
          <a:endParaRPr lang="en-US"/>
        </a:p>
      </dgm:t>
    </dgm:pt>
    <dgm:pt modelId="{22218A73-D3C0-43D2-AB61-3514FA95C800}" type="parTrans" cxnId="{CB7F8F43-AFF2-4C79-93C7-8259B5FA7F03}">
      <dgm:prSet/>
      <dgm:spPr/>
      <dgm:t>
        <a:bodyPr/>
        <a:lstStyle/>
        <a:p>
          <a:endParaRPr lang="en-US"/>
        </a:p>
      </dgm:t>
    </dgm:pt>
    <dgm:pt modelId="{14D73A4D-4148-4013-B4C6-ED7F2976CF35}" type="sibTrans" cxnId="{CB7F8F43-AFF2-4C79-93C7-8259B5FA7F03}">
      <dgm:prSet/>
      <dgm:spPr/>
      <dgm:t>
        <a:bodyPr/>
        <a:lstStyle/>
        <a:p>
          <a:endParaRPr lang="en-US"/>
        </a:p>
      </dgm:t>
    </dgm:pt>
    <dgm:pt modelId="{F70D5352-F547-4FB7-A505-4FFA3C73FCA8}">
      <dgm:prSet/>
      <dgm:spPr/>
      <dgm:t>
        <a:bodyPr/>
        <a:lstStyle/>
        <a:p>
          <a:r>
            <a:rPr lang="en-GB"/>
            <a:t>Concerns</a:t>
          </a:r>
          <a:endParaRPr lang="en-US"/>
        </a:p>
      </dgm:t>
    </dgm:pt>
    <dgm:pt modelId="{D561DC23-D571-4805-BFB9-64FEFBB22AAD}" type="parTrans" cxnId="{63CB3C05-9EF7-4373-A0A2-020626992410}">
      <dgm:prSet/>
      <dgm:spPr/>
      <dgm:t>
        <a:bodyPr/>
        <a:lstStyle/>
        <a:p>
          <a:endParaRPr lang="en-US"/>
        </a:p>
      </dgm:t>
    </dgm:pt>
    <dgm:pt modelId="{CA290912-277B-4E52-978B-C09BC50D19FF}" type="sibTrans" cxnId="{63CB3C05-9EF7-4373-A0A2-020626992410}">
      <dgm:prSet/>
      <dgm:spPr/>
      <dgm:t>
        <a:bodyPr/>
        <a:lstStyle/>
        <a:p>
          <a:endParaRPr lang="en-US"/>
        </a:p>
      </dgm:t>
    </dgm:pt>
    <dgm:pt modelId="{6B5366D2-A30E-49C7-9787-4905320283BC}">
      <dgm:prSet/>
      <dgm:spPr/>
      <dgm:t>
        <a:bodyPr/>
        <a:lstStyle/>
        <a:p>
          <a:r>
            <a:rPr lang="en-GB"/>
            <a:t>Future developments </a:t>
          </a:r>
          <a:endParaRPr lang="en-US"/>
        </a:p>
      </dgm:t>
    </dgm:pt>
    <dgm:pt modelId="{3C5C5318-BAAF-4D89-8C12-BDC095687604}" type="parTrans" cxnId="{8FD965E1-0C8B-49A8-B481-03FD77FC171F}">
      <dgm:prSet/>
      <dgm:spPr/>
      <dgm:t>
        <a:bodyPr/>
        <a:lstStyle/>
        <a:p>
          <a:endParaRPr lang="en-US"/>
        </a:p>
      </dgm:t>
    </dgm:pt>
    <dgm:pt modelId="{0D56218D-C303-4A4A-86A8-35D6251DF360}" type="sibTrans" cxnId="{8FD965E1-0C8B-49A8-B481-03FD77FC171F}">
      <dgm:prSet/>
      <dgm:spPr/>
      <dgm:t>
        <a:bodyPr/>
        <a:lstStyle/>
        <a:p>
          <a:endParaRPr lang="en-US"/>
        </a:p>
      </dgm:t>
    </dgm:pt>
    <dgm:pt modelId="{6706172A-E72A-46BB-8482-28BA13A2219F}" type="pres">
      <dgm:prSet presAssocID="{27B058FA-9F0C-4B32-AD0B-1E7B587FDA51}" presName="root" presStyleCnt="0">
        <dgm:presLayoutVars>
          <dgm:dir/>
          <dgm:resizeHandles val="exact"/>
        </dgm:presLayoutVars>
      </dgm:prSet>
      <dgm:spPr/>
    </dgm:pt>
    <dgm:pt modelId="{B71B99CD-3843-41D5-A543-D9A7379098A2}" type="pres">
      <dgm:prSet presAssocID="{27B058FA-9F0C-4B32-AD0B-1E7B587FDA51}" presName="container" presStyleCnt="0">
        <dgm:presLayoutVars>
          <dgm:dir/>
          <dgm:resizeHandles val="exact"/>
        </dgm:presLayoutVars>
      </dgm:prSet>
      <dgm:spPr/>
    </dgm:pt>
    <dgm:pt modelId="{47F9DDC0-3551-4A75-AACE-C56D69B84E29}" type="pres">
      <dgm:prSet presAssocID="{4A83973B-2294-4B88-BBF8-DE19CC937D14}" presName="compNode" presStyleCnt="0"/>
      <dgm:spPr/>
    </dgm:pt>
    <dgm:pt modelId="{518D5A82-4A39-4F74-814E-90E7F6CB4680}" type="pres">
      <dgm:prSet presAssocID="{4A83973B-2294-4B88-BBF8-DE19CC937D14}" presName="iconBgRect" presStyleLbl="bgShp" presStyleIdx="0" presStyleCnt="6"/>
      <dgm:spPr/>
    </dgm:pt>
    <dgm:pt modelId="{0776CACD-5A5E-4C09-855D-C461793C9C00}" type="pres">
      <dgm:prSet presAssocID="{4A83973B-2294-4B88-BBF8-DE19CC937D1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2D0978B0-83FA-4B6C-9A6A-E517A2B331FA}" type="pres">
      <dgm:prSet presAssocID="{4A83973B-2294-4B88-BBF8-DE19CC937D14}" presName="spaceRect" presStyleCnt="0"/>
      <dgm:spPr/>
    </dgm:pt>
    <dgm:pt modelId="{84CE7B9C-1F26-43F6-9742-4384ED729275}" type="pres">
      <dgm:prSet presAssocID="{4A83973B-2294-4B88-BBF8-DE19CC937D14}" presName="textRect" presStyleLbl="revTx" presStyleIdx="0" presStyleCnt="6">
        <dgm:presLayoutVars>
          <dgm:chMax val="1"/>
          <dgm:chPref val="1"/>
        </dgm:presLayoutVars>
      </dgm:prSet>
      <dgm:spPr/>
    </dgm:pt>
    <dgm:pt modelId="{CABE14EF-EFD4-48AC-A6C4-539F92FE94E3}" type="pres">
      <dgm:prSet presAssocID="{95F63BC5-12B8-4726-BCEC-DED452C3971B}" presName="sibTrans" presStyleLbl="sibTrans2D1" presStyleIdx="0" presStyleCnt="0"/>
      <dgm:spPr/>
    </dgm:pt>
    <dgm:pt modelId="{AEFE5CEF-FCA1-4757-BF40-0F4C8F16D127}" type="pres">
      <dgm:prSet presAssocID="{B8DECE59-CCF0-4F2B-A519-1625E55173BE}" presName="compNode" presStyleCnt="0"/>
      <dgm:spPr/>
    </dgm:pt>
    <dgm:pt modelId="{A840B6E3-6E9B-4AAF-994F-96817100A989}" type="pres">
      <dgm:prSet presAssocID="{B8DECE59-CCF0-4F2B-A519-1625E55173BE}" presName="iconBgRect" presStyleLbl="bgShp" presStyleIdx="1" presStyleCnt="6"/>
      <dgm:spPr/>
    </dgm:pt>
    <dgm:pt modelId="{0F84D7EF-3017-4C90-9E0A-2A64BCD05F32}" type="pres">
      <dgm:prSet presAssocID="{B8DECE59-CCF0-4F2B-A519-1625E55173B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33F298A1-3B8E-473F-9409-2C29421895F8}" type="pres">
      <dgm:prSet presAssocID="{B8DECE59-CCF0-4F2B-A519-1625E55173BE}" presName="spaceRect" presStyleCnt="0"/>
      <dgm:spPr/>
    </dgm:pt>
    <dgm:pt modelId="{C8D56D97-F09A-454A-91C4-348F31468D8E}" type="pres">
      <dgm:prSet presAssocID="{B8DECE59-CCF0-4F2B-A519-1625E55173BE}" presName="textRect" presStyleLbl="revTx" presStyleIdx="1" presStyleCnt="6">
        <dgm:presLayoutVars>
          <dgm:chMax val="1"/>
          <dgm:chPref val="1"/>
        </dgm:presLayoutVars>
      </dgm:prSet>
      <dgm:spPr/>
    </dgm:pt>
    <dgm:pt modelId="{8C8C3FA6-78FF-4532-B980-DD082BF1114A}" type="pres">
      <dgm:prSet presAssocID="{B4EAA10D-80A3-480A-987A-308FE43D8B99}" presName="sibTrans" presStyleLbl="sibTrans2D1" presStyleIdx="0" presStyleCnt="0"/>
      <dgm:spPr/>
    </dgm:pt>
    <dgm:pt modelId="{2B604FC5-7977-41DF-9BF0-F431336A88B2}" type="pres">
      <dgm:prSet presAssocID="{D7E46D1E-BC37-4934-BC1D-4C8A5A90CE52}" presName="compNode" presStyleCnt="0"/>
      <dgm:spPr/>
    </dgm:pt>
    <dgm:pt modelId="{037F4D53-8FF6-4F9B-831A-49A0869D91FE}" type="pres">
      <dgm:prSet presAssocID="{D7E46D1E-BC37-4934-BC1D-4C8A5A90CE52}" presName="iconBgRect" presStyleLbl="bgShp" presStyleIdx="2" presStyleCnt="6"/>
      <dgm:spPr/>
    </dgm:pt>
    <dgm:pt modelId="{CB14B6B2-EE28-40DF-9EC4-E13CDDA17997}" type="pres">
      <dgm:prSet presAssocID="{D7E46D1E-BC37-4934-BC1D-4C8A5A90CE5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5A511B49-13B8-4DB0-8A5F-1801E7F1AE01}" type="pres">
      <dgm:prSet presAssocID="{D7E46D1E-BC37-4934-BC1D-4C8A5A90CE52}" presName="spaceRect" presStyleCnt="0"/>
      <dgm:spPr/>
    </dgm:pt>
    <dgm:pt modelId="{B4C866AF-A34F-45F8-A23B-615782408060}" type="pres">
      <dgm:prSet presAssocID="{D7E46D1E-BC37-4934-BC1D-4C8A5A90CE52}" presName="textRect" presStyleLbl="revTx" presStyleIdx="2" presStyleCnt="6">
        <dgm:presLayoutVars>
          <dgm:chMax val="1"/>
          <dgm:chPref val="1"/>
        </dgm:presLayoutVars>
      </dgm:prSet>
      <dgm:spPr/>
    </dgm:pt>
    <dgm:pt modelId="{233D2F55-CE64-44C9-AF4B-A7E51AD1742A}" type="pres">
      <dgm:prSet presAssocID="{26F4022D-6286-42C1-86AC-D70D005DC984}" presName="sibTrans" presStyleLbl="sibTrans2D1" presStyleIdx="0" presStyleCnt="0"/>
      <dgm:spPr/>
    </dgm:pt>
    <dgm:pt modelId="{77C56844-8C0C-4D2E-98A1-4762556AF2B5}" type="pres">
      <dgm:prSet presAssocID="{30F7A9E3-1D60-4167-9FC8-531E2B7895F3}" presName="compNode" presStyleCnt="0"/>
      <dgm:spPr/>
    </dgm:pt>
    <dgm:pt modelId="{7824287E-DEB7-48AC-AFCB-7718D7F9CB72}" type="pres">
      <dgm:prSet presAssocID="{30F7A9E3-1D60-4167-9FC8-531E2B7895F3}" presName="iconBgRect" presStyleLbl="bgShp" presStyleIdx="3" presStyleCnt="6"/>
      <dgm:spPr/>
    </dgm:pt>
    <dgm:pt modelId="{A72B0A1C-EECD-4986-8EC1-02F5FB7E1151}" type="pres">
      <dgm:prSet presAssocID="{30F7A9E3-1D60-4167-9FC8-531E2B7895F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C99108A-DCA2-4375-B3E0-02DD63716A4D}" type="pres">
      <dgm:prSet presAssocID="{30F7A9E3-1D60-4167-9FC8-531E2B7895F3}" presName="spaceRect" presStyleCnt="0"/>
      <dgm:spPr/>
    </dgm:pt>
    <dgm:pt modelId="{C00F3722-83ED-4AC5-A764-E185C0149823}" type="pres">
      <dgm:prSet presAssocID="{30F7A9E3-1D60-4167-9FC8-531E2B7895F3}" presName="textRect" presStyleLbl="revTx" presStyleIdx="3" presStyleCnt="6">
        <dgm:presLayoutVars>
          <dgm:chMax val="1"/>
          <dgm:chPref val="1"/>
        </dgm:presLayoutVars>
      </dgm:prSet>
      <dgm:spPr/>
    </dgm:pt>
    <dgm:pt modelId="{5C5962C9-BE31-4BF8-84E7-C86F9DC1EBBE}" type="pres">
      <dgm:prSet presAssocID="{14D73A4D-4148-4013-B4C6-ED7F2976CF35}" presName="sibTrans" presStyleLbl="sibTrans2D1" presStyleIdx="0" presStyleCnt="0"/>
      <dgm:spPr/>
    </dgm:pt>
    <dgm:pt modelId="{43CEB288-3BA0-4B6C-8088-16E12A70DD9F}" type="pres">
      <dgm:prSet presAssocID="{F70D5352-F547-4FB7-A505-4FFA3C73FCA8}" presName="compNode" presStyleCnt="0"/>
      <dgm:spPr/>
    </dgm:pt>
    <dgm:pt modelId="{E025A2E0-6ACF-4859-8467-D3151F22BF8E}" type="pres">
      <dgm:prSet presAssocID="{F70D5352-F547-4FB7-A505-4FFA3C73FCA8}" presName="iconBgRect" presStyleLbl="bgShp" presStyleIdx="4" presStyleCnt="6"/>
      <dgm:spPr/>
    </dgm:pt>
    <dgm:pt modelId="{9A8747C6-9DD7-42B8-8A63-23A41918083C}" type="pres">
      <dgm:prSet presAssocID="{F70D5352-F547-4FB7-A505-4FFA3C73FCA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13368C5-8264-433D-9708-CCB94485E977}" type="pres">
      <dgm:prSet presAssocID="{F70D5352-F547-4FB7-A505-4FFA3C73FCA8}" presName="spaceRect" presStyleCnt="0"/>
      <dgm:spPr/>
    </dgm:pt>
    <dgm:pt modelId="{31C152C5-1461-4448-B4EC-070B557388D7}" type="pres">
      <dgm:prSet presAssocID="{F70D5352-F547-4FB7-A505-4FFA3C73FCA8}" presName="textRect" presStyleLbl="revTx" presStyleIdx="4" presStyleCnt="6">
        <dgm:presLayoutVars>
          <dgm:chMax val="1"/>
          <dgm:chPref val="1"/>
        </dgm:presLayoutVars>
      </dgm:prSet>
      <dgm:spPr/>
    </dgm:pt>
    <dgm:pt modelId="{63B643AF-1EFB-4083-AAAB-A04CEBB61B0E}" type="pres">
      <dgm:prSet presAssocID="{CA290912-277B-4E52-978B-C09BC50D19FF}" presName="sibTrans" presStyleLbl="sibTrans2D1" presStyleIdx="0" presStyleCnt="0"/>
      <dgm:spPr/>
    </dgm:pt>
    <dgm:pt modelId="{130C1B54-0171-4DBF-AE8A-0AC8E267F088}" type="pres">
      <dgm:prSet presAssocID="{6B5366D2-A30E-49C7-9787-4905320283BC}" presName="compNode" presStyleCnt="0"/>
      <dgm:spPr/>
    </dgm:pt>
    <dgm:pt modelId="{D78032C3-BD56-419E-91F6-31C03220311A}" type="pres">
      <dgm:prSet presAssocID="{6B5366D2-A30E-49C7-9787-4905320283BC}" presName="iconBgRect" presStyleLbl="bgShp" presStyleIdx="5" presStyleCnt="6"/>
      <dgm:spPr/>
    </dgm:pt>
    <dgm:pt modelId="{8445D525-D9BC-4FD5-8355-577492DB8685}" type="pres">
      <dgm:prSet presAssocID="{6B5366D2-A30E-49C7-9787-4905320283B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C1BC0A0-9AF7-4F4C-A5C5-365540B76EFF}" type="pres">
      <dgm:prSet presAssocID="{6B5366D2-A30E-49C7-9787-4905320283BC}" presName="spaceRect" presStyleCnt="0"/>
      <dgm:spPr/>
    </dgm:pt>
    <dgm:pt modelId="{6EF63BFA-6FE1-48A1-89B3-2F8707D56800}" type="pres">
      <dgm:prSet presAssocID="{6B5366D2-A30E-49C7-9787-4905320283B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3CB3C05-9EF7-4373-A0A2-020626992410}" srcId="{27B058FA-9F0C-4B32-AD0B-1E7B587FDA51}" destId="{F70D5352-F547-4FB7-A505-4FFA3C73FCA8}" srcOrd="4" destOrd="0" parTransId="{D561DC23-D571-4805-BFB9-64FEFBB22AAD}" sibTransId="{CA290912-277B-4E52-978B-C09BC50D19FF}"/>
    <dgm:cxn modelId="{848D3F18-B656-48CC-8ADA-D8C1E23A37DA}" type="presOf" srcId="{95F63BC5-12B8-4726-BCEC-DED452C3971B}" destId="{CABE14EF-EFD4-48AC-A6C4-539F92FE94E3}" srcOrd="0" destOrd="0" presId="urn:microsoft.com/office/officeart/2018/2/layout/IconCircleList"/>
    <dgm:cxn modelId="{0203A418-1F27-4E38-8659-0B43A52273BB}" type="presOf" srcId="{30F7A9E3-1D60-4167-9FC8-531E2B7895F3}" destId="{C00F3722-83ED-4AC5-A764-E185C0149823}" srcOrd="0" destOrd="0" presId="urn:microsoft.com/office/officeart/2018/2/layout/IconCircleList"/>
    <dgm:cxn modelId="{2A45331B-EF6F-4F9F-A0EA-3C45462BBDFD}" srcId="{27B058FA-9F0C-4B32-AD0B-1E7B587FDA51}" destId="{B8DECE59-CCF0-4F2B-A519-1625E55173BE}" srcOrd="1" destOrd="0" parTransId="{8CF237B2-C8EF-4E78-854C-7B699A16B653}" sibTransId="{B4EAA10D-80A3-480A-987A-308FE43D8B99}"/>
    <dgm:cxn modelId="{515E831D-8C99-404E-8920-E9AEDF34A600}" type="presOf" srcId="{6B5366D2-A30E-49C7-9787-4905320283BC}" destId="{6EF63BFA-6FE1-48A1-89B3-2F8707D56800}" srcOrd="0" destOrd="0" presId="urn:microsoft.com/office/officeart/2018/2/layout/IconCircleList"/>
    <dgm:cxn modelId="{811BE731-4FBE-497B-986C-2D60FD44F5E1}" type="presOf" srcId="{26F4022D-6286-42C1-86AC-D70D005DC984}" destId="{233D2F55-CE64-44C9-AF4B-A7E51AD1742A}" srcOrd="0" destOrd="0" presId="urn:microsoft.com/office/officeart/2018/2/layout/IconCircleList"/>
    <dgm:cxn modelId="{6B5AE432-8D76-4D11-9C89-08E9857EE404}" type="presOf" srcId="{B8DECE59-CCF0-4F2B-A519-1625E55173BE}" destId="{C8D56D97-F09A-454A-91C4-348F31468D8E}" srcOrd="0" destOrd="0" presId="urn:microsoft.com/office/officeart/2018/2/layout/IconCircleList"/>
    <dgm:cxn modelId="{CB7F8F43-AFF2-4C79-93C7-8259B5FA7F03}" srcId="{27B058FA-9F0C-4B32-AD0B-1E7B587FDA51}" destId="{30F7A9E3-1D60-4167-9FC8-531E2B7895F3}" srcOrd="3" destOrd="0" parTransId="{22218A73-D3C0-43D2-AB61-3514FA95C800}" sibTransId="{14D73A4D-4148-4013-B4C6-ED7F2976CF35}"/>
    <dgm:cxn modelId="{79E20F4B-664F-4AB5-886C-839C95E285D9}" type="presOf" srcId="{27B058FA-9F0C-4B32-AD0B-1E7B587FDA51}" destId="{6706172A-E72A-46BB-8482-28BA13A2219F}" srcOrd="0" destOrd="0" presId="urn:microsoft.com/office/officeart/2018/2/layout/IconCircleList"/>
    <dgm:cxn modelId="{A090A16F-58F8-4B90-9EDF-57E1F8FEC2F8}" type="presOf" srcId="{B4EAA10D-80A3-480A-987A-308FE43D8B99}" destId="{8C8C3FA6-78FF-4532-B980-DD082BF1114A}" srcOrd="0" destOrd="0" presId="urn:microsoft.com/office/officeart/2018/2/layout/IconCircleList"/>
    <dgm:cxn modelId="{07D4AF50-7220-4C81-A0C0-18B7B99DC596}" type="presOf" srcId="{F70D5352-F547-4FB7-A505-4FFA3C73FCA8}" destId="{31C152C5-1461-4448-B4EC-070B557388D7}" srcOrd="0" destOrd="0" presId="urn:microsoft.com/office/officeart/2018/2/layout/IconCircleList"/>
    <dgm:cxn modelId="{0888CB71-709A-4FC0-B838-4901392D6EB9}" type="presOf" srcId="{CA290912-277B-4E52-978B-C09BC50D19FF}" destId="{63B643AF-1EFB-4083-AAAB-A04CEBB61B0E}" srcOrd="0" destOrd="0" presId="urn:microsoft.com/office/officeart/2018/2/layout/IconCircleList"/>
    <dgm:cxn modelId="{C6EECC9D-16F0-4A65-8915-2003073C776E}" srcId="{27B058FA-9F0C-4B32-AD0B-1E7B587FDA51}" destId="{D7E46D1E-BC37-4934-BC1D-4C8A5A90CE52}" srcOrd="2" destOrd="0" parTransId="{F46577DB-353F-4959-9115-758A6E07A3FD}" sibTransId="{26F4022D-6286-42C1-86AC-D70D005DC984}"/>
    <dgm:cxn modelId="{0ACD87AE-866A-4CEC-9FA8-9745559FF7E1}" srcId="{27B058FA-9F0C-4B32-AD0B-1E7B587FDA51}" destId="{4A83973B-2294-4B88-BBF8-DE19CC937D14}" srcOrd="0" destOrd="0" parTransId="{D9AD2036-7C5D-40E2-A622-710EC504A205}" sibTransId="{95F63BC5-12B8-4726-BCEC-DED452C3971B}"/>
    <dgm:cxn modelId="{4FDD68D4-96A8-4FB5-B869-1791B0920086}" type="presOf" srcId="{D7E46D1E-BC37-4934-BC1D-4C8A5A90CE52}" destId="{B4C866AF-A34F-45F8-A23B-615782408060}" srcOrd="0" destOrd="0" presId="urn:microsoft.com/office/officeart/2018/2/layout/IconCircleList"/>
    <dgm:cxn modelId="{8FD965E1-0C8B-49A8-B481-03FD77FC171F}" srcId="{27B058FA-9F0C-4B32-AD0B-1E7B587FDA51}" destId="{6B5366D2-A30E-49C7-9787-4905320283BC}" srcOrd="5" destOrd="0" parTransId="{3C5C5318-BAAF-4D89-8C12-BDC095687604}" sibTransId="{0D56218D-C303-4A4A-86A8-35D6251DF360}"/>
    <dgm:cxn modelId="{23D6CFE7-5E00-47FB-83E7-2EDDED9F98BA}" type="presOf" srcId="{4A83973B-2294-4B88-BBF8-DE19CC937D14}" destId="{84CE7B9C-1F26-43F6-9742-4384ED729275}" srcOrd="0" destOrd="0" presId="urn:microsoft.com/office/officeart/2018/2/layout/IconCircleList"/>
    <dgm:cxn modelId="{CF314FF5-5DA1-452B-8CEF-B447978389F9}" type="presOf" srcId="{14D73A4D-4148-4013-B4C6-ED7F2976CF35}" destId="{5C5962C9-BE31-4BF8-84E7-C86F9DC1EBBE}" srcOrd="0" destOrd="0" presId="urn:microsoft.com/office/officeart/2018/2/layout/IconCircleList"/>
    <dgm:cxn modelId="{AC9EB243-DC18-442E-A932-790CA0D13034}" type="presParOf" srcId="{6706172A-E72A-46BB-8482-28BA13A2219F}" destId="{B71B99CD-3843-41D5-A543-D9A7379098A2}" srcOrd="0" destOrd="0" presId="urn:microsoft.com/office/officeart/2018/2/layout/IconCircleList"/>
    <dgm:cxn modelId="{B5A297B8-B2D2-4E30-8478-F5D62CC89E1C}" type="presParOf" srcId="{B71B99CD-3843-41D5-A543-D9A7379098A2}" destId="{47F9DDC0-3551-4A75-AACE-C56D69B84E29}" srcOrd="0" destOrd="0" presId="urn:microsoft.com/office/officeart/2018/2/layout/IconCircleList"/>
    <dgm:cxn modelId="{66F69878-AED5-4DFE-B6CA-4792E1A81083}" type="presParOf" srcId="{47F9DDC0-3551-4A75-AACE-C56D69B84E29}" destId="{518D5A82-4A39-4F74-814E-90E7F6CB4680}" srcOrd="0" destOrd="0" presId="urn:microsoft.com/office/officeart/2018/2/layout/IconCircleList"/>
    <dgm:cxn modelId="{6BFEE406-BBED-4782-A5E2-4E0B606968D3}" type="presParOf" srcId="{47F9DDC0-3551-4A75-AACE-C56D69B84E29}" destId="{0776CACD-5A5E-4C09-855D-C461793C9C00}" srcOrd="1" destOrd="0" presId="urn:microsoft.com/office/officeart/2018/2/layout/IconCircleList"/>
    <dgm:cxn modelId="{989B2A1F-21B3-4261-905E-E142ACFADD6C}" type="presParOf" srcId="{47F9DDC0-3551-4A75-AACE-C56D69B84E29}" destId="{2D0978B0-83FA-4B6C-9A6A-E517A2B331FA}" srcOrd="2" destOrd="0" presId="urn:microsoft.com/office/officeart/2018/2/layout/IconCircleList"/>
    <dgm:cxn modelId="{6C5CC737-ABEC-4B73-B4EB-C18DBE28A2DA}" type="presParOf" srcId="{47F9DDC0-3551-4A75-AACE-C56D69B84E29}" destId="{84CE7B9C-1F26-43F6-9742-4384ED729275}" srcOrd="3" destOrd="0" presId="urn:microsoft.com/office/officeart/2018/2/layout/IconCircleList"/>
    <dgm:cxn modelId="{C303BEF1-3914-4FF1-8124-922453342078}" type="presParOf" srcId="{B71B99CD-3843-41D5-A543-D9A7379098A2}" destId="{CABE14EF-EFD4-48AC-A6C4-539F92FE94E3}" srcOrd="1" destOrd="0" presId="urn:microsoft.com/office/officeart/2018/2/layout/IconCircleList"/>
    <dgm:cxn modelId="{41FECA2A-DBEF-4563-88E2-DF86EDDE093A}" type="presParOf" srcId="{B71B99CD-3843-41D5-A543-D9A7379098A2}" destId="{AEFE5CEF-FCA1-4757-BF40-0F4C8F16D127}" srcOrd="2" destOrd="0" presId="urn:microsoft.com/office/officeart/2018/2/layout/IconCircleList"/>
    <dgm:cxn modelId="{8C1FD8E4-46DE-4E7C-ABBD-D1093DC42CCD}" type="presParOf" srcId="{AEFE5CEF-FCA1-4757-BF40-0F4C8F16D127}" destId="{A840B6E3-6E9B-4AAF-994F-96817100A989}" srcOrd="0" destOrd="0" presId="urn:microsoft.com/office/officeart/2018/2/layout/IconCircleList"/>
    <dgm:cxn modelId="{46425394-D290-47A0-9509-6CAAB4C8013F}" type="presParOf" srcId="{AEFE5CEF-FCA1-4757-BF40-0F4C8F16D127}" destId="{0F84D7EF-3017-4C90-9E0A-2A64BCD05F32}" srcOrd="1" destOrd="0" presId="urn:microsoft.com/office/officeart/2018/2/layout/IconCircleList"/>
    <dgm:cxn modelId="{FCC55D06-C485-4AAC-8049-9A13FCE1C4B2}" type="presParOf" srcId="{AEFE5CEF-FCA1-4757-BF40-0F4C8F16D127}" destId="{33F298A1-3B8E-473F-9409-2C29421895F8}" srcOrd="2" destOrd="0" presId="urn:microsoft.com/office/officeart/2018/2/layout/IconCircleList"/>
    <dgm:cxn modelId="{5EF30F6C-A46B-44CF-90C1-5565DD99E4FA}" type="presParOf" srcId="{AEFE5CEF-FCA1-4757-BF40-0F4C8F16D127}" destId="{C8D56D97-F09A-454A-91C4-348F31468D8E}" srcOrd="3" destOrd="0" presId="urn:microsoft.com/office/officeart/2018/2/layout/IconCircleList"/>
    <dgm:cxn modelId="{0ACDA697-5F4A-4074-A054-E5D572C2272F}" type="presParOf" srcId="{B71B99CD-3843-41D5-A543-D9A7379098A2}" destId="{8C8C3FA6-78FF-4532-B980-DD082BF1114A}" srcOrd="3" destOrd="0" presId="urn:microsoft.com/office/officeart/2018/2/layout/IconCircleList"/>
    <dgm:cxn modelId="{37EB24AE-2F67-4418-9E53-F8E2D9AFD110}" type="presParOf" srcId="{B71B99CD-3843-41D5-A543-D9A7379098A2}" destId="{2B604FC5-7977-41DF-9BF0-F431336A88B2}" srcOrd="4" destOrd="0" presId="urn:microsoft.com/office/officeart/2018/2/layout/IconCircleList"/>
    <dgm:cxn modelId="{0489036B-1C7D-4CDE-83EB-3CF06B79F392}" type="presParOf" srcId="{2B604FC5-7977-41DF-9BF0-F431336A88B2}" destId="{037F4D53-8FF6-4F9B-831A-49A0869D91FE}" srcOrd="0" destOrd="0" presId="urn:microsoft.com/office/officeart/2018/2/layout/IconCircleList"/>
    <dgm:cxn modelId="{4D35716F-2762-4390-B8AA-3DCCFE048E22}" type="presParOf" srcId="{2B604FC5-7977-41DF-9BF0-F431336A88B2}" destId="{CB14B6B2-EE28-40DF-9EC4-E13CDDA17997}" srcOrd="1" destOrd="0" presId="urn:microsoft.com/office/officeart/2018/2/layout/IconCircleList"/>
    <dgm:cxn modelId="{75143629-5DAF-4A69-A82C-924135D60B1E}" type="presParOf" srcId="{2B604FC5-7977-41DF-9BF0-F431336A88B2}" destId="{5A511B49-13B8-4DB0-8A5F-1801E7F1AE01}" srcOrd="2" destOrd="0" presId="urn:microsoft.com/office/officeart/2018/2/layout/IconCircleList"/>
    <dgm:cxn modelId="{675D3840-2304-4BAC-A5C0-0E41134C00EE}" type="presParOf" srcId="{2B604FC5-7977-41DF-9BF0-F431336A88B2}" destId="{B4C866AF-A34F-45F8-A23B-615782408060}" srcOrd="3" destOrd="0" presId="urn:microsoft.com/office/officeart/2018/2/layout/IconCircleList"/>
    <dgm:cxn modelId="{99A43446-A44D-4B61-ADBC-3CAE3A35C5F9}" type="presParOf" srcId="{B71B99CD-3843-41D5-A543-D9A7379098A2}" destId="{233D2F55-CE64-44C9-AF4B-A7E51AD1742A}" srcOrd="5" destOrd="0" presId="urn:microsoft.com/office/officeart/2018/2/layout/IconCircleList"/>
    <dgm:cxn modelId="{5EC6C776-618E-4EEF-B140-53CE28DAA967}" type="presParOf" srcId="{B71B99CD-3843-41D5-A543-D9A7379098A2}" destId="{77C56844-8C0C-4D2E-98A1-4762556AF2B5}" srcOrd="6" destOrd="0" presId="urn:microsoft.com/office/officeart/2018/2/layout/IconCircleList"/>
    <dgm:cxn modelId="{44077773-FCDF-406E-B9DF-7FA7EACD7088}" type="presParOf" srcId="{77C56844-8C0C-4D2E-98A1-4762556AF2B5}" destId="{7824287E-DEB7-48AC-AFCB-7718D7F9CB72}" srcOrd="0" destOrd="0" presId="urn:microsoft.com/office/officeart/2018/2/layout/IconCircleList"/>
    <dgm:cxn modelId="{F68D042D-5591-496C-9965-68C9B3F34515}" type="presParOf" srcId="{77C56844-8C0C-4D2E-98A1-4762556AF2B5}" destId="{A72B0A1C-EECD-4986-8EC1-02F5FB7E1151}" srcOrd="1" destOrd="0" presId="urn:microsoft.com/office/officeart/2018/2/layout/IconCircleList"/>
    <dgm:cxn modelId="{BC2C43D5-8C59-4027-BE9A-A52D381F590B}" type="presParOf" srcId="{77C56844-8C0C-4D2E-98A1-4762556AF2B5}" destId="{0C99108A-DCA2-4375-B3E0-02DD63716A4D}" srcOrd="2" destOrd="0" presId="urn:microsoft.com/office/officeart/2018/2/layout/IconCircleList"/>
    <dgm:cxn modelId="{0D629F02-8031-4A89-A565-A39AA1E2D503}" type="presParOf" srcId="{77C56844-8C0C-4D2E-98A1-4762556AF2B5}" destId="{C00F3722-83ED-4AC5-A764-E185C0149823}" srcOrd="3" destOrd="0" presId="urn:microsoft.com/office/officeart/2018/2/layout/IconCircleList"/>
    <dgm:cxn modelId="{C3259C04-018E-4C45-8061-B800D3DF7EC1}" type="presParOf" srcId="{B71B99CD-3843-41D5-A543-D9A7379098A2}" destId="{5C5962C9-BE31-4BF8-84E7-C86F9DC1EBBE}" srcOrd="7" destOrd="0" presId="urn:microsoft.com/office/officeart/2018/2/layout/IconCircleList"/>
    <dgm:cxn modelId="{3DE6E70E-11FD-4426-B60A-555B9E28A84F}" type="presParOf" srcId="{B71B99CD-3843-41D5-A543-D9A7379098A2}" destId="{43CEB288-3BA0-4B6C-8088-16E12A70DD9F}" srcOrd="8" destOrd="0" presId="urn:microsoft.com/office/officeart/2018/2/layout/IconCircleList"/>
    <dgm:cxn modelId="{4BE2A9C4-6E8C-4553-9D88-BD0F8B0D65C9}" type="presParOf" srcId="{43CEB288-3BA0-4B6C-8088-16E12A70DD9F}" destId="{E025A2E0-6ACF-4859-8467-D3151F22BF8E}" srcOrd="0" destOrd="0" presId="urn:microsoft.com/office/officeart/2018/2/layout/IconCircleList"/>
    <dgm:cxn modelId="{923C8B51-3A2B-42E3-BB40-6BE902EB44F3}" type="presParOf" srcId="{43CEB288-3BA0-4B6C-8088-16E12A70DD9F}" destId="{9A8747C6-9DD7-42B8-8A63-23A41918083C}" srcOrd="1" destOrd="0" presId="urn:microsoft.com/office/officeart/2018/2/layout/IconCircleList"/>
    <dgm:cxn modelId="{8B9FFA67-AA69-4010-B88D-8604FF5B9033}" type="presParOf" srcId="{43CEB288-3BA0-4B6C-8088-16E12A70DD9F}" destId="{913368C5-8264-433D-9708-CCB94485E977}" srcOrd="2" destOrd="0" presId="urn:microsoft.com/office/officeart/2018/2/layout/IconCircleList"/>
    <dgm:cxn modelId="{DAC633D7-6FC7-4469-85B4-9D7349814D7A}" type="presParOf" srcId="{43CEB288-3BA0-4B6C-8088-16E12A70DD9F}" destId="{31C152C5-1461-4448-B4EC-070B557388D7}" srcOrd="3" destOrd="0" presId="urn:microsoft.com/office/officeart/2018/2/layout/IconCircleList"/>
    <dgm:cxn modelId="{70066203-8F9E-4AAD-A23B-94C094E87642}" type="presParOf" srcId="{B71B99CD-3843-41D5-A543-D9A7379098A2}" destId="{63B643AF-1EFB-4083-AAAB-A04CEBB61B0E}" srcOrd="9" destOrd="0" presId="urn:microsoft.com/office/officeart/2018/2/layout/IconCircleList"/>
    <dgm:cxn modelId="{4DC5B4A8-11D9-4CEF-B27B-77FDF36F7AC0}" type="presParOf" srcId="{B71B99CD-3843-41D5-A543-D9A7379098A2}" destId="{130C1B54-0171-4DBF-AE8A-0AC8E267F088}" srcOrd="10" destOrd="0" presId="urn:microsoft.com/office/officeart/2018/2/layout/IconCircleList"/>
    <dgm:cxn modelId="{00531B49-4F23-4AD0-8E0B-EC3C5755EABE}" type="presParOf" srcId="{130C1B54-0171-4DBF-AE8A-0AC8E267F088}" destId="{D78032C3-BD56-419E-91F6-31C03220311A}" srcOrd="0" destOrd="0" presId="urn:microsoft.com/office/officeart/2018/2/layout/IconCircleList"/>
    <dgm:cxn modelId="{1D2773E4-DB80-41B1-B224-6D5B5C4DD1DC}" type="presParOf" srcId="{130C1B54-0171-4DBF-AE8A-0AC8E267F088}" destId="{8445D525-D9BC-4FD5-8355-577492DB8685}" srcOrd="1" destOrd="0" presId="urn:microsoft.com/office/officeart/2018/2/layout/IconCircleList"/>
    <dgm:cxn modelId="{4B9C5494-4C46-4D25-B457-DCE2715E93DD}" type="presParOf" srcId="{130C1B54-0171-4DBF-AE8A-0AC8E267F088}" destId="{BC1BC0A0-9AF7-4F4C-A5C5-365540B76EFF}" srcOrd="2" destOrd="0" presId="urn:microsoft.com/office/officeart/2018/2/layout/IconCircleList"/>
    <dgm:cxn modelId="{BC911EE0-C168-4FC4-91BF-77E889ED3928}" type="presParOf" srcId="{130C1B54-0171-4DBF-AE8A-0AC8E267F088}" destId="{6EF63BFA-6FE1-48A1-89B3-2F8707D5680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89E2D2-1937-461C-9F3E-0F39E0C8C6C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CD7D86-BE93-4FA3-AA3F-712A1C7CC6B9}">
      <dgm:prSet/>
      <dgm:spPr/>
      <dgm:t>
        <a:bodyPr/>
        <a:lstStyle/>
        <a:p>
          <a:pPr>
            <a:defRPr b="1"/>
          </a:pPr>
          <a:r>
            <a:rPr lang="en-GB"/>
            <a:t>Fossil Fuels</a:t>
          </a:r>
          <a:endParaRPr lang="en-US"/>
        </a:p>
      </dgm:t>
    </dgm:pt>
    <dgm:pt modelId="{77822F3B-E4F3-44B3-9875-EB8BFD51ABDC}" type="parTrans" cxnId="{98D16CBB-4A3B-457A-B5FA-9686EA919ACF}">
      <dgm:prSet/>
      <dgm:spPr/>
      <dgm:t>
        <a:bodyPr/>
        <a:lstStyle/>
        <a:p>
          <a:endParaRPr lang="en-US"/>
        </a:p>
      </dgm:t>
    </dgm:pt>
    <dgm:pt modelId="{7A35FFCC-3B51-4443-A5FD-2D7E47BDFCC7}" type="sibTrans" cxnId="{98D16CBB-4A3B-457A-B5FA-9686EA919ACF}">
      <dgm:prSet/>
      <dgm:spPr/>
      <dgm:t>
        <a:bodyPr/>
        <a:lstStyle/>
        <a:p>
          <a:endParaRPr lang="en-US"/>
        </a:p>
      </dgm:t>
    </dgm:pt>
    <dgm:pt modelId="{16C14B4D-8533-4F5B-AE8F-16B25699F362}">
      <dgm:prSet/>
      <dgm:spPr/>
      <dgm:t>
        <a:bodyPr/>
        <a:lstStyle/>
        <a:p>
          <a:endParaRPr lang="en-US" dirty="0"/>
        </a:p>
      </dgm:t>
    </dgm:pt>
    <dgm:pt modelId="{221A2370-CEEE-452B-8286-383F8AF2D95E}" type="parTrans" cxnId="{C15E13CA-9423-4AF9-81B0-715D3F27173F}">
      <dgm:prSet/>
      <dgm:spPr/>
      <dgm:t>
        <a:bodyPr/>
        <a:lstStyle/>
        <a:p>
          <a:endParaRPr lang="en-US"/>
        </a:p>
      </dgm:t>
    </dgm:pt>
    <dgm:pt modelId="{7EAA4EA1-D1C0-4269-BB3D-45147E0672E9}" type="sibTrans" cxnId="{C15E13CA-9423-4AF9-81B0-715D3F27173F}">
      <dgm:prSet/>
      <dgm:spPr/>
      <dgm:t>
        <a:bodyPr/>
        <a:lstStyle/>
        <a:p>
          <a:endParaRPr lang="en-US"/>
        </a:p>
      </dgm:t>
    </dgm:pt>
    <dgm:pt modelId="{EE686E3E-1946-45D9-AEEE-16B99F8A494C}">
      <dgm:prSet/>
      <dgm:spPr/>
      <dgm:t>
        <a:bodyPr/>
        <a:lstStyle/>
        <a:p>
          <a:pPr>
            <a:defRPr b="1"/>
          </a:pPr>
          <a:r>
            <a:rPr lang="en-GB" dirty="0"/>
            <a:t>Electricity Grid</a:t>
          </a:r>
          <a:endParaRPr lang="en-US" dirty="0"/>
        </a:p>
      </dgm:t>
    </dgm:pt>
    <dgm:pt modelId="{BD3D12F1-CEBA-4196-BBA9-8F2CE99012EB}" type="parTrans" cxnId="{4141F3F7-5F03-4766-A93A-A77F72B9EE4D}">
      <dgm:prSet/>
      <dgm:spPr/>
      <dgm:t>
        <a:bodyPr/>
        <a:lstStyle/>
        <a:p>
          <a:endParaRPr lang="en-US"/>
        </a:p>
      </dgm:t>
    </dgm:pt>
    <dgm:pt modelId="{9A310613-3032-4F21-A7B7-710656B6E6A7}" type="sibTrans" cxnId="{4141F3F7-5F03-4766-A93A-A77F72B9EE4D}">
      <dgm:prSet/>
      <dgm:spPr/>
      <dgm:t>
        <a:bodyPr/>
        <a:lstStyle/>
        <a:p>
          <a:endParaRPr lang="en-US"/>
        </a:p>
      </dgm:t>
    </dgm:pt>
    <dgm:pt modelId="{81C993D4-11C3-4B3E-BB3F-5A6D7F314C61}" type="pres">
      <dgm:prSet presAssocID="{F289E2D2-1937-461C-9F3E-0F39E0C8C6C3}" presName="root" presStyleCnt="0">
        <dgm:presLayoutVars>
          <dgm:dir/>
          <dgm:resizeHandles val="exact"/>
        </dgm:presLayoutVars>
      </dgm:prSet>
      <dgm:spPr/>
    </dgm:pt>
    <dgm:pt modelId="{DF9007A1-BC67-4F6B-AAA9-AC0B2EB7A56D}" type="pres">
      <dgm:prSet presAssocID="{58CD7D86-BE93-4FA3-AA3F-712A1C7CC6B9}" presName="compNode" presStyleCnt="0"/>
      <dgm:spPr/>
    </dgm:pt>
    <dgm:pt modelId="{6FDF41C5-EF28-46C9-B199-3846FD2B0A48}" type="pres">
      <dgm:prSet presAssocID="{58CD7D86-BE93-4FA3-AA3F-712A1C7CC6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FE90C858-A520-4210-B038-AD499D48A2DF}" type="pres">
      <dgm:prSet presAssocID="{58CD7D86-BE93-4FA3-AA3F-712A1C7CC6B9}" presName="iconSpace" presStyleCnt="0"/>
      <dgm:spPr/>
    </dgm:pt>
    <dgm:pt modelId="{8ADEB3B5-FC26-4A4C-9538-4780531E2FC5}" type="pres">
      <dgm:prSet presAssocID="{58CD7D86-BE93-4FA3-AA3F-712A1C7CC6B9}" presName="parTx" presStyleLbl="revTx" presStyleIdx="0" presStyleCnt="4">
        <dgm:presLayoutVars>
          <dgm:chMax val="0"/>
          <dgm:chPref val="0"/>
        </dgm:presLayoutVars>
      </dgm:prSet>
      <dgm:spPr/>
    </dgm:pt>
    <dgm:pt modelId="{C678AE0E-1469-413F-846D-56B9E041DFF6}" type="pres">
      <dgm:prSet presAssocID="{58CD7D86-BE93-4FA3-AA3F-712A1C7CC6B9}" presName="txSpace" presStyleCnt="0"/>
      <dgm:spPr/>
    </dgm:pt>
    <dgm:pt modelId="{519B5F5B-F7E2-4A10-82DD-B7577EE0104F}" type="pres">
      <dgm:prSet presAssocID="{58CD7D86-BE93-4FA3-AA3F-712A1C7CC6B9}" presName="desTx" presStyleLbl="revTx" presStyleIdx="1" presStyleCnt="4">
        <dgm:presLayoutVars/>
      </dgm:prSet>
      <dgm:spPr/>
    </dgm:pt>
    <dgm:pt modelId="{83F76AE1-E813-4FEF-A99E-7F5B3F7EF1A9}" type="pres">
      <dgm:prSet presAssocID="{7A35FFCC-3B51-4443-A5FD-2D7E47BDFCC7}" presName="sibTrans" presStyleCnt="0"/>
      <dgm:spPr/>
    </dgm:pt>
    <dgm:pt modelId="{34D0C3E3-5537-4C0A-B0E0-B1A644D651F3}" type="pres">
      <dgm:prSet presAssocID="{EE686E3E-1946-45D9-AEEE-16B99F8A494C}" presName="compNode" presStyleCnt="0"/>
      <dgm:spPr/>
    </dgm:pt>
    <dgm:pt modelId="{E5F0144E-87EE-461C-BA8B-CBD9669FD6FC}" type="pres">
      <dgm:prSet presAssocID="{EE686E3E-1946-45D9-AEEE-16B99F8A49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380008E0-6CA2-4E06-854E-D77B700DF924}" type="pres">
      <dgm:prSet presAssocID="{EE686E3E-1946-45D9-AEEE-16B99F8A494C}" presName="iconSpace" presStyleCnt="0"/>
      <dgm:spPr/>
    </dgm:pt>
    <dgm:pt modelId="{66B03AA6-C3F6-48C8-AD7E-250EFF2AAF2C}" type="pres">
      <dgm:prSet presAssocID="{EE686E3E-1946-45D9-AEEE-16B99F8A494C}" presName="parTx" presStyleLbl="revTx" presStyleIdx="2" presStyleCnt="4">
        <dgm:presLayoutVars>
          <dgm:chMax val="0"/>
          <dgm:chPref val="0"/>
        </dgm:presLayoutVars>
      </dgm:prSet>
      <dgm:spPr/>
    </dgm:pt>
    <dgm:pt modelId="{7C2BE9E3-10A4-40BE-B60B-4BFD6457FFCC}" type="pres">
      <dgm:prSet presAssocID="{EE686E3E-1946-45D9-AEEE-16B99F8A494C}" presName="txSpace" presStyleCnt="0"/>
      <dgm:spPr/>
    </dgm:pt>
    <dgm:pt modelId="{3F11C552-D9C8-4AA3-842D-17BD613D80EC}" type="pres">
      <dgm:prSet presAssocID="{EE686E3E-1946-45D9-AEEE-16B99F8A494C}" presName="desTx" presStyleLbl="revTx" presStyleIdx="3" presStyleCnt="4">
        <dgm:presLayoutVars/>
      </dgm:prSet>
      <dgm:spPr/>
    </dgm:pt>
  </dgm:ptLst>
  <dgm:cxnLst>
    <dgm:cxn modelId="{9300C584-FFAD-4DAD-990F-AE9923BDE3F8}" type="presOf" srcId="{F289E2D2-1937-461C-9F3E-0F39E0C8C6C3}" destId="{81C993D4-11C3-4B3E-BB3F-5A6D7F314C61}" srcOrd="0" destOrd="0" presId="urn:microsoft.com/office/officeart/2018/5/layout/CenteredIconLabelDescriptionList"/>
    <dgm:cxn modelId="{0F4728AE-83F3-4380-8CDF-5BBAB32C0D02}" type="presOf" srcId="{58CD7D86-BE93-4FA3-AA3F-712A1C7CC6B9}" destId="{8ADEB3B5-FC26-4A4C-9538-4780531E2FC5}" srcOrd="0" destOrd="0" presId="urn:microsoft.com/office/officeart/2018/5/layout/CenteredIconLabelDescriptionList"/>
    <dgm:cxn modelId="{2C85C7B3-F324-4978-9323-9B9101873945}" type="presOf" srcId="{EE686E3E-1946-45D9-AEEE-16B99F8A494C}" destId="{66B03AA6-C3F6-48C8-AD7E-250EFF2AAF2C}" srcOrd="0" destOrd="0" presId="urn:microsoft.com/office/officeart/2018/5/layout/CenteredIconLabelDescriptionList"/>
    <dgm:cxn modelId="{98D16CBB-4A3B-457A-B5FA-9686EA919ACF}" srcId="{F289E2D2-1937-461C-9F3E-0F39E0C8C6C3}" destId="{58CD7D86-BE93-4FA3-AA3F-712A1C7CC6B9}" srcOrd="0" destOrd="0" parTransId="{77822F3B-E4F3-44B3-9875-EB8BFD51ABDC}" sibTransId="{7A35FFCC-3B51-4443-A5FD-2D7E47BDFCC7}"/>
    <dgm:cxn modelId="{C15E13CA-9423-4AF9-81B0-715D3F27173F}" srcId="{58CD7D86-BE93-4FA3-AA3F-712A1C7CC6B9}" destId="{16C14B4D-8533-4F5B-AE8F-16B25699F362}" srcOrd="0" destOrd="0" parTransId="{221A2370-CEEE-452B-8286-383F8AF2D95E}" sibTransId="{7EAA4EA1-D1C0-4269-BB3D-45147E0672E9}"/>
    <dgm:cxn modelId="{D5FA6AD6-D90A-48F1-8B3B-A23A0D02A509}" type="presOf" srcId="{16C14B4D-8533-4F5B-AE8F-16B25699F362}" destId="{519B5F5B-F7E2-4A10-82DD-B7577EE0104F}" srcOrd="0" destOrd="0" presId="urn:microsoft.com/office/officeart/2018/5/layout/CenteredIconLabelDescriptionList"/>
    <dgm:cxn modelId="{4141F3F7-5F03-4766-A93A-A77F72B9EE4D}" srcId="{F289E2D2-1937-461C-9F3E-0F39E0C8C6C3}" destId="{EE686E3E-1946-45D9-AEEE-16B99F8A494C}" srcOrd="1" destOrd="0" parTransId="{BD3D12F1-CEBA-4196-BBA9-8F2CE99012EB}" sibTransId="{9A310613-3032-4F21-A7B7-710656B6E6A7}"/>
    <dgm:cxn modelId="{D5F64343-8A2D-4976-B0B3-2CCE80AEE739}" type="presParOf" srcId="{81C993D4-11C3-4B3E-BB3F-5A6D7F314C61}" destId="{DF9007A1-BC67-4F6B-AAA9-AC0B2EB7A56D}" srcOrd="0" destOrd="0" presId="urn:microsoft.com/office/officeart/2018/5/layout/CenteredIconLabelDescriptionList"/>
    <dgm:cxn modelId="{946F9B4F-B850-4A1D-A8A3-B4FF68476799}" type="presParOf" srcId="{DF9007A1-BC67-4F6B-AAA9-AC0B2EB7A56D}" destId="{6FDF41C5-EF28-46C9-B199-3846FD2B0A48}" srcOrd="0" destOrd="0" presId="urn:microsoft.com/office/officeart/2018/5/layout/CenteredIconLabelDescriptionList"/>
    <dgm:cxn modelId="{FC380F11-693F-4624-9078-FBEE7922ED81}" type="presParOf" srcId="{DF9007A1-BC67-4F6B-AAA9-AC0B2EB7A56D}" destId="{FE90C858-A520-4210-B038-AD499D48A2DF}" srcOrd="1" destOrd="0" presId="urn:microsoft.com/office/officeart/2018/5/layout/CenteredIconLabelDescriptionList"/>
    <dgm:cxn modelId="{EDC2AA48-5C16-466F-A15E-3F20E59A7AA9}" type="presParOf" srcId="{DF9007A1-BC67-4F6B-AAA9-AC0B2EB7A56D}" destId="{8ADEB3B5-FC26-4A4C-9538-4780531E2FC5}" srcOrd="2" destOrd="0" presId="urn:microsoft.com/office/officeart/2018/5/layout/CenteredIconLabelDescriptionList"/>
    <dgm:cxn modelId="{914F29E0-8F13-4A87-9BB0-60D55C61D9B2}" type="presParOf" srcId="{DF9007A1-BC67-4F6B-AAA9-AC0B2EB7A56D}" destId="{C678AE0E-1469-413F-846D-56B9E041DFF6}" srcOrd="3" destOrd="0" presId="urn:microsoft.com/office/officeart/2018/5/layout/CenteredIconLabelDescriptionList"/>
    <dgm:cxn modelId="{BD3F61BE-3622-43E1-8035-D00935CF8B30}" type="presParOf" srcId="{DF9007A1-BC67-4F6B-AAA9-AC0B2EB7A56D}" destId="{519B5F5B-F7E2-4A10-82DD-B7577EE0104F}" srcOrd="4" destOrd="0" presId="urn:microsoft.com/office/officeart/2018/5/layout/CenteredIconLabelDescriptionList"/>
    <dgm:cxn modelId="{199B8F89-A798-4EA2-9176-229D4D3C524E}" type="presParOf" srcId="{81C993D4-11C3-4B3E-BB3F-5A6D7F314C61}" destId="{83F76AE1-E813-4FEF-A99E-7F5B3F7EF1A9}" srcOrd="1" destOrd="0" presId="urn:microsoft.com/office/officeart/2018/5/layout/CenteredIconLabelDescriptionList"/>
    <dgm:cxn modelId="{A58D1C2D-0D9A-4FA3-B46E-7E89E029F685}" type="presParOf" srcId="{81C993D4-11C3-4B3E-BB3F-5A6D7F314C61}" destId="{34D0C3E3-5537-4C0A-B0E0-B1A644D651F3}" srcOrd="2" destOrd="0" presId="urn:microsoft.com/office/officeart/2018/5/layout/CenteredIconLabelDescriptionList"/>
    <dgm:cxn modelId="{F895C833-846E-40B8-90ED-92804DC6DB6D}" type="presParOf" srcId="{34D0C3E3-5537-4C0A-B0E0-B1A644D651F3}" destId="{E5F0144E-87EE-461C-BA8B-CBD9669FD6FC}" srcOrd="0" destOrd="0" presId="urn:microsoft.com/office/officeart/2018/5/layout/CenteredIconLabelDescriptionList"/>
    <dgm:cxn modelId="{0C20EBAB-9F99-4D18-843F-9E8B84888E36}" type="presParOf" srcId="{34D0C3E3-5537-4C0A-B0E0-B1A644D651F3}" destId="{380008E0-6CA2-4E06-854E-D77B700DF924}" srcOrd="1" destOrd="0" presId="urn:microsoft.com/office/officeart/2018/5/layout/CenteredIconLabelDescriptionList"/>
    <dgm:cxn modelId="{3D9D117E-5DC5-4D0C-A9B3-B9607ADF94F7}" type="presParOf" srcId="{34D0C3E3-5537-4C0A-B0E0-B1A644D651F3}" destId="{66B03AA6-C3F6-48C8-AD7E-250EFF2AAF2C}" srcOrd="2" destOrd="0" presId="urn:microsoft.com/office/officeart/2018/5/layout/CenteredIconLabelDescriptionList"/>
    <dgm:cxn modelId="{11A7D84B-45BF-47AC-9BAE-981ED472FC24}" type="presParOf" srcId="{34D0C3E3-5537-4C0A-B0E0-B1A644D651F3}" destId="{7C2BE9E3-10A4-40BE-B60B-4BFD6457FFCC}" srcOrd="3" destOrd="0" presId="urn:microsoft.com/office/officeart/2018/5/layout/CenteredIconLabelDescriptionList"/>
    <dgm:cxn modelId="{17280DE3-269D-4053-A79E-B93E70A01245}" type="presParOf" srcId="{34D0C3E3-5537-4C0A-B0E0-B1A644D651F3}" destId="{3F11C552-D9C8-4AA3-842D-17BD613D80E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D5A82-4A39-4F74-814E-90E7F6CB4680}">
      <dsp:nvSpPr>
        <dsp:cNvPr id="0" name=""/>
        <dsp:cNvSpPr/>
      </dsp:nvSpPr>
      <dsp:spPr>
        <a:xfrm>
          <a:off x="195832" y="502237"/>
          <a:ext cx="910537" cy="9105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6CACD-5A5E-4C09-855D-C461793C9C00}">
      <dsp:nvSpPr>
        <dsp:cNvPr id="0" name=""/>
        <dsp:cNvSpPr/>
      </dsp:nvSpPr>
      <dsp:spPr>
        <a:xfrm>
          <a:off x="387045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E7B9C-1F26-43F6-9742-4384ED729275}">
      <dsp:nvSpPr>
        <dsp:cNvPr id="0" name=""/>
        <dsp:cNvSpPr/>
      </dsp:nvSpPr>
      <dsp:spPr>
        <a:xfrm>
          <a:off x="1301485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Traditional energy sources and uses in sport</a:t>
          </a:r>
          <a:endParaRPr lang="en-US" sz="2100" kern="1200" dirty="0"/>
        </a:p>
      </dsp:txBody>
      <dsp:txXfrm>
        <a:off x="1301485" y="502237"/>
        <a:ext cx="2146268" cy="910537"/>
      </dsp:txXfrm>
    </dsp:sp>
    <dsp:sp modelId="{A840B6E3-6E9B-4AAF-994F-96817100A989}">
      <dsp:nvSpPr>
        <dsp:cNvPr id="0" name=""/>
        <dsp:cNvSpPr/>
      </dsp:nvSpPr>
      <dsp:spPr>
        <a:xfrm>
          <a:off x="3821724" y="502237"/>
          <a:ext cx="910537" cy="9105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4D7EF-3017-4C90-9E0A-2A64BCD05F32}">
      <dsp:nvSpPr>
        <dsp:cNvPr id="0" name=""/>
        <dsp:cNvSpPr/>
      </dsp:nvSpPr>
      <dsp:spPr>
        <a:xfrm>
          <a:off x="4012937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56D97-F09A-454A-91C4-348F31468D8E}">
      <dsp:nvSpPr>
        <dsp:cNvPr id="0" name=""/>
        <dsp:cNvSpPr/>
      </dsp:nvSpPr>
      <dsp:spPr>
        <a:xfrm>
          <a:off x="4927377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Emergence of environmental awareness</a:t>
          </a:r>
          <a:endParaRPr lang="en-US" sz="2100" kern="1200"/>
        </a:p>
      </dsp:txBody>
      <dsp:txXfrm>
        <a:off x="4927377" y="502237"/>
        <a:ext cx="2146268" cy="910537"/>
      </dsp:txXfrm>
    </dsp:sp>
    <dsp:sp modelId="{037F4D53-8FF6-4F9B-831A-49A0869D91FE}">
      <dsp:nvSpPr>
        <dsp:cNvPr id="0" name=""/>
        <dsp:cNvSpPr/>
      </dsp:nvSpPr>
      <dsp:spPr>
        <a:xfrm>
          <a:off x="7447616" y="502237"/>
          <a:ext cx="910537" cy="9105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4B6B2-EE28-40DF-9EC4-E13CDDA17997}">
      <dsp:nvSpPr>
        <dsp:cNvPr id="0" name=""/>
        <dsp:cNvSpPr/>
      </dsp:nvSpPr>
      <dsp:spPr>
        <a:xfrm>
          <a:off x="7638829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866AF-A34F-45F8-A23B-615782408060}">
      <dsp:nvSpPr>
        <dsp:cNvPr id="0" name=""/>
        <dsp:cNvSpPr/>
      </dsp:nvSpPr>
      <dsp:spPr>
        <a:xfrm>
          <a:off x="8553269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Transition from traditional energy sources </a:t>
          </a:r>
          <a:endParaRPr lang="en-US" sz="2100" kern="1200"/>
        </a:p>
      </dsp:txBody>
      <dsp:txXfrm>
        <a:off x="8553269" y="502237"/>
        <a:ext cx="2146268" cy="910537"/>
      </dsp:txXfrm>
    </dsp:sp>
    <dsp:sp modelId="{7824287E-DEB7-48AC-AFCB-7718D7F9CB72}">
      <dsp:nvSpPr>
        <dsp:cNvPr id="0" name=""/>
        <dsp:cNvSpPr/>
      </dsp:nvSpPr>
      <dsp:spPr>
        <a:xfrm>
          <a:off x="195832" y="1991502"/>
          <a:ext cx="910537" cy="9105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B0A1C-EECD-4986-8EC1-02F5FB7E1151}">
      <dsp:nvSpPr>
        <dsp:cNvPr id="0" name=""/>
        <dsp:cNvSpPr/>
      </dsp:nvSpPr>
      <dsp:spPr>
        <a:xfrm>
          <a:off x="387045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F3722-83ED-4AC5-A764-E185C0149823}">
      <dsp:nvSpPr>
        <dsp:cNvPr id="0" name=""/>
        <dsp:cNvSpPr/>
      </dsp:nvSpPr>
      <dsp:spPr>
        <a:xfrm>
          <a:off x="1301485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Present day state</a:t>
          </a:r>
          <a:endParaRPr lang="en-US" sz="2100" kern="1200"/>
        </a:p>
      </dsp:txBody>
      <dsp:txXfrm>
        <a:off x="1301485" y="1991502"/>
        <a:ext cx="2146268" cy="910537"/>
      </dsp:txXfrm>
    </dsp:sp>
    <dsp:sp modelId="{E025A2E0-6ACF-4859-8467-D3151F22BF8E}">
      <dsp:nvSpPr>
        <dsp:cNvPr id="0" name=""/>
        <dsp:cNvSpPr/>
      </dsp:nvSpPr>
      <dsp:spPr>
        <a:xfrm>
          <a:off x="3821724" y="1991502"/>
          <a:ext cx="910537" cy="9105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747C6-9DD7-42B8-8A63-23A41918083C}">
      <dsp:nvSpPr>
        <dsp:cNvPr id="0" name=""/>
        <dsp:cNvSpPr/>
      </dsp:nvSpPr>
      <dsp:spPr>
        <a:xfrm>
          <a:off x="4012937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152C5-1461-4448-B4EC-070B557388D7}">
      <dsp:nvSpPr>
        <dsp:cNvPr id="0" name=""/>
        <dsp:cNvSpPr/>
      </dsp:nvSpPr>
      <dsp:spPr>
        <a:xfrm>
          <a:off x="4927377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Concerns</a:t>
          </a:r>
          <a:endParaRPr lang="en-US" sz="2100" kern="1200"/>
        </a:p>
      </dsp:txBody>
      <dsp:txXfrm>
        <a:off x="4927377" y="1991502"/>
        <a:ext cx="2146268" cy="910537"/>
      </dsp:txXfrm>
    </dsp:sp>
    <dsp:sp modelId="{D78032C3-BD56-419E-91F6-31C03220311A}">
      <dsp:nvSpPr>
        <dsp:cNvPr id="0" name=""/>
        <dsp:cNvSpPr/>
      </dsp:nvSpPr>
      <dsp:spPr>
        <a:xfrm>
          <a:off x="7447616" y="1991502"/>
          <a:ext cx="910537" cy="9105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45D525-D9BC-4FD5-8355-577492DB8685}">
      <dsp:nvSpPr>
        <dsp:cNvPr id="0" name=""/>
        <dsp:cNvSpPr/>
      </dsp:nvSpPr>
      <dsp:spPr>
        <a:xfrm>
          <a:off x="7638829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63BFA-6FE1-48A1-89B3-2F8707D56800}">
      <dsp:nvSpPr>
        <dsp:cNvPr id="0" name=""/>
        <dsp:cNvSpPr/>
      </dsp:nvSpPr>
      <dsp:spPr>
        <a:xfrm>
          <a:off x="8553269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Future developments </a:t>
          </a:r>
          <a:endParaRPr lang="en-US" sz="2100" kern="1200"/>
        </a:p>
      </dsp:txBody>
      <dsp:txXfrm>
        <a:off x="8553269" y="1991502"/>
        <a:ext cx="2146268" cy="9105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F41C5-EF28-46C9-B199-3846FD2B0A48}">
      <dsp:nvSpPr>
        <dsp:cNvPr id="0" name=""/>
        <dsp:cNvSpPr/>
      </dsp:nvSpPr>
      <dsp:spPr>
        <a:xfrm>
          <a:off x="2169914" y="36930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EB3B5-FC26-4A4C-9538-4780531E2FC5}">
      <dsp:nvSpPr>
        <dsp:cNvPr id="0" name=""/>
        <dsp:cNvSpPr/>
      </dsp:nvSpPr>
      <dsp:spPr>
        <a:xfrm>
          <a:off x="765914" y="200818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/>
            <a:t>Fossil Fuels</a:t>
          </a:r>
          <a:endParaRPr lang="en-US" sz="3600" kern="1200"/>
        </a:p>
      </dsp:txBody>
      <dsp:txXfrm>
        <a:off x="765914" y="2008185"/>
        <a:ext cx="4320000" cy="648000"/>
      </dsp:txXfrm>
    </dsp:sp>
    <dsp:sp modelId="{519B5F5B-F7E2-4A10-82DD-B7577EE0104F}">
      <dsp:nvSpPr>
        <dsp:cNvPr id="0" name=""/>
        <dsp:cNvSpPr/>
      </dsp:nvSpPr>
      <dsp:spPr>
        <a:xfrm>
          <a:off x="765914" y="2715201"/>
          <a:ext cx="4320000" cy="604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765914" y="2715201"/>
        <a:ext cx="4320000" cy="604902"/>
      </dsp:txXfrm>
    </dsp:sp>
    <dsp:sp modelId="{E5F0144E-87EE-461C-BA8B-CBD9669FD6FC}">
      <dsp:nvSpPr>
        <dsp:cNvPr id="0" name=""/>
        <dsp:cNvSpPr/>
      </dsp:nvSpPr>
      <dsp:spPr>
        <a:xfrm>
          <a:off x="7245914" y="36930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03AA6-C3F6-48C8-AD7E-250EFF2AAF2C}">
      <dsp:nvSpPr>
        <dsp:cNvPr id="0" name=""/>
        <dsp:cNvSpPr/>
      </dsp:nvSpPr>
      <dsp:spPr>
        <a:xfrm>
          <a:off x="5841914" y="200818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 dirty="0"/>
            <a:t>Electricity Grid</a:t>
          </a:r>
          <a:endParaRPr lang="en-US" sz="3600" kern="1200" dirty="0"/>
        </a:p>
      </dsp:txBody>
      <dsp:txXfrm>
        <a:off x="5841914" y="2008185"/>
        <a:ext cx="4320000" cy="648000"/>
      </dsp:txXfrm>
    </dsp:sp>
    <dsp:sp modelId="{3F11C552-D9C8-4AA3-842D-17BD613D80EC}">
      <dsp:nvSpPr>
        <dsp:cNvPr id="0" name=""/>
        <dsp:cNvSpPr/>
      </dsp:nvSpPr>
      <dsp:spPr>
        <a:xfrm>
          <a:off x="5841914" y="2715201"/>
          <a:ext cx="4320000" cy="604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53FF-582C-4A31-928D-C88CB0A937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FC16-B500-4E2B-BDF5-3284E07A5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46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53FF-582C-4A31-928D-C88CB0A937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FC16-B500-4E2B-BDF5-3284E07A5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34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53FF-582C-4A31-928D-C88CB0A937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FC16-B500-4E2B-BDF5-3284E07A5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267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53FF-582C-4A31-928D-C88CB0A937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FC16-B500-4E2B-BDF5-3284E07A5A0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261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53FF-582C-4A31-928D-C88CB0A937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FC16-B500-4E2B-BDF5-3284E07A5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72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53FF-582C-4A31-928D-C88CB0A937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FC16-B500-4E2B-BDF5-3284E07A5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693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53FF-582C-4A31-928D-C88CB0A937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FC16-B500-4E2B-BDF5-3284E07A5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729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53FF-582C-4A31-928D-C88CB0A937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FC16-B500-4E2B-BDF5-3284E07A5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783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53FF-582C-4A31-928D-C88CB0A937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FC16-B500-4E2B-BDF5-3284E07A5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17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53FF-582C-4A31-928D-C88CB0A937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FC16-B500-4E2B-BDF5-3284E07A5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36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53FF-582C-4A31-928D-C88CB0A937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FC16-B500-4E2B-BDF5-3284E07A5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45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53FF-582C-4A31-928D-C88CB0A937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FC16-B500-4E2B-BDF5-3284E07A5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8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53FF-582C-4A31-928D-C88CB0A937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FC16-B500-4E2B-BDF5-3284E07A5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98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53FF-582C-4A31-928D-C88CB0A937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FC16-B500-4E2B-BDF5-3284E07A5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62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53FF-582C-4A31-928D-C88CB0A937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FC16-B500-4E2B-BDF5-3284E07A5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21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53FF-582C-4A31-928D-C88CB0A937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FC16-B500-4E2B-BDF5-3284E07A5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43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53FF-582C-4A31-928D-C88CB0A937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FFC16-B500-4E2B-BDF5-3284E07A5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7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8653FF-582C-4A31-928D-C88CB0A93790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FFC16-B500-4E2B-BDF5-3284E07A5A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335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6FB4-2B84-B870-295C-5DAF48A63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Renewable Energy In Sport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1848F-2EB1-198F-271E-0B966C300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/>
              <a:t>by </a:t>
            </a:r>
            <a:r>
              <a:rPr lang="en-GB" dirty="0" err="1"/>
              <a:t>kiran</a:t>
            </a:r>
            <a:r>
              <a:rPr lang="en-GB" dirty="0"/>
              <a:t> Johnson </a:t>
            </a:r>
          </a:p>
        </p:txBody>
      </p:sp>
    </p:spTree>
    <p:extLst>
      <p:ext uri="{BB962C8B-B14F-4D97-AF65-F5344CB8AC3E}">
        <p14:creationId xmlns:p14="http://schemas.microsoft.com/office/powerpoint/2010/main" val="209797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99D3-1007-6DAD-D884-36365D7A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120499"/>
            <a:ext cx="4080362" cy="1708242"/>
          </a:xfrm>
        </p:spPr>
        <p:txBody>
          <a:bodyPr anchor="ctr">
            <a:normAutofit/>
          </a:bodyPr>
          <a:lstStyle/>
          <a:p>
            <a:r>
              <a:rPr lang="en-GB" sz="4000" dirty="0"/>
              <a:t>Current Issues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B00FD-010F-C054-398D-67E36E0DC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00" y="2699611"/>
            <a:ext cx="4080361" cy="3769834"/>
          </a:xfrm>
        </p:spPr>
        <p:txBody>
          <a:bodyPr anchor="ctr">
            <a:normAutofit fontScale="92500" lnSpcReduction="10000"/>
          </a:bodyPr>
          <a:lstStyle/>
          <a:p>
            <a:r>
              <a:rPr lang="en-GB" sz="1500" dirty="0"/>
              <a:t>Not all stadiums have state of the art renewable systems</a:t>
            </a:r>
          </a:p>
          <a:p>
            <a:pPr marL="457200" lvl="1" indent="0">
              <a:buNone/>
            </a:pPr>
            <a:r>
              <a:rPr lang="en-GB" sz="1000" dirty="0"/>
              <a:t>- Financial implications</a:t>
            </a:r>
          </a:p>
          <a:p>
            <a:r>
              <a:rPr lang="en-GB" sz="1500" dirty="0"/>
              <a:t>2021 saw second-largest annual rise of fossil fuel emissions ever recorded resulting in increased flooding </a:t>
            </a:r>
            <a:r>
              <a:rPr lang="en-US" sz="1000" dirty="0"/>
              <a:t>(Timms, </a:t>
            </a:r>
            <a:r>
              <a:rPr lang="en-US" sz="1000" i="1" dirty="0"/>
              <a:t>English football confronts role in Climate Crisis</a:t>
            </a:r>
            <a:r>
              <a:rPr lang="en-US" sz="1000" dirty="0"/>
              <a:t> 2022)</a:t>
            </a:r>
            <a:endParaRPr lang="en-GB" sz="1200" dirty="0"/>
          </a:p>
          <a:p>
            <a:pPr marL="457200" lvl="1" indent="0">
              <a:buNone/>
            </a:pPr>
            <a:r>
              <a:rPr lang="en-GB" sz="1000" dirty="0"/>
              <a:t>-Grassroot football in the UK loses over a month of matches every season due to flooded pitches.</a:t>
            </a:r>
          </a:p>
          <a:p>
            <a:pPr marL="457200" lvl="1" indent="0">
              <a:buNone/>
            </a:pPr>
            <a:r>
              <a:rPr lang="en-GB" sz="1000" dirty="0"/>
              <a:t>- 25%  of English football league stadiums are at risk of annual flooding by 2050 </a:t>
            </a:r>
            <a:r>
              <a:rPr lang="en-US" sz="1000" i="1" dirty="0"/>
              <a:t>(</a:t>
            </a:r>
            <a:r>
              <a:rPr lang="en-US" sz="1000" i="1" dirty="0" err="1"/>
              <a:t>Pakpahan</a:t>
            </a:r>
            <a:r>
              <a:rPr lang="en-US" sz="1000" i="1" dirty="0"/>
              <a:t>, Sustainability in English football 2022)</a:t>
            </a:r>
            <a:endParaRPr lang="en-GB" sz="1000" dirty="0"/>
          </a:p>
          <a:p>
            <a:r>
              <a:rPr lang="en-GB" sz="1400" dirty="0"/>
              <a:t>CO2 emissions still high</a:t>
            </a:r>
          </a:p>
          <a:p>
            <a:pPr marL="457200" lvl="1" indent="0">
              <a:buNone/>
            </a:pPr>
            <a:r>
              <a:rPr lang="en-GB" sz="1000" dirty="0"/>
              <a:t>-F1 produces approximately 256,000 tonnes of CO2 </a:t>
            </a:r>
            <a:r>
              <a:rPr lang="en-US" sz="1000" i="1" dirty="0"/>
              <a:t>(Underwood, Formula one's environmental impact: Will F1's net-zero goals make a difference? , 2023)</a:t>
            </a:r>
          </a:p>
          <a:p>
            <a:pPr marL="457200" lvl="1" indent="0">
              <a:buNone/>
            </a:pPr>
            <a:r>
              <a:rPr lang="en-US" sz="1000" i="1" dirty="0"/>
              <a:t>-</a:t>
            </a:r>
            <a:r>
              <a:rPr lang="en-US" sz="1000" dirty="0"/>
              <a:t>Football emits about 30 million </a:t>
            </a:r>
            <a:r>
              <a:rPr lang="en-US" sz="1000" dirty="0" err="1"/>
              <a:t>tonnes</a:t>
            </a:r>
            <a:r>
              <a:rPr lang="en-US" sz="1000" i="1" dirty="0"/>
              <a:t> </a:t>
            </a:r>
            <a:r>
              <a:rPr lang="en-US" sz="1000" dirty="0"/>
              <a:t>of CO2 every year. About the same as Denmark! </a:t>
            </a:r>
            <a:r>
              <a:rPr lang="en-US" sz="800" i="1" dirty="0"/>
              <a:t>(</a:t>
            </a:r>
            <a:r>
              <a:rPr lang="en-US" sz="800" i="1" dirty="0" err="1"/>
              <a:t>Pakpahan</a:t>
            </a:r>
            <a:r>
              <a:rPr lang="en-US" sz="800" i="1" dirty="0"/>
              <a:t>, Sustainability in English football 2022)</a:t>
            </a:r>
          </a:p>
          <a:p>
            <a:endParaRPr lang="en-GB" sz="1200" dirty="0"/>
          </a:p>
          <a:p>
            <a:pPr marL="0" indent="0">
              <a:buNone/>
            </a:pPr>
            <a:endParaRPr lang="en-GB" sz="1100" dirty="0"/>
          </a:p>
          <a:p>
            <a:pPr marL="457200" lvl="1" indent="0">
              <a:buNone/>
            </a:pPr>
            <a:endParaRPr lang="en-GB" sz="1100" dirty="0"/>
          </a:p>
          <a:p>
            <a:endParaRPr lang="en-GB" sz="1100" dirty="0"/>
          </a:p>
          <a:p>
            <a:pPr marL="0" indent="0">
              <a:buNone/>
            </a:pPr>
            <a:endParaRPr lang="en-GB" sz="1100" dirty="0"/>
          </a:p>
        </p:txBody>
      </p:sp>
      <p:pic>
        <p:nvPicPr>
          <p:cNvPr id="6" name="Picture 5" descr="A person in a garment on a boat&#10;&#10;Description automatically generated">
            <a:extLst>
              <a:ext uri="{FF2B5EF4-FFF2-40B4-BE49-F238E27FC236}">
                <a16:creationId xmlns:a16="http://schemas.microsoft.com/office/drawing/2014/main" id="{53F62498-C297-48C4-1B3C-72CAF6C85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8741"/>
            <a:ext cx="5334197" cy="320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4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flag&#10;&#10;Description automatically generated">
            <a:extLst>
              <a:ext uri="{FF2B5EF4-FFF2-40B4-BE49-F238E27FC236}">
                <a16:creationId xmlns:a16="http://schemas.microsoft.com/office/drawing/2014/main" id="{17380BA6-A200-B52C-DAC6-5FD7D20EA3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1" r="2" b="13593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6" name="Picture 5" descr="A red and white logo&#10;&#10;Description automatically generated">
            <a:extLst>
              <a:ext uri="{FF2B5EF4-FFF2-40B4-BE49-F238E27FC236}">
                <a16:creationId xmlns:a16="http://schemas.microsoft.com/office/drawing/2014/main" id="{6F63A220-2E27-6EFF-8E0D-CC126E4B02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25" r="-1" b="761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D0111C-0E07-D78F-198D-CE5F1AC4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 fontScale="90000"/>
          </a:bodyPr>
          <a:lstStyle/>
          <a:p>
            <a:r>
              <a:rPr lang="en-GB" sz="3400" dirty="0"/>
              <a:t> Addressing Current Issues and looking into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ED0C4-ABBB-BF87-DCC5-698C41155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 fontScale="92500" lnSpcReduction="20000"/>
          </a:bodyPr>
          <a:lstStyle/>
          <a:p>
            <a:r>
              <a:rPr lang="en-GB" sz="1300" dirty="0"/>
              <a:t>20,000 good quality grass football pitches to be developed by 2030 to combat flooding </a:t>
            </a:r>
            <a:r>
              <a:rPr lang="en-US" sz="1100" i="1" dirty="0"/>
              <a:t>(Timms, English football confronts role in Climate Crisis 2022)</a:t>
            </a:r>
          </a:p>
          <a:p>
            <a:r>
              <a:rPr lang="en-US" sz="1300" dirty="0"/>
              <a:t>F1’s Net-Zero Carbon</a:t>
            </a:r>
            <a:r>
              <a:rPr lang="en-US" sz="1300" i="1" dirty="0"/>
              <a:t> (</a:t>
            </a:r>
            <a:r>
              <a:rPr lang="en-US" sz="1300" i="1" dirty="0" err="1"/>
              <a:t>Barretto</a:t>
            </a:r>
            <a:r>
              <a:rPr lang="en-US" sz="1300" i="1" dirty="0"/>
              <a:t>, Net zero carbon: How formula 1 is going to meet this ambitious target by 2030: Formula 1® 2022)</a:t>
            </a:r>
          </a:p>
          <a:p>
            <a:pPr marL="457200" lvl="1" indent="0">
              <a:buNone/>
            </a:pPr>
            <a:r>
              <a:rPr lang="en-US" sz="1300" dirty="0"/>
              <a:t>- 100% sustainable fuel by 2030  </a:t>
            </a:r>
          </a:p>
          <a:p>
            <a:pPr marL="457200" lvl="1" indent="0">
              <a:buNone/>
            </a:pPr>
            <a:r>
              <a:rPr lang="en-US" sz="1300" dirty="0"/>
              <a:t>- More electrical power by 2026</a:t>
            </a:r>
          </a:p>
          <a:p>
            <a:r>
              <a:rPr lang="en-US" sz="1300" dirty="0"/>
              <a:t>The FA’s 5-year sustainability strategy</a:t>
            </a:r>
          </a:p>
          <a:p>
            <a:pPr marL="457200" lvl="1" indent="0">
              <a:buNone/>
            </a:pPr>
            <a:r>
              <a:rPr lang="en-US" sz="1300" dirty="0"/>
              <a:t>- </a:t>
            </a:r>
            <a:r>
              <a:rPr lang="en-US" sz="1300" b="1" dirty="0"/>
              <a:t>1). </a:t>
            </a:r>
            <a:r>
              <a:rPr lang="en-US" sz="1300" dirty="0"/>
              <a:t>Shoot for net zero carbon emissions by 2040 </a:t>
            </a:r>
            <a:r>
              <a:rPr lang="en-US" sz="1300" b="1" dirty="0"/>
              <a:t>2). </a:t>
            </a:r>
            <a:r>
              <a:rPr lang="en-US" sz="1300" dirty="0"/>
              <a:t>Save resources e.g., reduce water consumption by 30% for 2028 </a:t>
            </a:r>
            <a:r>
              <a:rPr lang="en-US" sz="1300" b="1" dirty="0"/>
              <a:t>3). </a:t>
            </a:r>
            <a:r>
              <a:rPr lang="en-US" sz="1300" dirty="0"/>
              <a:t>Make an impact e.g., operational framework stratergies and spreading awareness.</a:t>
            </a:r>
            <a:endParaRPr lang="en-GB" sz="1300" dirty="0"/>
          </a:p>
          <a:p>
            <a:r>
              <a:rPr lang="en-US" sz="1300" dirty="0"/>
              <a:t>The United Nations sport for Climate framework </a:t>
            </a:r>
          </a:p>
          <a:p>
            <a:pPr marL="457200" lvl="1" indent="0">
              <a:buNone/>
            </a:pPr>
            <a:r>
              <a:rPr lang="en-US" sz="1300" dirty="0"/>
              <a:t>- Clubs including Liverpool, Tottenham, Southampton and more have joined this initiative and aim to be carbon neutral by 2050.</a:t>
            </a:r>
          </a:p>
        </p:txBody>
      </p:sp>
    </p:spTree>
    <p:extLst>
      <p:ext uri="{BB962C8B-B14F-4D97-AF65-F5344CB8AC3E}">
        <p14:creationId xmlns:p14="http://schemas.microsoft.com/office/powerpoint/2010/main" val="186418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84B0-855B-DB45-8ED3-93064198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Q/A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F7A1F-40D9-F369-0AA8-61107B5B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30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DF99-2060-0CAC-8DBD-F319CBEE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234D74-5DA1-DD21-D078-B7F6DC885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30496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5155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82AF-DE11-36C1-600F-72C8A1D5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95" y="339535"/>
            <a:ext cx="9718111" cy="1576446"/>
          </a:xfrm>
        </p:spPr>
        <p:txBody>
          <a:bodyPr anchor="ctr"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</a:rPr>
              <a:t>Traditional Energy Sources Used in Sporting Events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8513F2-FB4B-F969-F1E3-EE2A9400C5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19620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733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A2C7-3BFC-1560-3DE5-853458FB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420624"/>
            <a:ext cx="3108626" cy="1444752"/>
          </a:xfrm>
        </p:spPr>
        <p:txBody>
          <a:bodyPr anchor="b">
            <a:normAutofit/>
          </a:bodyPr>
          <a:lstStyle/>
          <a:p>
            <a:r>
              <a:rPr lang="en-GB" sz="3200" dirty="0"/>
              <a:t>Fossil Fuels</a:t>
            </a:r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90D6A-4035-C00E-E4D8-B884A8EBC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127" y="2138935"/>
            <a:ext cx="3633708" cy="403326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1200" dirty="0"/>
              <a:t>Will run out – non-renewable </a:t>
            </a:r>
          </a:p>
          <a:p>
            <a:pPr lvl="1">
              <a:lnSpc>
                <a:spcPct val="90000"/>
              </a:lnSpc>
            </a:pPr>
            <a:r>
              <a:rPr lang="en-GB" sz="1200" dirty="0"/>
              <a:t>Current rate will run out by 2060 </a:t>
            </a:r>
            <a:r>
              <a:rPr lang="en-US" sz="1200" i="1" dirty="0"/>
              <a:t>(Voss, When will fossil fuels run out? 2019)</a:t>
            </a:r>
          </a:p>
          <a:p>
            <a:pPr indent="-285750">
              <a:lnSpc>
                <a:spcPct val="90000"/>
              </a:lnSpc>
            </a:pPr>
            <a:r>
              <a:rPr lang="en-US" sz="1200" dirty="0"/>
              <a:t>Fossil Fuels facilitate sporting events </a:t>
            </a:r>
            <a:r>
              <a:rPr lang="en-US" sz="1200" dirty="0">
                <a:sym typeface="Wingdings" panose="05000000000000000000" pitchFamily="2" charset="2"/>
              </a:rPr>
              <a:t> sport brings in huge revenue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ym typeface="Wingdings" panose="05000000000000000000" pitchFamily="2" charset="2"/>
              </a:rPr>
              <a:t>Football’s top 5 leagues generated </a:t>
            </a:r>
            <a:r>
              <a:rPr lang="en-US" sz="1200" dirty="0" err="1">
                <a:sym typeface="Wingdings" panose="05000000000000000000" pitchFamily="2" charset="2"/>
              </a:rPr>
              <a:t>approx</a:t>
            </a:r>
            <a:r>
              <a:rPr lang="en-US" sz="1200" dirty="0">
                <a:sym typeface="Wingdings" panose="05000000000000000000" pitchFamily="2" charset="2"/>
              </a:rPr>
              <a:t> £14.5 billion in 2021/22 </a:t>
            </a:r>
            <a:r>
              <a:rPr lang="en-US" sz="1200" i="1" dirty="0"/>
              <a:t>(Annual Review of Football Finance, 2023)</a:t>
            </a:r>
          </a:p>
          <a:p>
            <a:pPr lvl="1">
              <a:lnSpc>
                <a:spcPct val="90000"/>
              </a:lnSpc>
            </a:pPr>
            <a:r>
              <a:rPr lang="en-US" sz="1200" i="1" dirty="0"/>
              <a:t>3.5 billion football fans worldwide </a:t>
            </a:r>
            <a:r>
              <a:rPr lang="en-US" sz="1200" dirty="0"/>
              <a:t>(</a:t>
            </a:r>
            <a:r>
              <a:rPr lang="en-US" sz="1200" i="1" dirty="0"/>
              <a:t>The Sporting Blog, The 10 most popular sports in the world 2023)</a:t>
            </a:r>
          </a:p>
          <a:p>
            <a:pPr indent="-285750">
              <a:lnSpc>
                <a:spcPct val="90000"/>
              </a:lnSpc>
            </a:pPr>
            <a:r>
              <a:rPr lang="en-GB" sz="1200" dirty="0"/>
              <a:t>Environment  </a:t>
            </a:r>
            <a:r>
              <a:rPr lang="en-US" sz="1100" dirty="0"/>
              <a:t>(</a:t>
            </a:r>
            <a:r>
              <a:rPr lang="en-US" sz="1100" i="1" dirty="0"/>
              <a:t>Causes and effects of climate change, 2022)</a:t>
            </a:r>
            <a:endParaRPr lang="en-GB" sz="1200" i="1" dirty="0"/>
          </a:p>
          <a:p>
            <a:pPr lvl="1">
              <a:lnSpc>
                <a:spcPct val="90000"/>
              </a:lnSpc>
            </a:pPr>
            <a:r>
              <a:rPr lang="en-GB" sz="1200" dirty="0"/>
              <a:t>Account for 75% of greenhouse gas emissions </a:t>
            </a:r>
          </a:p>
          <a:p>
            <a:pPr lvl="1">
              <a:lnSpc>
                <a:spcPct val="90000"/>
              </a:lnSpc>
            </a:pPr>
            <a:r>
              <a:rPr lang="en-GB" sz="1200" dirty="0"/>
              <a:t>Account for 90% of CO2 emissions </a:t>
            </a:r>
          </a:p>
          <a:p>
            <a:pPr lvl="1">
              <a:lnSpc>
                <a:spcPct val="90000"/>
              </a:lnSpc>
            </a:pPr>
            <a:r>
              <a:rPr lang="en-GB" sz="1200" dirty="0"/>
              <a:t>Warming the planet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74D331E-2482-9008-AC85-43CB117E7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7874" y="1447799"/>
            <a:ext cx="6477001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3886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F061-15E7-4928-F701-F2F8296A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19" y="-698502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 dirty="0"/>
              <a:t>Football </a:t>
            </a:r>
            <a:r>
              <a:rPr lang="en-GB" sz="2400" i="1" dirty="0"/>
              <a:t>(pre-2010)</a:t>
            </a:r>
            <a:endParaRPr lang="en-GB" sz="5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C11F-D041-EDD9-7E41-1FE63FEE2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19" y="1258339"/>
            <a:ext cx="4243589" cy="4898352"/>
          </a:xfrm>
        </p:spPr>
        <p:txBody>
          <a:bodyPr>
            <a:noAutofit/>
          </a:bodyPr>
          <a:lstStyle/>
          <a:p>
            <a:r>
              <a:rPr lang="en-GB" sz="1400" dirty="0"/>
              <a:t>Fossil Fuels</a:t>
            </a:r>
          </a:p>
          <a:p>
            <a:pPr marL="457200" lvl="1" indent="0">
              <a:buNone/>
            </a:pPr>
            <a:r>
              <a:rPr lang="en-GB" sz="1100" dirty="0"/>
              <a:t>- Diesel generators for stadium lights</a:t>
            </a:r>
          </a:p>
          <a:p>
            <a:pPr marL="457200" lvl="1" indent="0">
              <a:buNone/>
            </a:pPr>
            <a:r>
              <a:rPr lang="en-GB" sz="1100" dirty="0"/>
              <a:t>- Transport to stadiums </a:t>
            </a:r>
          </a:p>
          <a:p>
            <a:r>
              <a:rPr lang="en-GB" sz="1400" dirty="0"/>
              <a:t>Electricity Grid </a:t>
            </a:r>
          </a:p>
          <a:p>
            <a:pPr marL="457200" lvl="1" indent="0">
              <a:buNone/>
            </a:pPr>
            <a:r>
              <a:rPr lang="en-GB" sz="1100" dirty="0"/>
              <a:t>- Stadiums connected to electricity grid</a:t>
            </a:r>
          </a:p>
          <a:p>
            <a:pPr marL="457200" lvl="1" indent="0">
              <a:buNone/>
            </a:pPr>
            <a:r>
              <a:rPr lang="en-GB" sz="1100" dirty="0"/>
              <a:t>- Relies on coal and natural gas to generate power</a:t>
            </a:r>
          </a:p>
          <a:p>
            <a:pPr marL="457200" lvl="1" indent="0">
              <a:buNone/>
            </a:pPr>
            <a:r>
              <a:rPr lang="en-GB" sz="1100" dirty="0"/>
              <a:t>- Manchester United’s stadium, Old Trafford,  uses up to </a:t>
            </a:r>
            <a:r>
              <a:rPr lang="en-US" sz="1050" dirty="0"/>
              <a:t>25,000 kWh per match day. That is enough to power 10 houses for over a year </a:t>
            </a:r>
            <a:r>
              <a:rPr lang="en-US" sz="800" dirty="0"/>
              <a:t>(Star, </a:t>
            </a:r>
            <a:r>
              <a:rPr lang="en-US" sz="800" i="1" dirty="0"/>
              <a:t>Football and energy efficiency</a:t>
            </a:r>
            <a:r>
              <a:rPr lang="en-US" sz="800" dirty="0"/>
              <a:t> 2019).</a:t>
            </a:r>
            <a:endParaRPr lang="en-GB" sz="1000" dirty="0"/>
          </a:p>
          <a:p>
            <a:r>
              <a:rPr lang="en-GB" sz="1400" dirty="0"/>
              <a:t>Carbon emissions </a:t>
            </a:r>
          </a:p>
          <a:p>
            <a:pPr marL="0" indent="0">
              <a:buNone/>
            </a:pPr>
            <a:r>
              <a:rPr lang="en-GB" sz="1400" dirty="0"/>
              <a:t>	- </a:t>
            </a:r>
            <a:r>
              <a:rPr lang="en-GB" sz="1100" dirty="0"/>
              <a:t>Contributes to 0.3-0.4% of all global emissions 	</a:t>
            </a:r>
            <a:r>
              <a:rPr lang="en-US" sz="600" i="1" dirty="0"/>
              <a:t>(</a:t>
            </a:r>
            <a:r>
              <a:rPr lang="en-US" sz="700" i="1" dirty="0"/>
              <a:t>Ronan, 	What can the Global Game Do About Football's carbon footprint? 2022)</a:t>
            </a:r>
            <a:endParaRPr lang="en-GB" sz="1100" i="1" dirty="0"/>
          </a:p>
          <a:p>
            <a:pPr marL="457200" lvl="1" indent="0">
              <a:buNone/>
            </a:pPr>
            <a:r>
              <a:rPr lang="en-GB" sz="1050" dirty="0"/>
              <a:t>- Limited awareness </a:t>
            </a:r>
          </a:p>
          <a:p>
            <a:r>
              <a:rPr lang="en-GB" sz="1400" dirty="0"/>
              <a:t>Environment</a:t>
            </a:r>
          </a:p>
          <a:p>
            <a:pPr marL="457200" lvl="1" indent="0">
              <a:buNone/>
            </a:pPr>
            <a:r>
              <a:rPr lang="en-GB" sz="1050" dirty="0"/>
              <a:t>- 2004 FA cup final at Cardiff’s millennial stadium saw football fans produce</a:t>
            </a:r>
            <a:r>
              <a:rPr lang="en-US" sz="1050" dirty="0"/>
              <a:t> 59 </a:t>
            </a:r>
            <a:r>
              <a:rPr lang="en-US" sz="1050" dirty="0" err="1"/>
              <a:t>tonnes</a:t>
            </a:r>
            <a:r>
              <a:rPr lang="en-US" sz="1050" dirty="0"/>
              <a:t> of waste</a:t>
            </a:r>
            <a:r>
              <a:rPr lang="en-US" sz="800" i="1" dirty="0"/>
              <a:t>(</a:t>
            </a:r>
            <a:r>
              <a:rPr lang="en-US" sz="600" dirty="0"/>
              <a:t>Jenkins, </a:t>
            </a:r>
            <a:r>
              <a:rPr lang="en-US" sz="600" i="1" dirty="0"/>
              <a:t>The environmental impacts of Sport - Cardiff University,</a:t>
            </a:r>
            <a:r>
              <a:rPr lang="en-US" sz="600" dirty="0"/>
              <a:t> 2008</a:t>
            </a:r>
            <a:r>
              <a:rPr lang="en-US" sz="800" i="1" dirty="0"/>
              <a:t>).</a:t>
            </a:r>
            <a:endParaRPr lang="en-US" sz="800" dirty="0"/>
          </a:p>
          <a:p>
            <a:pPr marL="457200" lvl="1" indent="0">
              <a:buNone/>
            </a:pPr>
            <a:r>
              <a:rPr lang="en-US" sz="1050" dirty="0"/>
              <a:t>- Estimated that 20,000 liters of water needed per day to maintain a football pitch</a:t>
            </a:r>
            <a:r>
              <a:rPr lang="en-US" sz="1600" dirty="0"/>
              <a:t> </a:t>
            </a:r>
            <a:r>
              <a:rPr lang="en-US" sz="600" dirty="0"/>
              <a:t>(Singapore, </a:t>
            </a:r>
            <a:r>
              <a:rPr lang="en-US" sz="600" i="1" dirty="0"/>
              <a:t>Why water is more im</a:t>
            </a:r>
            <a:r>
              <a:rPr lang="en-US" sz="400" i="1" dirty="0"/>
              <a:t>portant to football than you think</a:t>
            </a:r>
            <a:r>
              <a:rPr lang="en-US" sz="400" dirty="0"/>
              <a:t> 2016).</a:t>
            </a:r>
            <a:endParaRPr lang="en-GB" sz="600" dirty="0"/>
          </a:p>
          <a:p>
            <a:pPr marL="0" indent="0">
              <a:buNone/>
            </a:pPr>
            <a:r>
              <a:rPr lang="en-GB" sz="400" dirty="0"/>
              <a:t>	</a:t>
            </a:r>
          </a:p>
          <a:p>
            <a:pPr marL="0" indent="0">
              <a:buNone/>
            </a:pPr>
            <a:endParaRPr lang="en-GB" sz="300" dirty="0"/>
          </a:p>
          <a:p>
            <a:pPr marL="457200" lvl="1" indent="0">
              <a:buNone/>
            </a:pPr>
            <a:endParaRPr lang="en-GB" sz="200" dirty="0"/>
          </a:p>
          <a:p>
            <a:pPr marL="457200" lvl="1" indent="0">
              <a:buNone/>
            </a:pPr>
            <a:endParaRPr lang="en-GB" sz="200" dirty="0"/>
          </a:p>
          <a:p>
            <a:pPr marL="0" indent="0">
              <a:buNone/>
            </a:pPr>
            <a:r>
              <a:rPr lang="en-GB" sz="200" dirty="0"/>
              <a:t> </a:t>
            </a:r>
          </a:p>
          <a:p>
            <a:pPr marL="457200" lvl="1" indent="0">
              <a:buNone/>
            </a:pPr>
            <a:endParaRPr lang="en-GB" sz="200" dirty="0"/>
          </a:p>
          <a:p>
            <a:pPr marL="457200" lvl="1" indent="0">
              <a:buNone/>
            </a:pPr>
            <a:endParaRPr lang="en-GB" sz="200" dirty="0"/>
          </a:p>
        </p:txBody>
      </p:sp>
      <p:pic>
        <p:nvPicPr>
          <p:cNvPr id="5" name="Picture 4" descr="A football player on a field&#10;&#10;Description automatically generated">
            <a:extLst>
              <a:ext uri="{FF2B5EF4-FFF2-40B4-BE49-F238E27FC236}">
                <a16:creationId xmlns:a16="http://schemas.microsoft.com/office/drawing/2014/main" id="{AC75DC2B-90A0-7C41-700F-72C48A683E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2" r="2590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602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5EE3-205D-1719-6C2C-CC023837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 dirty="0"/>
              <a:t>Motorsports </a:t>
            </a:r>
            <a:r>
              <a:rPr lang="en-GB" sz="2200" i="1" dirty="0"/>
              <a:t>(Historical perspective)</a:t>
            </a:r>
            <a:r>
              <a:rPr lang="en-GB" sz="5400" i="1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2EE22-1E94-0E0D-C871-EFBCEFAD6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77500" lnSpcReduction="20000"/>
          </a:bodyPr>
          <a:lstStyle/>
          <a:p>
            <a:r>
              <a:rPr lang="en-GB" sz="2200" dirty="0"/>
              <a:t>Gasoline &amp; Diesel </a:t>
            </a:r>
          </a:p>
          <a:p>
            <a:r>
              <a:rPr lang="en-GB" sz="2200" dirty="0"/>
              <a:t>Two stroke engines</a:t>
            </a:r>
          </a:p>
          <a:p>
            <a:r>
              <a:rPr lang="en-GB" sz="2200" dirty="0"/>
              <a:t>No emission controls</a:t>
            </a:r>
          </a:p>
          <a:p>
            <a:r>
              <a:rPr lang="en-GB" sz="2200" dirty="0"/>
              <a:t>Minimal fuel efficiency  concerns </a:t>
            </a:r>
          </a:p>
          <a:p>
            <a:r>
              <a:rPr lang="en-GB" sz="2200" dirty="0"/>
              <a:t>Non-sustainable event management </a:t>
            </a:r>
          </a:p>
          <a:p>
            <a:r>
              <a:rPr lang="en-GB" sz="2200" dirty="0"/>
              <a:t>F1 Grand Prix Singapore – most energy inefficient stadium in the world </a:t>
            </a:r>
            <a:r>
              <a:rPr lang="en-GB" sz="1500" dirty="0"/>
              <a:t>(</a:t>
            </a:r>
            <a:r>
              <a:rPr lang="en-US" sz="1500" dirty="0"/>
              <a:t>Hickson, Ken. </a:t>
            </a:r>
            <a:r>
              <a:rPr lang="en-US" sz="1500" i="1" dirty="0"/>
              <a:t>Race for sustainability: energy, economy, environment and ethics</a:t>
            </a:r>
            <a:r>
              <a:rPr lang="en-US" sz="1500" dirty="0"/>
              <a:t>. World Scientific, 2013)</a:t>
            </a:r>
            <a:endParaRPr lang="en-GB" sz="1500" dirty="0"/>
          </a:p>
        </p:txBody>
      </p:sp>
      <p:pic>
        <p:nvPicPr>
          <p:cNvPr id="5" name="Picture 4" descr="A group of race cars on a track&#10;&#10;Description automatically generated">
            <a:extLst>
              <a:ext uri="{FF2B5EF4-FFF2-40B4-BE49-F238E27FC236}">
                <a16:creationId xmlns:a16="http://schemas.microsoft.com/office/drawing/2014/main" id="{FCD14FB8-3289-55B6-1E6C-F113FD724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7" r="1631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5985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D539-A297-1226-2D7F-0267BC11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>
                <a:solidFill>
                  <a:srgbClr val="EBEBEB"/>
                </a:solidFill>
              </a:rPr>
              <a:t>Emergence of Environmental Awareness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A3357-7BCD-F6BE-B5FB-620AFF5C4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FFFFFF"/>
                </a:solidFill>
              </a:rPr>
              <a:t>Data research, articles &amp; journals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100" dirty="0">
                <a:solidFill>
                  <a:srgbClr val="FFFFFF"/>
                </a:solidFill>
              </a:rPr>
              <a:t>- 2006 super bowl produced 500 tonnes of greenhouse gas Co2 (</a:t>
            </a:r>
            <a:r>
              <a:rPr lang="en-US" sz="1100" dirty="0">
                <a:solidFill>
                  <a:srgbClr val="FFFFFF"/>
                </a:solidFill>
              </a:rPr>
              <a:t>Schmidt, 2006)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100" dirty="0">
                <a:solidFill>
                  <a:srgbClr val="FFFFFF"/>
                </a:solidFill>
              </a:rPr>
              <a:t>- 2004 summer Olympics produced half a millions tonnes of greenhouse in two weeks (</a:t>
            </a:r>
            <a:r>
              <a:rPr lang="en-US" sz="1100" dirty="0">
                <a:solidFill>
                  <a:srgbClr val="FFFFFF"/>
                </a:solidFill>
              </a:rPr>
              <a:t>Schmidt, 2006)</a:t>
            </a:r>
            <a:endParaRPr lang="en-GB" sz="11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FFFFFF"/>
                </a:solidFill>
              </a:rPr>
              <a:t>Media Coverage </a:t>
            </a:r>
            <a:r>
              <a:rPr lang="en-GB" sz="1600" i="1" dirty="0">
                <a:solidFill>
                  <a:srgbClr val="FFFFFF"/>
                </a:solidFill>
              </a:rPr>
              <a:t>(Edgar, Sport and climate change , 2020)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FFFFFF"/>
                </a:solidFill>
              </a:rPr>
              <a:t>Social Movements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100" dirty="0">
                <a:solidFill>
                  <a:srgbClr val="FFFFFF"/>
                </a:solidFill>
              </a:rPr>
              <a:t>-  ‘I hadn’t realised that change Is not a difficult thing’ – Headline article on football fans view on climate change </a:t>
            </a:r>
            <a:r>
              <a:rPr lang="en-GB" sz="1100" i="1" dirty="0">
                <a:solidFill>
                  <a:srgbClr val="FFFFFF"/>
                </a:solidFill>
              </a:rPr>
              <a:t>(Amann &amp; Doidge, 2023)</a:t>
            </a:r>
            <a:endParaRPr lang="en-GB" sz="1100" dirty="0">
              <a:solidFill>
                <a:srgbClr val="FFFFFF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100" dirty="0">
                <a:solidFill>
                  <a:srgbClr val="FFFFFF"/>
                </a:solidFill>
              </a:rPr>
              <a:t>- The Sports for Climate Action Initiative 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rgbClr val="FFFFFF"/>
                </a:solidFill>
              </a:rPr>
              <a:t>Environmental Organisations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100" dirty="0">
                <a:solidFill>
                  <a:srgbClr val="FFFFFF"/>
                </a:solidFill>
              </a:rPr>
              <a:t>- FIA (motorsport)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100" dirty="0">
                <a:solidFill>
                  <a:srgbClr val="FFFFFF"/>
                </a:solidFill>
              </a:rPr>
              <a:t> -UEFA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100" dirty="0">
                <a:solidFill>
                  <a:srgbClr val="FFFFFF"/>
                </a:solidFill>
              </a:rPr>
              <a:t>- Green Sports Alliance </a:t>
            </a:r>
          </a:p>
        </p:txBody>
      </p:sp>
      <p:pic>
        <p:nvPicPr>
          <p:cNvPr id="7" name="Picture 6" descr="A white chair in front of a large stadium&#10;&#10;Description automatically generated">
            <a:extLst>
              <a:ext uri="{FF2B5EF4-FFF2-40B4-BE49-F238E27FC236}">
                <a16:creationId xmlns:a16="http://schemas.microsoft.com/office/drawing/2014/main" id="{39225714-2A49-7BB3-986F-A203354048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1" r="2722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518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B87B-8263-9F5E-6853-339E9854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03" y="221273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3000" dirty="0"/>
              <a:t>Transition Stage - </a:t>
            </a:r>
            <a:br>
              <a:rPr lang="en-GB" sz="3000" dirty="0"/>
            </a:br>
            <a:r>
              <a:rPr lang="en-GB" sz="3000" dirty="0"/>
              <a:t>present day sustainability in football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E461-9E5A-0CFA-8D9F-E707272C4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43" y="2121408"/>
            <a:ext cx="4818888" cy="3547872"/>
          </a:xfrm>
        </p:spPr>
        <p:txBody>
          <a:bodyPr anchor="t">
            <a:normAutofit fontScale="25000" lnSpcReduction="20000"/>
          </a:bodyPr>
          <a:lstStyle/>
          <a:p>
            <a:r>
              <a:rPr lang="en-GB" sz="5600" dirty="0"/>
              <a:t>Brazilian football Pitch Morro da </a:t>
            </a:r>
            <a:r>
              <a:rPr lang="en-GB" sz="5600" dirty="0" err="1"/>
              <a:t>Mineira</a:t>
            </a:r>
            <a:r>
              <a:rPr lang="en-GB" sz="5600" dirty="0"/>
              <a:t> in Rio de Janeiro </a:t>
            </a:r>
            <a:r>
              <a:rPr lang="en-US" sz="3600" i="1" dirty="0"/>
              <a:t>(Star, Football and energy efficiency 2019)</a:t>
            </a:r>
            <a:endParaRPr lang="en-GB" sz="3600" i="1" dirty="0"/>
          </a:p>
          <a:p>
            <a:pPr marL="457200" lvl="1" indent="0">
              <a:buNone/>
            </a:pPr>
            <a:r>
              <a:rPr lang="en-GB" sz="4000" dirty="0"/>
              <a:t>- Pavegen tiles sit underneath the pitch and store kinetic energy as players move around the pitch </a:t>
            </a:r>
          </a:p>
          <a:p>
            <a:pPr marL="457200" lvl="1" indent="0">
              <a:buNone/>
            </a:pPr>
            <a:r>
              <a:rPr lang="en-GB" sz="4000" dirty="0"/>
              <a:t>- Each footstep creates around 7W/s of energy which can then contribute to powering the stadium.</a:t>
            </a:r>
          </a:p>
          <a:p>
            <a:pPr marL="457200" lvl="1" indent="0">
              <a:buNone/>
            </a:pPr>
            <a:r>
              <a:rPr lang="en-GB" sz="4000" dirty="0"/>
              <a:t>- Average of 99.9 km per match </a:t>
            </a:r>
            <a:r>
              <a:rPr lang="en-US" sz="4000" dirty="0"/>
              <a:t>(</a:t>
            </a:r>
            <a:r>
              <a:rPr lang="en-US" sz="3200" i="1" dirty="0"/>
              <a:t>Poli, Analysis of the distances covered in professional football competitions 2021)</a:t>
            </a:r>
            <a:endParaRPr lang="en-GB" sz="5600" dirty="0"/>
          </a:p>
          <a:p>
            <a:r>
              <a:rPr lang="en-GB" sz="5600" dirty="0" err="1"/>
              <a:t>Geocelluar</a:t>
            </a:r>
            <a:r>
              <a:rPr lang="en-GB" sz="5600" dirty="0"/>
              <a:t> storage</a:t>
            </a:r>
            <a:r>
              <a:rPr lang="en-US" sz="4000" i="1" dirty="0"/>
              <a:t>(Collier, Sustainable Water Management in sport – can we act differently?, 2022)</a:t>
            </a:r>
            <a:endParaRPr lang="en-GB" sz="4000" i="1" dirty="0"/>
          </a:p>
          <a:p>
            <a:pPr marL="457200" lvl="1" indent="0">
              <a:buNone/>
            </a:pPr>
            <a:r>
              <a:rPr lang="en-GB" sz="3600" dirty="0"/>
              <a:t> - Some stadiums such as Liverpool’s Anfield can control and store rainwater to help contribute to the stadiums demand of water.</a:t>
            </a:r>
          </a:p>
          <a:p>
            <a:r>
              <a:rPr lang="en-GB" sz="5600" dirty="0"/>
              <a:t>Waste Reduction </a:t>
            </a:r>
          </a:p>
          <a:p>
            <a:pPr marL="457200" lvl="1" indent="0">
              <a:buNone/>
            </a:pPr>
            <a:r>
              <a:rPr lang="en-GB" sz="4000" dirty="0"/>
              <a:t>-  Manchester city’s </a:t>
            </a:r>
            <a:r>
              <a:rPr lang="en-GB" sz="4000" dirty="0" err="1"/>
              <a:t>ethiad</a:t>
            </a:r>
            <a:r>
              <a:rPr lang="en-GB" sz="4000" dirty="0"/>
              <a:t> reduced all single-use plastics -&gt; resulting in over 1 million plastic cups and 500k plastic bottles being saved each season</a:t>
            </a:r>
          </a:p>
          <a:p>
            <a:r>
              <a:rPr lang="en-GB" sz="5600" dirty="0"/>
              <a:t>Forest Green FC </a:t>
            </a:r>
            <a:r>
              <a:rPr lang="en-GB" sz="4000" i="1" dirty="0"/>
              <a:t>(</a:t>
            </a:r>
            <a:r>
              <a:rPr lang="en-GB" sz="3600" i="1" dirty="0"/>
              <a:t>Papp-Vary &amp; Farkas, The World 's first carbon neutral football club, 2022)</a:t>
            </a:r>
            <a:endParaRPr lang="en-GB" sz="3600" dirty="0"/>
          </a:p>
          <a:p>
            <a:pPr marL="457200" lvl="1" indent="0">
              <a:buNone/>
            </a:pPr>
            <a:r>
              <a:rPr lang="en-GB" sz="4000" dirty="0"/>
              <a:t>- powered by 100% green energy </a:t>
            </a:r>
          </a:p>
          <a:p>
            <a:pPr marL="457200" lvl="1" indent="0">
              <a:buNone/>
            </a:pPr>
            <a:r>
              <a:rPr lang="en-GB" sz="4000" dirty="0"/>
              <a:t>- Carbon neutral </a:t>
            </a:r>
          </a:p>
          <a:p>
            <a:pPr marL="457200" lvl="1" indent="0">
              <a:buNone/>
            </a:pPr>
            <a:r>
              <a:rPr lang="en-GB" sz="4000" dirty="0"/>
              <a:t>- solar array &amp; panels, </a:t>
            </a:r>
            <a:r>
              <a:rPr lang="en-GB" sz="4000" dirty="0" err="1"/>
              <a:t>Ecotricity</a:t>
            </a:r>
            <a:r>
              <a:rPr lang="en-GB" sz="4000" dirty="0"/>
              <a:t>, electric car charging points, water recycling, organic pitch</a:t>
            </a:r>
          </a:p>
          <a:p>
            <a:pPr marL="457200" lvl="1" indent="0">
              <a:buNone/>
            </a:pPr>
            <a:r>
              <a:rPr lang="en-GB" sz="4000" dirty="0"/>
              <a:t>- Environmentally friendly transport modes</a:t>
            </a:r>
          </a:p>
          <a:p>
            <a:pPr marL="0" indent="0">
              <a:buNone/>
            </a:pPr>
            <a:endParaRPr lang="en-GB" sz="1000" dirty="0"/>
          </a:p>
          <a:p>
            <a:endParaRPr lang="en-GB" sz="1000" dirty="0"/>
          </a:p>
          <a:p>
            <a:pPr marL="457200" lvl="1" indent="0">
              <a:buNone/>
            </a:pPr>
            <a:r>
              <a:rPr lang="en-GB" sz="1000" dirty="0"/>
              <a:t> </a:t>
            </a:r>
          </a:p>
        </p:txBody>
      </p:sp>
      <p:pic>
        <p:nvPicPr>
          <p:cNvPr id="4" name="Picture 3" descr="A graph of green bars&#10;&#10;Description automatically generated">
            <a:extLst>
              <a:ext uri="{FF2B5EF4-FFF2-40B4-BE49-F238E27FC236}">
                <a16:creationId xmlns:a16="http://schemas.microsoft.com/office/drawing/2014/main" id="{B5E57758-2445-338F-66D9-B38C280CA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702601"/>
            <a:ext cx="5458968" cy="34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8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01BD-E875-17F8-D0E5-BE430841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 dirty="0">
                <a:solidFill>
                  <a:srgbClr val="EBEBEB"/>
                </a:solidFill>
              </a:rPr>
              <a:t>Transition Stage – Present day sustainability in Motorsports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14AB1-1480-BD20-4485-220EF0FB3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400" dirty="0">
                <a:solidFill>
                  <a:srgbClr val="FFFFFF"/>
                </a:solidFill>
              </a:rPr>
              <a:t>Hybrid Fuel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400" dirty="0">
                <a:solidFill>
                  <a:srgbClr val="FFFFFF"/>
                </a:solidFill>
              </a:rPr>
              <a:t>- F1 Introduced in 2014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400" dirty="0">
                <a:solidFill>
                  <a:srgbClr val="FFFFFF"/>
                </a:solidFill>
              </a:rPr>
              <a:t>- Uses both gas and electric power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400" dirty="0">
                <a:solidFill>
                  <a:srgbClr val="FFFFFF"/>
                </a:solidFill>
              </a:rPr>
              <a:t>- Allows kinetic and heat energy recovery systems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400" dirty="0">
                <a:solidFill>
                  <a:srgbClr val="FFFFFF"/>
                </a:solidFill>
              </a:rPr>
              <a:t>- 85-96% reduction in CO2 emissions  </a:t>
            </a:r>
            <a:r>
              <a:rPr lang="en-US" sz="1050" i="1" dirty="0">
                <a:solidFill>
                  <a:srgbClr val="FFFFFF"/>
                </a:solidFill>
              </a:rPr>
              <a:t>(</a:t>
            </a:r>
            <a:r>
              <a:rPr lang="en-US" sz="1050" i="1" dirty="0" err="1">
                <a:solidFill>
                  <a:srgbClr val="FFFFFF"/>
                </a:solidFill>
              </a:rPr>
              <a:t>Barretto</a:t>
            </a:r>
            <a:r>
              <a:rPr lang="en-US" sz="1050" i="1" dirty="0">
                <a:solidFill>
                  <a:srgbClr val="FFFFFF"/>
                </a:solidFill>
              </a:rPr>
              <a:t>, Net zero carbon: How formula 1 is going to meet this ambitious target by 2030: Formula 1® 2022)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Circuit de Catalunya and </a:t>
            </a:r>
            <a:r>
              <a:rPr lang="en-US" sz="1400" dirty="0" err="1">
                <a:solidFill>
                  <a:srgbClr val="FFFFFF"/>
                </a:solidFill>
              </a:rPr>
              <a:t>Sakir</a:t>
            </a:r>
            <a:r>
              <a:rPr lang="en-US" sz="1400" dirty="0">
                <a:solidFill>
                  <a:srgbClr val="FFFFFF"/>
                </a:solidFill>
              </a:rPr>
              <a:t> International Circuit are 100% renewably powered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F1 offices are using 100% renewable energy</a:t>
            </a:r>
          </a:p>
          <a:p>
            <a:pPr>
              <a:lnSpc>
                <a:spcPct val="90000"/>
              </a:lnSpc>
            </a:pPr>
            <a:r>
              <a:rPr lang="en-US" sz="1400" dirty="0" err="1">
                <a:solidFill>
                  <a:srgbClr val="FFFFFF"/>
                </a:solidFill>
              </a:rPr>
              <a:t>Zandvoot</a:t>
            </a:r>
            <a:r>
              <a:rPr lang="en-US" sz="1400" dirty="0">
                <a:solidFill>
                  <a:srgbClr val="FFFFFF"/>
                </a:solidFill>
              </a:rPr>
              <a:t> F1 – 25,000 fans ditched cars and used pushbikes to get to the track; 45,000 used public transport </a:t>
            </a:r>
          </a:p>
        </p:txBody>
      </p:sp>
      <p:pic>
        <p:nvPicPr>
          <p:cNvPr id="5" name="Picture 4" descr="Aerial view of a race track&#10;&#10;Description automatically generated">
            <a:extLst>
              <a:ext uri="{FF2B5EF4-FFF2-40B4-BE49-F238E27FC236}">
                <a16:creationId xmlns:a16="http://schemas.microsoft.com/office/drawing/2014/main" id="{9958858D-2B96-A103-5AAD-75449579D4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2" r="17500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995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2264</TotalTime>
  <Words>1090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Renewable Energy In Sport</vt:lpstr>
      <vt:lpstr>Introduction</vt:lpstr>
      <vt:lpstr>Traditional Energy Sources Used in Sporting Events </vt:lpstr>
      <vt:lpstr>Fossil Fuels</vt:lpstr>
      <vt:lpstr>Football (pre-2010)</vt:lpstr>
      <vt:lpstr>Motorsports (Historical perspective) </vt:lpstr>
      <vt:lpstr>Emergence of Environmental Awareness </vt:lpstr>
      <vt:lpstr>Transition Stage -  present day sustainability in football </vt:lpstr>
      <vt:lpstr>Transition Stage – Present day sustainability in Motorsports</vt:lpstr>
      <vt:lpstr>Current Issues </vt:lpstr>
      <vt:lpstr> Addressing Current Issues and looking into the future</vt:lpstr>
      <vt:lpstr>Q/A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Renewable Energy In Sport</dc:title>
  <dc:creator>Steve Johnson</dc:creator>
  <cp:lastModifiedBy>Steve Johnson</cp:lastModifiedBy>
  <cp:revision>1</cp:revision>
  <dcterms:created xsi:type="dcterms:W3CDTF">2023-09-07T08:53:11Z</dcterms:created>
  <dcterms:modified xsi:type="dcterms:W3CDTF">2023-09-21T09:38:24Z</dcterms:modified>
</cp:coreProperties>
</file>