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7" r:id="rId7"/>
    <p:sldId id="266" r:id="rId8"/>
    <p:sldId id="268" r:id="rId9"/>
    <p:sldId id="264" r:id="rId10"/>
    <p:sldId id="26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E1AF2C9-4FC1-4EFB-A278-A12C1CC05086}">
          <p14:sldIdLst>
            <p14:sldId id="257"/>
            <p14:sldId id="258"/>
            <p14:sldId id="259"/>
            <p14:sldId id="260"/>
            <p14:sldId id="261"/>
            <p14:sldId id="267"/>
            <p14:sldId id="266"/>
            <p14:sldId id="268"/>
            <p14:sldId id="264"/>
            <p14:sldId id="265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FF99"/>
    <a:srgbClr val="FF0000"/>
    <a:srgbClr val="D600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1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05C5-40DE-A3C7-5628-0F7FEAE2F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5B047-0F2D-BA2E-D607-3D304C3B8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3060A-A6EA-A99E-B8DA-5A932892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C5DA-772A-446D-80E2-1F59C8C342D8}" type="datetimeFigureOut">
              <a:rPr lang="en-IN" smtClean="0"/>
              <a:t>14-01-2024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C6D2-3189-C601-0561-01743E684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9AB3B-525D-174A-B3F5-7E7DF8E8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1630-28AE-487E-97BC-0A80BE99B0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828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B142-FF01-B6F4-173C-E3C49A0AB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C1EBC-7FA7-933A-5D20-E0616EDCD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14B9A-7385-4F22-6DE7-B57389A9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C5DA-772A-446D-80E2-1F59C8C342D8}" type="datetimeFigureOut">
              <a:rPr lang="en-IN" smtClean="0"/>
              <a:t>14-01-2024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EAAC8-068C-DB8B-1BB0-F691D3C95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56E67-EA23-A33B-ED77-52FC6AFA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1630-28AE-487E-97BC-0A80BE99B0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079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D1F23-1990-B5EB-F1A6-4D4BCE130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0B7E2-4B1C-8D95-0651-C78257214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3A9DE-5024-F5FB-F23B-D4E47CC3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C5DA-772A-446D-80E2-1F59C8C342D8}" type="datetimeFigureOut">
              <a:rPr lang="en-IN" smtClean="0"/>
              <a:t>14-01-2024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1FB60-6675-2D7E-39DC-1E7ED9EB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72925-3468-AD31-5580-7028F21C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1630-28AE-487E-97BC-0A80BE99B0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50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070B3-68CD-0574-ECF4-C524002A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2293E-A1B8-DF3D-D3AC-7D858AA29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41DC5-B622-78B4-F8A2-3E752CD6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C5DA-772A-446D-80E2-1F59C8C342D8}" type="datetimeFigureOut">
              <a:rPr lang="en-IN" smtClean="0"/>
              <a:t>14-01-2024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1064B-9898-4979-CDF6-4FEE3BFA4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E268A-A489-6BD9-6020-753AF232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1630-28AE-487E-97BC-0A80BE99B0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65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CA5F-64A4-EFA9-010D-E0DB3D9EA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A2884-EBE7-C70D-9429-DF47D4C87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6D13C-127C-33B7-0FBD-FCD2E8BB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C5DA-772A-446D-80E2-1F59C8C342D8}" type="datetimeFigureOut">
              <a:rPr lang="en-IN" smtClean="0"/>
              <a:t>14-01-2024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ECFB9-4067-E991-5ADF-667BEA71F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B5453-6C9E-2F16-14C0-8A97EE58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1630-28AE-487E-97BC-0A80BE99B0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638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477-1F64-B9FB-A70A-396CCC72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AB77C-46DE-25AC-8C9B-530B6A4FE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B9474-13BD-0F58-A058-125DDCA84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F0FED-F4BF-76B9-F440-C25D30DF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C5DA-772A-446D-80E2-1F59C8C342D8}" type="datetimeFigureOut">
              <a:rPr lang="en-IN" smtClean="0"/>
              <a:t>14-01-2024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979D2-0326-080C-4B5B-69BC69C1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3B0DA-F0E9-0854-1B1D-09A4501D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1630-28AE-487E-97BC-0A80BE99B0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413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39A8-DBAF-8178-8FFD-68CA3A18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E0DC2-F6CE-260E-0D92-83BC5F504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6BEE0-4D4D-4EE7-D72A-8C23FB6C0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5155B-F717-D8EE-026E-0CD226144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9BBCF-D04D-59B2-C596-09AFF6055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CBFDB-9B20-61B7-227D-7CCDEC0C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C5DA-772A-446D-80E2-1F59C8C342D8}" type="datetimeFigureOut">
              <a:rPr lang="en-IN" smtClean="0"/>
              <a:t>14-01-2024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78C55C-4D6A-2B06-66D7-FF981005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B46957-A3A9-8701-8A64-52285054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1630-28AE-487E-97BC-0A80BE99B0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16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41D8-433E-432B-DB90-9BB9FDF34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E3117E-7B22-1424-2CDB-ECC4DA42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C5DA-772A-446D-80E2-1F59C8C342D8}" type="datetimeFigureOut">
              <a:rPr lang="en-IN" smtClean="0"/>
              <a:t>14-01-2024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E8E10-7888-38CC-861C-6F9BC7C8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A82E6-F219-CB35-D364-39AD8DBC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1630-28AE-487E-97BC-0A80BE99B0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730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5B4367-67A4-9C20-CCB8-3F87F5381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C5DA-772A-446D-80E2-1F59C8C342D8}" type="datetimeFigureOut">
              <a:rPr lang="en-IN" smtClean="0"/>
              <a:t>14-01-2024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9F97F-ED26-EDDE-387C-DC70F7A6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90016-6784-73F7-D0DB-FBC2E56C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1630-28AE-487E-97BC-0A80BE99B0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683A1-A2BC-7DA6-80CA-14475746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1236D-C5B2-1A31-99A5-06CF9E92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B1176-4CBF-F37E-B096-67D8A9A5F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88020-05A3-8FB2-6A1A-F608FFA9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C5DA-772A-446D-80E2-1F59C8C342D8}" type="datetimeFigureOut">
              <a:rPr lang="en-IN" smtClean="0"/>
              <a:t>14-01-2024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D8FFD-7DCF-AD50-E16F-164C44FB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5D900-894E-838D-CB32-87E6B39D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1630-28AE-487E-97BC-0A80BE99B0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47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9B20-976F-5A1B-A21B-25FC0824A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D92AE-C272-B5C6-5726-C33D3B124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A4924-124A-8F5B-A1BB-F035A3313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8DC16-4023-C41C-1EB6-A92A7CEA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C5DA-772A-446D-80E2-1F59C8C342D8}" type="datetimeFigureOut">
              <a:rPr lang="en-IN" smtClean="0"/>
              <a:t>14-01-2024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F3F60-48DB-1486-22D7-49F5CDC96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F7BEA-CFC7-B9DD-220A-A6D1D534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1630-28AE-487E-97BC-0A80BE99B0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14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5C71C3-0628-B030-CEBB-8F60F9F3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5C61C-7CB1-7BE3-7BB2-2370C65CB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8616B-7807-3118-C66D-CEE968D20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EC5DA-772A-446D-80E2-1F59C8C342D8}" type="datetimeFigureOut">
              <a:rPr lang="en-IN" smtClean="0"/>
              <a:t>14-01-2024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4E3CB-5574-7B72-9C54-A14FA57F6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D59CF-278F-C0DF-69E2-B379A8270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B1630-28AE-487E-97BC-0A80BE99B0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084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s://www.w3school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reekforgreeks.com/" TargetMode="External"/><Relationship Id="rId5" Type="http://schemas.openxmlformats.org/officeDocument/2006/relationships/hyperlink" Target="https://kiranjeet28.github.io/Previous-Year-Paper-GPWF-Minor-Project-" TargetMode="External"/><Relationship Id="rId4" Type="http://schemas.openxmlformats.org/officeDocument/2006/relationships/hyperlink" Target="http://www.codewithharry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1">
            <a:extLst>
              <a:ext uri="{FF2B5EF4-FFF2-40B4-BE49-F238E27FC236}">
                <a16:creationId xmlns:a16="http://schemas.microsoft.com/office/drawing/2014/main" id="{9184143B-4B02-B786-2828-30FA1D552B0C}"/>
              </a:ext>
            </a:extLst>
          </p:cNvPr>
          <p:cNvSpPr txBox="1">
            <a:spLocks/>
          </p:cNvSpPr>
          <p:nvPr/>
        </p:nvSpPr>
        <p:spPr>
          <a:xfrm>
            <a:off x="4012907" y="2180953"/>
            <a:ext cx="2048402" cy="6185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600" b="0" dirty="0"/>
              <a:t>Ameesha Verma</a:t>
            </a:r>
          </a:p>
          <a:p>
            <a:pPr>
              <a:spcBef>
                <a:spcPts val="300"/>
              </a:spcBef>
            </a:pPr>
            <a:r>
              <a:rPr lang="en-US" sz="1000" b="0" dirty="0"/>
              <a:t>Roll No. 210704</a:t>
            </a:r>
            <a:endParaRPr lang="en-US" sz="1600" b="0" dirty="0"/>
          </a:p>
        </p:txBody>
      </p:sp>
      <p:sp>
        <p:nvSpPr>
          <p:cNvPr id="3" name="Subtitle 11">
            <a:extLst>
              <a:ext uri="{FF2B5EF4-FFF2-40B4-BE49-F238E27FC236}">
                <a16:creationId xmlns:a16="http://schemas.microsoft.com/office/drawing/2014/main" id="{5694A564-4A0A-5B0D-6563-CCD923CF4605}"/>
              </a:ext>
            </a:extLst>
          </p:cNvPr>
          <p:cNvSpPr txBox="1">
            <a:spLocks/>
          </p:cNvSpPr>
          <p:nvPr/>
        </p:nvSpPr>
        <p:spPr>
          <a:xfrm>
            <a:off x="3759657" y="2979975"/>
            <a:ext cx="4672674" cy="898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400" b="0" i="1" dirty="0"/>
              <a:t>Under the guidance of</a:t>
            </a:r>
          </a:p>
          <a:p>
            <a:pPr>
              <a:spcBef>
                <a:spcPts val="200"/>
              </a:spcBef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Er. Neha Dhar</a:t>
            </a:r>
            <a:endParaRPr lang="en-IN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200"/>
              </a:spcBef>
            </a:pPr>
            <a:endParaRPr lang="en-IN" sz="1400" b="0" dirty="0"/>
          </a:p>
        </p:txBody>
      </p:sp>
      <p:sp>
        <p:nvSpPr>
          <p:cNvPr id="4" name="Subtitle 11">
            <a:extLst>
              <a:ext uri="{FF2B5EF4-FFF2-40B4-BE49-F238E27FC236}">
                <a16:creationId xmlns:a16="http://schemas.microsoft.com/office/drawing/2014/main" id="{DC14DA76-06FB-FAB1-6DED-1E0DBA72F342}"/>
              </a:ext>
            </a:extLst>
          </p:cNvPr>
          <p:cNvSpPr txBox="1">
            <a:spLocks/>
          </p:cNvSpPr>
          <p:nvPr/>
        </p:nvSpPr>
        <p:spPr>
          <a:xfrm>
            <a:off x="3514431" y="5277773"/>
            <a:ext cx="5163127" cy="131194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29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Engineering</a:t>
            </a:r>
          </a:p>
          <a:p>
            <a:pPr>
              <a:spcBef>
                <a:spcPts val="500"/>
              </a:spcBef>
            </a:pPr>
            <a:r>
              <a:rPr lang="en-US" sz="29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Govt. Polytechnic for Women </a:t>
            </a:r>
          </a:p>
          <a:p>
            <a:pPr>
              <a:spcBef>
                <a:spcPts val="600"/>
              </a:spcBef>
            </a:pPr>
            <a:r>
              <a:rPr lang="en-US" sz="2400" b="0" dirty="0"/>
              <a:t>Lower Shiv Nagar </a:t>
            </a:r>
          </a:p>
          <a:p>
            <a:pPr>
              <a:spcBef>
                <a:spcPts val="600"/>
              </a:spcBef>
            </a:pPr>
            <a:r>
              <a:rPr lang="en-US" sz="2400" b="0" dirty="0"/>
              <a:t>Jammu  – 180001</a:t>
            </a:r>
          </a:p>
          <a:p>
            <a:pPr>
              <a:spcBef>
                <a:spcPts val="1200"/>
              </a:spcBef>
            </a:pPr>
            <a:endParaRPr lang="en-US" sz="2400" b="0" dirty="0"/>
          </a:p>
          <a:p>
            <a:endParaRPr lang="en-IN" b="0" dirty="0"/>
          </a:p>
        </p:txBody>
      </p:sp>
      <p:sp>
        <p:nvSpPr>
          <p:cNvPr id="6" name="Subtitle 11">
            <a:extLst>
              <a:ext uri="{FF2B5EF4-FFF2-40B4-BE49-F238E27FC236}">
                <a16:creationId xmlns:a16="http://schemas.microsoft.com/office/drawing/2014/main" id="{E05CAECA-979E-A005-FB99-D4A4EEFEC3B9}"/>
              </a:ext>
            </a:extLst>
          </p:cNvPr>
          <p:cNvSpPr txBox="1">
            <a:spLocks/>
          </p:cNvSpPr>
          <p:nvPr/>
        </p:nvSpPr>
        <p:spPr>
          <a:xfrm>
            <a:off x="1904620" y="2180953"/>
            <a:ext cx="2048402" cy="6185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600" b="0" dirty="0"/>
              <a:t>Nisha Kumari</a:t>
            </a:r>
          </a:p>
          <a:p>
            <a:pPr>
              <a:spcBef>
                <a:spcPts val="300"/>
              </a:spcBef>
            </a:pPr>
            <a:r>
              <a:rPr lang="en-US" sz="1000" b="0" dirty="0"/>
              <a:t>Roll No. 210718</a:t>
            </a:r>
            <a:endParaRPr lang="en-US" sz="1600" b="0" dirty="0"/>
          </a:p>
        </p:txBody>
      </p:sp>
      <p:sp>
        <p:nvSpPr>
          <p:cNvPr id="7" name="Subtitle 11">
            <a:extLst>
              <a:ext uri="{FF2B5EF4-FFF2-40B4-BE49-F238E27FC236}">
                <a16:creationId xmlns:a16="http://schemas.microsoft.com/office/drawing/2014/main" id="{DB9E33CF-055E-C3B9-5503-AC1223F9F967}"/>
              </a:ext>
            </a:extLst>
          </p:cNvPr>
          <p:cNvSpPr txBox="1">
            <a:spLocks/>
          </p:cNvSpPr>
          <p:nvPr/>
        </p:nvSpPr>
        <p:spPr>
          <a:xfrm>
            <a:off x="6093706" y="2180953"/>
            <a:ext cx="2048402" cy="6185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600" b="0" dirty="0"/>
              <a:t>Nusrat </a:t>
            </a:r>
          </a:p>
          <a:p>
            <a:pPr>
              <a:spcBef>
                <a:spcPts val="300"/>
              </a:spcBef>
            </a:pPr>
            <a:r>
              <a:rPr lang="en-US" sz="1000" b="0" dirty="0"/>
              <a:t>Roll No. 210703</a:t>
            </a:r>
            <a:endParaRPr lang="en-US" sz="1600" b="0" dirty="0"/>
          </a:p>
        </p:txBody>
      </p:sp>
      <p:sp>
        <p:nvSpPr>
          <p:cNvPr id="8" name="Subtitle 11">
            <a:extLst>
              <a:ext uri="{FF2B5EF4-FFF2-40B4-BE49-F238E27FC236}">
                <a16:creationId xmlns:a16="http://schemas.microsoft.com/office/drawing/2014/main" id="{5A41D3F7-F5FC-9685-CFF0-28BCC728845B}"/>
              </a:ext>
            </a:extLst>
          </p:cNvPr>
          <p:cNvSpPr txBox="1">
            <a:spLocks/>
          </p:cNvSpPr>
          <p:nvPr/>
        </p:nvSpPr>
        <p:spPr>
          <a:xfrm>
            <a:off x="0" y="2180953"/>
            <a:ext cx="2048402" cy="6185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000" b="0" dirty="0"/>
              <a:t>Kiranjeet kour </a:t>
            </a:r>
          </a:p>
          <a:p>
            <a:pPr>
              <a:spcBef>
                <a:spcPts val="300"/>
              </a:spcBef>
            </a:pPr>
            <a:r>
              <a:rPr lang="en-US" sz="1100" b="0" dirty="0"/>
              <a:t>Roll No. 210701</a:t>
            </a:r>
          </a:p>
        </p:txBody>
      </p:sp>
      <p:sp>
        <p:nvSpPr>
          <p:cNvPr id="9" name="Subtitle 11">
            <a:extLst>
              <a:ext uri="{FF2B5EF4-FFF2-40B4-BE49-F238E27FC236}">
                <a16:creationId xmlns:a16="http://schemas.microsoft.com/office/drawing/2014/main" id="{34543E82-D7F8-371C-1185-996A91D06310}"/>
              </a:ext>
            </a:extLst>
          </p:cNvPr>
          <p:cNvSpPr txBox="1">
            <a:spLocks/>
          </p:cNvSpPr>
          <p:nvPr/>
        </p:nvSpPr>
        <p:spPr>
          <a:xfrm>
            <a:off x="8109546" y="2180953"/>
            <a:ext cx="2048402" cy="6185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800" b="0" dirty="0">
                <a:effectLst/>
                <a:latin typeface="Arial Narrow" panose="020B0606020202030204" pitchFamily="34" charset="0"/>
                <a:ea typeface="Arial Unicode MS"/>
                <a:cs typeface="Arial Unicode MS"/>
              </a:rPr>
              <a:t>Sunaina devi</a:t>
            </a:r>
          </a:p>
          <a:p>
            <a:pPr>
              <a:spcBef>
                <a:spcPts val="300"/>
              </a:spcBef>
            </a:pPr>
            <a:r>
              <a:rPr lang="en-US" sz="1000" b="0" dirty="0"/>
              <a:t>Roll No. 220755</a:t>
            </a:r>
            <a:endParaRPr lang="en-US" sz="1600" b="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1674D8-CC05-9D2C-8177-9FC5A07E2CB6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chemeClr val="tx1">
              <a:lumMod val="90000"/>
            </a:schemeClr>
          </a:solidFill>
          <a:ln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odoni MT Black" panose="02070A03080606020203" pitchFamily="18" charset="0"/>
              </a:rPr>
              <a:t>Previous Year Question Papers Website </a:t>
            </a:r>
            <a:endParaRPr lang="en-IN" sz="3200" dirty="0">
              <a:latin typeface="Bodoni MT Black" panose="02070A03080606020203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FD36C7-DD5E-BAD4-CDED-B35EF81C6E16}"/>
              </a:ext>
            </a:extLst>
          </p:cNvPr>
          <p:cNvSpPr/>
          <p:nvPr/>
        </p:nvSpPr>
        <p:spPr>
          <a:xfrm>
            <a:off x="2630438" y="1380141"/>
            <a:ext cx="6780848" cy="87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IN" sz="1400" i="1" dirty="0">
                <a:latin typeface="Times New Roman" panose="02020603050405020304" pitchFamily="18" charset="0"/>
                <a:ea typeface="Calibri" panose="020F0502020204030204" pitchFamily="34" charset="0"/>
              </a:rPr>
              <a:t>A Project </a:t>
            </a:r>
            <a:r>
              <a:rPr lang="en-IN" sz="1400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400" i="1" dirty="0">
                <a:latin typeface="Times New Roman" panose="02020603050405020304" pitchFamily="18" charset="0"/>
                <a:ea typeface="Calibri" panose="020F0502020204030204" pitchFamily="34" charset="0"/>
              </a:rPr>
              <a:t>submitted in partial fulfilment of the requirements for the diploma in</a:t>
            </a:r>
          </a:p>
          <a:p>
            <a:pPr algn="ctr">
              <a:lnSpc>
                <a:spcPct val="107000"/>
              </a:lnSpc>
              <a:spcBef>
                <a:spcPts val="300"/>
              </a:spcBef>
            </a:pPr>
            <a:r>
              <a:rPr lang="en-IN" sz="1400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Computer Engineering</a:t>
            </a:r>
            <a:endParaRPr lang="en-IN" sz="1400" cap="small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400" i="1" dirty="0"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sp>
        <p:nvSpPr>
          <p:cNvPr id="13" name="Subtitle 11">
            <a:extLst>
              <a:ext uri="{FF2B5EF4-FFF2-40B4-BE49-F238E27FC236}">
                <a16:creationId xmlns:a16="http://schemas.microsoft.com/office/drawing/2014/main" id="{5C9D0388-D8DD-B8B4-DEBB-83705B1F41C4}"/>
              </a:ext>
            </a:extLst>
          </p:cNvPr>
          <p:cNvSpPr txBox="1">
            <a:spLocks/>
          </p:cNvSpPr>
          <p:nvPr/>
        </p:nvSpPr>
        <p:spPr>
          <a:xfrm>
            <a:off x="10062297" y="2180953"/>
            <a:ext cx="2048402" cy="61851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800" b="0" dirty="0">
                <a:effectLst/>
                <a:latin typeface="Arial Narrow" panose="020B0606020202030204" pitchFamily="34" charset="0"/>
                <a:ea typeface="Arial Unicode MS"/>
                <a:cs typeface="Arial Unicode MS"/>
              </a:rPr>
              <a:t>Mehrul Nisa</a:t>
            </a:r>
            <a:r>
              <a:rPr lang="en-US" sz="1600" b="0" dirty="0"/>
              <a:t> </a:t>
            </a:r>
          </a:p>
          <a:p>
            <a:pPr>
              <a:spcBef>
                <a:spcPts val="300"/>
              </a:spcBef>
            </a:pPr>
            <a:r>
              <a:rPr lang="en-US" sz="1000" b="0" dirty="0"/>
              <a:t>Roll No. 220757</a:t>
            </a:r>
            <a:endParaRPr lang="en-US" sz="1600" b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D707A6-6D8C-7542-1B01-666BC80EA7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5" r="77616" b="-1634"/>
          <a:stretch/>
        </p:blipFill>
        <p:spPr>
          <a:xfrm>
            <a:off x="5305809" y="3579495"/>
            <a:ext cx="1671765" cy="15357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608AD89-1505-860B-8AB7-5E87F9E4989F}"/>
              </a:ext>
            </a:extLst>
          </p:cNvPr>
          <p:cNvSpPr/>
          <p:nvPr/>
        </p:nvSpPr>
        <p:spPr>
          <a:xfrm>
            <a:off x="11802794" y="6597748"/>
            <a:ext cx="403274" cy="2532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0972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EE81E2-B6B7-CA0E-2110-96552632E5D0}"/>
              </a:ext>
            </a:extLst>
          </p:cNvPr>
          <p:cNvSpPr/>
          <p:nvPr/>
        </p:nvSpPr>
        <p:spPr>
          <a:xfrm>
            <a:off x="0" y="0"/>
            <a:ext cx="12192000" cy="253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Previous year question papers Website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3ABC6-D827-6F26-F6D7-A832C120C3BE}"/>
              </a:ext>
            </a:extLst>
          </p:cNvPr>
          <p:cNvSpPr/>
          <p:nvPr/>
        </p:nvSpPr>
        <p:spPr>
          <a:xfrm>
            <a:off x="0" y="6604782"/>
            <a:ext cx="7033846" cy="253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Computer Er.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D4311-BC79-E4DB-E246-15BC1AD3E2A7}"/>
              </a:ext>
            </a:extLst>
          </p:cNvPr>
          <p:cNvSpPr/>
          <p:nvPr/>
        </p:nvSpPr>
        <p:spPr>
          <a:xfrm>
            <a:off x="7033846" y="6590714"/>
            <a:ext cx="5158154" cy="253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Govt Polytechnic for Women</a:t>
            </a:r>
            <a:endParaRPr lang="en-IN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78FDD7-BE0D-B809-0923-7990073667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53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85" r="77616" b="-1634"/>
          <a:stretch/>
        </p:blipFill>
        <p:spPr>
          <a:xfrm>
            <a:off x="11340849" y="5921766"/>
            <a:ext cx="712867" cy="6548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218C440-7B21-E22B-263A-EFB39EF4CC5A}"/>
              </a:ext>
            </a:extLst>
          </p:cNvPr>
          <p:cNvSpPr/>
          <p:nvPr/>
        </p:nvSpPr>
        <p:spPr>
          <a:xfrm>
            <a:off x="11802794" y="6597748"/>
            <a:ext cx="403274" cy="2532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145D7894-C10B-E40F-154D-630B51798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300"/>
            <a:ext cx="44453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r>
              <a:rPr kumimoji="0" lang="en-US" altLang="en-US" i="0" u="sng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LINK TO WEB PAGE</a:t>
            </a:r>
            <a:endParaRPr kumimoji="0" lang="en-US" altLang="en-US" sz="1200" i="0" u="none" strike="noStrike" normalizeH="0" baseline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endParaRPr kumimoji="0" lang="en-US" altLang="en-US" sz="1800" i="0" u="none" strike="noStrike" normalizeH="0" baseline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43">
            <a:extLst>
              <a:ext uri="{FF2B5EF4-FFF2-40B4-BE49-F238E27FC236}">
                <a16:creationId xmlns:a16="http://schemas.microsoft.com/office/drawing/2014/main" id="{DC61B3DB-91A6-7ED4-C08B-D304B5640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8456" y="1456004"/>
            <a:ext cx="133128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8217B7-2868-3D35-0FF8-F8CFC5500B15}"/>
              </a:ext>
            </a:extLst>
          </p:cNvPr>
          <p:cNvSpPr/>
          <p:nvPr/>
        </p:nvSpPr>
        <p:spPr>
          <a:xfrm>
            <a:off x="4758676" y="809673"/>
            <a:ext cx="2674647" cy="646331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0C66380-E363-3217-F11C-1AA02C712577}"/>
              </a:ext>
            </a:extLst>
          </p:cNvPr>
          <p:cNvSpPr/>
          <p:nvPr/>
        </p:nvSpPr>
        <p:spPr>
          <a:xfrm>
            <a:off x="2754085" y="1872338"/>
            <a:ext cx="1741714" cy="646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 2</a:t>
            </a:r>
            <a:endParaRPr lang="en-IN" sz="1800" dirty="0">
              <a:solidFill>
                <a:srgbClr val="FFFFF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E249595-E693-F100-5323-749DC16F4453}"/>
              </a:ext>
            </a:extLst>
          </p:cNvPr>
          <p:cNvSpPr/>
          <p:nvPr/>
        </p:nvSpPr>
        <p:spPr>
          <a:xfrm>
            <a:off x="10061080" y="1872764"/>
            <a:ext cx="1741714" cy="646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 5</a:t>
            </a:r>
            <a:endParaRPr lang="en-IN" sz="1800" dirty="0">
              <a:solidFill>
                <a:srgbClr val="FFFFF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D06C254-20C2-215D-4678-853E9065DDA4}"/>
              </a:ext>
            </a:extLst>
          </p:cNvPr>
          <p:cNvSpPr/>
          <p:nvPr/>
        </p:nvSpPr>
        <p:spPr>
          <a:xfrm>
            <a:off x="3468914" y="2852487"/>
            <a:ext cx="1915886" cy="57651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8893A81-BCF9-CB97-D2D7-51A729204137}"/>
              </a:ext>
            </a:extLst>
          </p:cNvPr>
          <p:cNvSpPr/>
          <p:nvPr/>
        </p:nvSpPr>
        <p:spPr>
          <a:xfrm>
            <a:off x="7188534" y="4683145"/>
            <a:ext cx="1737414" cy="57651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 n..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55941C0-77E1-607C-4162-69F3FF3066B3}"/>
              </a:ext>
            </a:extLst>
          </p:cNvPr>
          <p:cNvSpPr/>
          <p:nvPr/>
        </p:nvSpPr>
        <p:spPr>
          <a:xfrm>
            <a:off x="7184236" y="3743661"/>
            <a:ext cx="1741712" cy="57651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 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7275016-0521-6464-D212-5505B144CB95}"/>
              </a:ext>
            </a:extLst>
          </p:cNvPr>
          <p:cNvSpPr/>
          <p:nvPr/>
        </p:nvSpPr>
        <p:spPr>
          <a:xfrm>
            <a:off x="7184235" y="2804177"/>
            <a:ext cx="1741713" cy="57651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 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B559C07-4625-7794-EEA8-070ACF867CE8}"/>
              </a:ext>
            </a:extLst>
          </p:cNvPr>
          <p:cNvSpPr/>
          <p:nvPr/>
        </p:nvSpPr>
        <p:spPr>
          <a:xfrm>
            <a:off x="3991429" y="3743661"/>
            <a:ext cx="1393371" cy="3977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</a:rPr>
              <a:t>SEMESTER 1</a:t>
            </a:r>
            <a:endParaRPr lang="en-IN" sz="1400" dirty="0">
              <a:solidFill>
                <a:srgbClr val="FFFFFF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226019D-CC0E-FFB8-C319-4227012E4CAC}"/>
              </a:ext>
            </a:extLst>
          </p:cNvPr>
          <p:cNvSpPr/>
          <p:nvPr/>
        </p:nvSpPr>
        <p:spPr>
          <a:xfrm>
            <a:off x="3991427" y="4354863"/>
            <a:ext cx="1393371" cy="3977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</a:rPr>
              <a:t>SEMESTER 2</a:t>
            </a:r>
            <a:endParaRPr lang="en-IN" sz="1400" dirty="0">
              <a:solidFill>
                <a:srgbClr val="FFFFFF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1AE761F-0CF5-7BEB-4801-690638647975}"/>
              </a:ext>
            </a:extLst>
          </p:cNvPr>
          <p:cNvSpPr/>
          <p:nvPr/>
        </p:nvSpPr>
        <p:spPr>
          <a:xfrm>
            <a:off x="3991428" y="4958525"/>
            <a:ext cx="1393371" cy="39775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FF"/>
                </a:solidFill>
              </a:rPr>
              <a:t>SEMESTER n.</a:t>
            </a:r>
            <a:endParaRPr lang="en-IN" sz="1400" dirty="0">
              <a:solidFill>
                <a:srgbClr val="FFFFFF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3DAB98-4F0F-7957-820C-216CD4F565C2}"/>
              </a:ext>
            </a:extLst>
          </p:cNvPr>
          <p:cNvSpPr/>
          <p:nvPr/>
        </p:nvSpPr>
        <p:spPr>
          <a:xfrm>
            <a:off x="480981" y="1890970"/>
            <a:ext cx="1741714" cy="646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 1</a:t>
            </a:r>
            <a:endParaRPr lang="en-IN" sz="1800" dirty="0">
              <a:solidFill>
                <a:srgbClr val="FFFFF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3D9B17-A69A-AA04-7D2D-7EF0B1E5E615}"/>
              </a:ext>
            </a:extLst>
          </p:cNvPr>
          <p:cNvSpPr/>
          <p:nvPr/>
        </p:nvSpPr>
        <p:spPr>
          <a:xfrm>
            <a:off x="5027189" y="1865645"/>
            <a:ext cx="1741714" cy="646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 3</a:t>
            </a:r>
            <a:endParaRPr lang="en-IN" sz="1800" dirty="0">
              <a:solidFill>
                <a:srgbClr val="FFFFF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41CBDDD-8C92-8667-EFB7-2495D4C30C2C}"/>
              </a:ext>
            </a:extLst>
          </p:cNvPr>
          <p:cNvSpPr/>
          <p:nvPr/>
        </p:nvSpPr>
        <p:spPr>
          <a:xfrm>
            <a:off x="7486075" y="1872338"/>
            <a:ext cx="1741714" cy="6463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 4</a:t>
            </a:r>
            <a:endParaRPr lang="en-IN" sz="1800" dirty="0">
              <a:solidFill>
                <a:srgbClr val="FFFFF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E6838AA-6B24-E4D3-E359-F945388EABBD}"/>
              </a:ext>
            </a:extLst>
          </p:cNvPr>
          <p:cNvCxnSpPr/>
          <p:nvPr/>
        </p:nvCxnSpPr>
        <p:spPr>
          <a:xfrm flipH="1">
            <a:off x="2075543" y="1480168"/>
            <a:ext cx="3309255" cy="371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78E18FC-9DB3-ED75-F239-EA585FCE4D41}"/>
              </a:ext>
            </a:extLst>
          </p:cNvPr>
          <p:cNvCxnSpPr/>
          <p:nvPr/>
        </p:nvCxnSpPr>
        <p:spPr>
          <a:xfrm flipH="1">
            <a:off x="4495799" y="1478863"/>
            <a:ext cx="1402247" cy="41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2DA338C-4E34-A020-2F0D-6D9B194132A4}"/>
              </a:ext>
            </a:extLst>
          </p:cNvPr>
          <p:cNvCxnSpPr/>
          <p:nvPr/>
        </p:nvCxnSpPr>
        <p:spPr>
          <a:xfrm>
            <a:off x="6484425" y="1423087"/>
            <a:ext cx="0" cy="440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69A7303-FD82-1D2E-20F0-D8D29ED1F7E8}"/>
              </a:ext>
            </a:extLst>
          </p:cNvPr>
          <p:cNvCxnSpPr/>
          <p:nvPr/>
        </p:nvCxnSpPr>
        <p:spPr>
          <a:xfrm>
            <a:off x="7184235" y="1501723"/>
            <a:ext cx="1016336" cy="389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ED69007-1334-9580-D3A5-075AF2ED1006}"/>
              </a:ext>
            </a:extLst>
          </p:cNvPr>
          <p:cNvCxnSpPr/>
          <p:nvPr/>
        </p:nvCxnSpPr>
        <p:spPr>
          <a:xfrm>
            <a:off x="7433323" y="1436308"/>
            <a:ext cx="2627757" cy="43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7156965-BBA8-0BC3-016E-D247CF643115}"/>
              </a:ext>
            </a:extLst>
          </p:cNvPr>
          <p:cNvCxnSpPr/>
          <p:nvPr/>
        </p:nvCxnSpPr>
        <p:spPr>
          <a:xfrm flipH="1">
            <a:off x="5227262" y="2511976"/>
            <a:ext cx="229945" cy="37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307DC1A-0BBD-869C-A53F-99DB18257F83}"/>
              </a:ext>
            </a:extLst>
          </p:cNvPr>
          <p:cNvCxnSpPr>
            <a:stCxn id="49" idx="2"/>
          </p:cNvCxnSpPr>
          <p:nvPr/>
        </p:nvCxnSpPr>
        <p:spPr>
          <a:xfrm>
            <a:off x="4426857" y="3429000"/>
            <a:ext cx="0" cy="27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3C6BF7F-EA40-1226-45B9-FCB2F32DEFE2}"/>
              </a:ext>
            </a:extLst>
          </p:cNvPr>
          <p:cNvCxnSpPr/>
          <p:nvPr/>
        </p:nvCxnSpPr>
        <p:spPr>
          <a:xfrm>
            <a:off x="4426857" y="4141413"/>
            <a:ext cx="18533" cy="21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2192595-4C8F-3C80-8DB3-FC1F85F15783}"/>
              </a:ext>
            </a:extLst>
          </p:cNvPr>
          <p:cNvCxnSpPr/>
          <p:nvPr/>
        </p:nvCxnSpPr>
        <p:spPr>
          <a:xfrm>
            <a:off x="4426857" y="4748845"/>
            <a:ext cx="0" cy="22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22E5225-5F24-5355-8BC8-7B6BBAA2BA5C}"/>
              </a:ext>
            </a:extLst>
          </p:cNvPr>
          <p:cNvCxnSpPr>
            <a:stCxn id="55" idx="1"/>
            <a:endCxn id="56" idx="3"/>
          </p:cNvCxnSpPr>
          <p:nvPr/>
        </p:nvCxnSpPr>
        <p:spPr>
          <a:xfrm flipH="1">
            <a:off x="5384800" y="3092434"/>
            <a:ext cx="1799435" cy="85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FA3C191-A356-BD9F-3AD1-066AEE5DCF0D}"/>
              </a:ext>
            </a:extLst>
          </p:cNvPr>
          <p:cNvCxnSpPr>
            <a:stCxn id="54" idx="1"/>
            <a:endCxn id="57" idx="3"/>
          </p:cNvCxnSpPr>
          <p:nvPr/>
        </p:nvCxnSpPr>
        <p:spPr>
          <a:xfrm flipH="1">
            <a:off x="5384798" y="4031918"/>
            <a:ext cx="1799438" cy="521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9C622E6-8990-E541-F7A9-6F4328FB25A0}"/>
              </a:ext>
            </a:extLst>
          </p:cNvPr>
          <p:cNvCxnSpPr>
            <a:stCxn id="53" idx="1"/>
            <a:endCxn id="58" idx="3"/>
          </p:cNvCxnSpPr>
          <p:nvPr/>
        </p:nvCxnSpPr>
        <p:spPr>
          <a:xfrm flipH="1">
            <a:off x="5384799" y="4971402"/>
            <a:ext cx="1803735" cy="18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DAD11EA-DB71-8432-204A-B6F3AA8A8BBE}"/>
              </a:ext>
            </a:extLst>
          </p:cNvPr>
          <p:cNvSpPr/>
          <p:nvPr/>
        </p:nvSpPr>
        <p:spPr>
          <a:xfrm>
            <a:off x="11640457" y="6576646"/>
            <a:ext cx="565611" cy="2743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0802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EE81E2-B6B7-CA0E-2110-96552632E5D0}"/>
              </a:ext>
            </a:extLst>
          </p:cNvPr>
          <p:cNvSpPr/>
          <p:nvPr/>
        </p:nvSpPr>
        <p:spPr>
          <a:xfrm>
            <a:off x="0" y="0"/>
            <a:ext cx="12192000" cy="253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Previous year question papers Website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53ABC6-D827-6F26-F6D7-A832C120C3BE}"/>
              </a:ext>
            </a:extLst>
          </p:cNvPr>
          <p:cNvSpPr/>
          <p:nvPr/>
        </p:nvSpPr>
        <p:spPr>
          <a:xfrm>
            <a:off x="0" y="6604782"/>
            <a:ext cx="7033846" cy="253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Computer Er.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D4311-BC79-E4DB-E246-15BC1AD3E2A7}"/>
              </a:ext>
            </a:extLst>
          </p:cNvPr>
          <p:cNvSpPr/>
          <p:nvPr/>
        </p:nvSpPr>
        <p:spPr>
          <a:xfrm>
            <a:off x="7033846" y="6590714"/>
            <a:ext cx="5158154" cy="253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Govt Polytechnic for Women</a:t>
            </a:r>
            <a:endParaRPr lang="en-IN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78FDD7-BE0D-B809-0923-7990073667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53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85" r="77616" b="-1634"/>
          <a:stretch/>
        </p:blipFill>
        <p:spPr>
          <a:xfrm>
            <a:off x="11340849" y="5921766"/>
            <a:ext cx="712867" cy="6548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218C440-7B21-E22B-263A-EFB39EF4CC5A}"/>
              </a:ext>
            </a:extLst>
          </p:cNvPr>
          <p:cNvSpPr/>
          <p:nvPr/>
        </p:nvSpPr>
        <p:spPr>
          <a:xfrm>
            <a:off x="11802794" y="6597748"/>
            <a:ext cx="403274" cy="2532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36" name="Rectangle 43">
            <a:extLst>
              <a:ext uri="{FF2B5EF4-FFF2-40B4-BE49-F238E27FC236}">
                <a16:creationId xmlns:a16="http://schemas.microsoft.com/office/drawing/2014/main" id="{DC61B3DB-91A6-7ED4-C08B-D304B5640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8456" y="1456004"/>
            <a:ext cx="1331283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AD11EA-DB71-8432-204A-B6F3AA8A8BBE}"/>
              </a:ext>
            </a:extLst>
          </p:cNvPr>
          <p:cNvSpPr/>
          <p:nvPr/>
        </p:nvSpPr>
        <p:spPr>
          <a:xfrm>
            <a:off x="11640457" y="6576646"/>
            <a:ext cx="565611" cy="2743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D6511A-08D0-E673-7327-31D1B5207580}"/>
              </a:ext>
            </a:extLst>
          </p:cNvPr>
          <p:cNvSpPr txBox="1">
            <a:spLocks/>
          </p:cNvSpPr>
          <p:nvPr/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dirty="0">
                <a:solidFill>
                  <a:schemeClr val="bg2">
                    <a:lumMod val="90000"/>
                  </a:schemeClr>
                </a:solidFill>
                <a:latin typeface="Algerian" panose="04020705040A02060702" pitchFamily="82" charset="0"/>
              </a:rPr>
              <a:t>References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07F324-0672-F27F-8419-14A6ABADC655}"/>
              </a:ext>
            </a:extLst>
          </p:cNvPr>
          <p:cNvSpPr txBox="1"/>
          <p:nvPr/>
        </p:nvSpPr>
        <p:spPr>
          <a:xfrm>
            <a:off x="290286" y="1103086"/>
            <a:ext cx="1176343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LcPeriod"/>
            </a:pPr>
            <a:endParaRPr lang="en-US" sz="3600" dirty="0">
              <a:hlinkClick r:id="rId4"/>
            </a:endParaRPr>
          </a:p>
          <a:p>
            <a:pPr marL="400050" indent="-400050">
              <a:buFont typeface="+mj-lt"/>
              <a:buAutoNum type="romanLcPeriod"/>
            </a:pPr>
            <a:r>
              <a:rPr lang="en-IN" sz="3600" b="0" i="0" dirty="0">
                <a:effectLst/>
                <a:latin typeface="Times New Roman" panose="02020603050405020304" pitchFamily="18" charset="0"/>
                <a:hlinkClick r:id="rId5"/>
              </a:rPr>
              <a:t>https://kiranjeet28.github.io/Previous-Year-Paper-GPWF-Minor-Project-</a:t>
            </a:r>
            <a:endParaRPr lang="en-US" sz="3600" dirty="0">
              <a:hlinkClick r:id="rId4"/>
            </a:endParaRPr>
          </a:p>
          <a:p>
            <a:pPr marL="400050" indent="-400050">
              <a:buFont typeface="+mj-lt"/>
              <a:buAutoNum type="romanLcPeriod"/>
            </a:pPr>
            <a:r>
              <a:rPr lang="en-US" sz="3600" dirty="0">
                <a:hlinkClick r:id="rId4"/>
              </a:rPr>
              <a:t>http://www.codewithharry.com</a:t>
            </a:r>
            <a:endParaRPr lang="en-US" sz="3600" dirty="0"/>
          </a:p>
          <a:p>
            <a:pPr marL="400050" indent="-400050">
              <a:buFont typeface="+mj-lt"/>
              <a:buAutoNum type="romanLcPeriod"/>
            </a:pPr>
            <a:r>
              <a:rPr lang="en-US" sz="3600" dirty="0">
                <a:hlinkClick r:id="rId6"/>
              </a:rPr>
              <a:t>https://www.greekforgreeks.com</a:t>
            </a:r>
            <a:endParaRPr lang="en-US" sz="3600" dirty="0"/>
          </a:p>
          <a:p>
            <a:pPr marL="400050" indent="-400050">
              <a:buFont typeface="+mj-lt"/>
              <a:buAutoNum type="romanLcPeriod"/>
            </a:pPr>
            <a:endParaRPr lang="en-US" sz="3600" dirty="0"/>
          </a:p>
          <a:p>
            <a:pPr marL="400050" indent="-400050">
              <a:buFont typeface="+mj-lt"/>
              <a:buAutoNum type="romanLcPeriod"/>
            </a:pPr>
            <a:r>
              <a:rPr lang="en-US" sz="3600" dirty="0"/>
              <a:t>Chat GTP</a:t>
            </a:r>
          </a:p>
          <a:p>
            <a:pPr marL="400050" indent="-400050">
              <a:buFont typeface="+mj-lt"/>
              <a:buAutoNum type="romanLcPeriod"/>
            </a:pPr>
            <a:endParaRPr lang="en-US" sz="3600" dirty="0"/>
          </a:p>
          <a:p>
            <a:pPr marL="400050" indent="-400050">
              <a:buFont typeface="+mj-lt"/>
              <a:buAutoNum type="romanLcPeriod"/>
            </a:pPr>
            <a:r>
              <a:rPr lang="en-US" sz="3600" dirty="0">
                <a:hlinkClick r:id="rId7"/>
              </a:rPr>
              <a:t>https://www.w3schools.com</a:t>
            </a:r>
            <a:endParaRPr lang="en-US" sz="3600" dirty="0"/>
          </a:p>
          <a:p>
            <a:endParaRPr lang="en-US" sz="3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59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CE781-61FF-CE35-D460-915DAD2C7142}"/>
              </a:ext>
            </a:extLst>
          </p:cNvPr>
          <p:cNvSpPr/>
          <p:nvPr/>
        </p:nvSpPr>
        <p:spPr>
          <a:xfrm>
            <a:off x="0" y="0"/>
            <a:ext cx="12192000" cy="253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Previous year question papers Website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80F74D-7E63-2E5F-2E69-02C65E584487}"/>
              </a:ext>
            </a:extLst>
          </p:cNvPr>
          <p:cNvSpPr/>
          <p:nvPr/>
        </p:nvSpPr>
        <p:spPr>
          <a:xfrm>
            <a:off x="0" y="6604782"/>
            <a:ext cx="7033846" cy="253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Computer Er.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73AB39-8CF6-F7D4-E9AB-A1D3A29B7679}"/>
              </a:ext>
            </a:extLst>
          </p:cNvPr>
          <p:cNvSpPr/>
          <p:nvPr/>
        </p:nvSpPr>
        <p:spPr>
          <a:xfrm>
            <a:off x="7033846" y="6590714"/>
            <a:ext cx="5158154" cy="253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Govt Polytechnic for Women</a:t>
            </a:r>
            <a:endParaRPr lang="en-IN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AEA90C-B2A4-8F64-3435-A90121A65A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53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85" r="77616" b="-1634"/>
          <a:stretch/>
        </p:blipFill>
        <p:spPr>
          <a:xfrm>
            <a:off x="11340849" y="5921766"/>
            <a:ext cx="712867" cy="6548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7DA0BED-09EF-FFCB-D13A-3D27151D05B4}"/>
              </a:ext>
            </a:extLst>
          </p:cNvPr>
          <p:cNvSpPr/>
          <p:nvPr/>
        </p:nvSpPr>
        <p:spPr>
          <a:xfrm>
            <a:off x="11802794" y="6597748"/>
            <a:ext cx="403274" cy="2532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9AE9525-1A1D-DC8A-C74A-4168BED62987}"/>
              </a:ext>
            </a:extLst>
          </p:cNvPr>
          <p:cNvSpPr txBox="1">
            <a:spLocks/>
          </p:cNvSpPr>
          <p:nvPr/>
        </p:nvSpPr>
        <p:spPr>
          <a:xfrm>
            <a:off x="-2" y="232759"/>
            <a:ext cx="12192000" cy="7148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lgerian" panose="04020705040A02060702" pitchFamily="82" charset="0"/>
              </a:rPr>
              <a:t>Overview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40465AE-4963-A956-A0D4-990B5E9CC931}"/>
              </a:ext>
            </a:extLst>
          </p:cNvPr>
          <p:cNvSpPr txBox="1">
            <a:spLocks/>
          </p:cNvSpPr>
          <p:nvPr/>
        </p:nvSpPr>
        <p:spPr>
          <a:xfrm>
            <a:off x="206432" y="1181686"/>
            <a:ext cx="11779135" cy="53949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Introduction</a:t>
            </a:r>
          </a:p>
          <a:p>
            <a:r>
              <a:rPr lang="en-US" sz="4000" dirty="0"/>
              <a:t>Related Works </a:t>
            </a:r>
          </a:p>
          <a:p>
            <a:r>
              <a:rPr lang="en-US" sz="4000" dirty="0"/>
              <a:t>Features</a:t>
            </a:r>
          </a:p>
          <a:p>
            <a:r>
              <a:rPr lang="en-US" sz="4000" dirty="0"/>
              <a:t>Conclusion </a:t>
            </a:r>
          </a:p>
          <a:p>
            <a:r>
              <a:rPr lang="en-US" sz="4000" dirty="0"/>
              <a:t> Future Work</a:t>
            </a:r>
          </a:p>
          <a:p>
            <a:r>
              <a:rPr lang="en-US" sz="4000" dirty="0"/>
              <a:t>Diagram </a:t>
            </a:r>
          </a:p>
          <a:p>
            <a:r>
              <a:rPr lang="en-IN" sz="4000" dirty="0"/>
              <a:t>References</a:t>
            </a:r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5100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FDD2954-F691-27DB-92B0-30037DFD68F4}"/>
              </a:ext>
            </a:extLst>
          </p:cNvPr>
          <p:cNvSpPr/>
          <p:nvPr/>
        </p:nvSpPr>
        <p:spPr>
          <a:xfrm>
            <a:off x="0" y="0"/>
            <a:ext cx="12192000" cy="253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Previous year question papers Website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5B15D9-D739-DB03-2B1A-7D29A558381F}"/>
              </a:ext>
            </a:extLst>
          </p:cNvPr>
          <p:cNvSpPr/>
          <p:nvPr/>
        </p:nvSpPr>
        <p:spPr>
          <a:xfrm>
            <a:off x="0" y="6604782"/>
            <a:ext cx="7033846" cy="253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Computer Er.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EE673-74EF-6494-8D6F-FA08D83D3507}"/>
              </a:ext>
            </a:extLst>
          </p:cNvPr>
          <p:cNvSpPr/>
          <p:nvPr/>
        </p:nvSpPr>
        <p:spPr>
          <a:xfrm>
            <a:off x="7033846" y="6590714"/>
            <a:ext cx="5158154" cy="253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Govt Polytechnic for Women</a:t>
            </a:r>
            <a:endParaRPr lang="en-IN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ED8384-F9B6-F9BA-D1F7-6D619A797A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53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85" r="77616" b="-1634"/>
          <a:stretch/>
        </p:blipFill>
        <p:spPr>
          <a:xfrm>
            <a:off x="11340849" y="5921766"/>
            <a:ext cx="712867" cy="6548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EEAF3BF-AC2B-126F-AD61-ADF923347AD1}"/>
              </a:ext>
            </a:extLst>
          </p:cNvPr>
          <p:cNvSpPr/>
          <p:nvPr/>
        </p:nvSpPr>
        <p:spPr>
          <a:xfrm>
            <a:off x="11802794" y="6597748"/>
            <a:ext cx="403274" cy="2532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A41DD22-45C4-EA60-A674-7194AB4CD3E1}"/>
              </a:ext>
            </a:extLst>
          </p:cNvPr>
          <p:cNvSpPr txBox="1">
            <a:spLocks/>
          </p:cNvSpPr>
          <p:nvPr/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Introduction</a:t>
            </a:r>
            <a:endParaRPr lang="en-IN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D2E125-3A3D-789A-C409-62F13306CD84}"/>
              </a:ext>
            </a:extLst>
          </p:cNvPr>
          <p:cNvSpPr txBox="1"/>
          <p:nvPr/>
        </p:nvSpPr>
        <p:spPr>
          <a:xfrm>
            <a:off x="126609" y="1111348"/>
            <a:ext cx="11788726" cy="518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450215" algn="l"/>
              </a:tabLst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/>
                <a:latin typeface="Bell MT" panose="02020503060305020303" pitchFamily="18" charset="0"/>
                <a:ea typeface="Arial Unicode MS"/>
                <a:cs typeface="Arial Unicode MS"/>
              </a:rPr>
              <a:t> </a:t>
            </a:r>
            <a:r>
              <a:rPr lang="en-US" sz="2000" u="sng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IN" sz="20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450215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growing significance of websites for various organizations is well known. In recognizing that we decided to develop a website for the college which compromises which contain the previous year’s question paper of the Department present in our collage .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450215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Purpose of the project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purpose of our project is to design, publish a website for our college which consists of the previous year’s question paper of the Department present in our collage.,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450215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of the Website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JK Polytechnic Help 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450215" algn="l"/>
              </a:tabLst>
            </a:pPr>
            <a:r>
              <a:rPr lang="en-US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LOGO : </a:t>
            </a:r>
            <a:b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Proposal System:</a:t>
            </a:r>
            <a:b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Initially the college does not have a proper website for the question papers . As this a static website. So that updating of  the question in it is easy for the anyone .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2EF054-C3DE-3BD1-6D63-6AE573AE4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48" y="4305927"/>
            <a:ext cx="1727245" cy="8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5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C827AE-179F-60C4-0060-E2C37199F3CB}"/>
              </a:ext>
            </a:extLst>
          </p:cNvPr>
          <p:cNvSpPr/>
          <p:nvPr/>
        </p:nvSpPr>
        <p:spPr>
          <a:xfrm>
            <a:off x="0" y="0"/>
            <a:ext cx="12192000" cy="253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Previous year question papers Website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273819-D674-0E6C-AD80-9E3C3B197F12}"/>
              </a:ext>
            </a:extLst>
          </p:cNvPr>
          <p:cNvSpPr/>
          <p:nvPr/>
        </p:nvSpPr>
        <p:spPr>
          <a:xfrm>
            <a:off x="0" y="6604782"/>
            <a:ext cx="7033846" cy="253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Computer Er.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161F2-9A10-76BD-7F5B-773972ED4CA8}"/>
              </a:ext>
            </a:extLst>
          </p:cNvPr>
          <p:cNvSpPr/>
          <p:nvPr/>
        </p:nvSpPr>
        <p:spPr>
          <a:xfrm>
            <a:off x="7033846" y="6590714"/>
            <a:ext cx="5158154" cy="253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Govt Polytechnic for Women</a:t>
            </a:r>
            <a:endParaRPr lang="en-IN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BBCC5A-F834-4C05-A64D-B84B306329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53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85" r="77616" b="-1634"/>
          <a:stretch/>
        </p:blipFill>
        <p:spPr>
          <a:xfrm>
            <a:off x="11340849" y="5921766"/>
            <a:ext cx="712867" cy="6548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AD4B0E-5D20-1282-2379-0B84294F79FD}"/>
              </a:ext>
            </a:extLst>
          </p:cNvPr>
          <p:cNvSpPr/>
          <p:nvPr/>
        </p:nvSpPr>
        <p:spPr>
          <a:xfrm>
            <a:off x="11802794" y="6597748"/>
            <a:ext cx="403274" cy="2532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2D4E8F-6A4D-8582-959D-006FD0E3F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001161"/>
              </p:ext>
            </p:extLst>
          </p:nvPr>
        </p:nvGraphicFramePr>
        <p:xfrm>
          <a:off x="444583" y="1225787"/>
          <a:ext cx="11358211" cy="24599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5399">
                  <a:extLst>
                    <a:ext uri="{9D8B030D-6E8A-4147-A177-3AD203B41FA5}">
                      <a16:colId xmlns:a16="http://schemas.microsoft.com/office/drawing/2014/main" val="1880251826"/>
                    </a:ext>
                  </a:extLst>
                </a:gridCol>
                <a:gridCol w="9212812">
                  <a:extLst>
                    <a:ext uri="{9D8B030D-6E8A-4147-A177-3AD203B41FA5}">
                      <a16:colId xmlns:a16="http://schemas.microsoft.com/office/drawing/2014/main" val="2708337588"/>
                    </a:ext>
                  </a:extLst>
                </a:gridCol>
              </a:tblGrid>
              <a:tr h="6783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450215" algn="l"/>
                        </a:tabLst>
                      </a:pPr>
                      <a:r>
                        <a:rPr lang="en-US" sz="2000" dirty="0">
                          <a:effectLst/>
                        </a:rPr>
                        <a:t>TERM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450215" algn="l"/>
                        </a:tabLst>
                      </a:pPr>
                      <a:r>
                        <a:rPr lang="en-US" sz="2000" dirty="0">
                          <a:effectLst/>
                        </a:rPr>
                        <a:t>DEFINITION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7366092"/>
                  </a:ext>
                </a:extLst>
              </a:tr>
              <a:tr h="5938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450215" algn="l"/>
                        </a:tabLst>
                      </a:pPr>
                      <a:r>
                        <a:rPr lang="en-US" sz="2000" dirty="0">
                          <a:effectLst/>
                        </a:rPr>
                        <a:t>HTML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450215" algn="l"/>
                        </a:tabLst>
                      </a:pPr>
                      <a:r>
                        <a:rPr lang="en-US" sz="20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Hyper Text Markup Language</a:t>
                      </a:r>
                      <a:endParaRPr lang="en-IN" sz="2000" dirty="0"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9901887"/>
                  </a:ext>
                </a:extLst>
              </a:tr>
              <a:tr h="5938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450215" algn="l"/>
                        </a:tabLst>
                      </a:pPr>
                      <a:r>
                        <a:rPr lang="en-US" sz="2000" dirty="0">
                          <a:effectLst/>
                        </a:rPr>
                        <a:t>CSS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450215" algn="l"/>
                        </a:tabLst>
                      </a:pPr>
                      <a:r>
                        <a:rPr lang="en-US" sz="20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Cascading Style Sheets</a:t>
                      </a:r>
                      <a:endParaRPr lang="en-IN" sz="2000" dirty="0"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063239"/>
                  </a:ext>
                </a:extLst>
              </a:tr>
              <a:tr h="5938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450215" algn="l"/>
                        </a:tabLst>
                      </a:pPr>
                      <a:r>
                        <a:rPr lang="en-US" sz="2000" dirty="0">
                          <a:effectLst/>
                        </a:rPr>
                        <a:t>JS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450215" algn="l"/>
                        </a:tabLst>
                      </a:pPr>
                      <a:r>
                        <a:rPr lang="en-US" sz="2000" dirty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</a:rPr>
                        <a:t>Java Script</a:t>
                      </a:r>
                      <a:endParaRPr lang="en-IN" sz="2000" dirty="0">
                        <a:solidFill>
                          <a:schemeClr val="tx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4621752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0714D915-A209-AE68-B11B-AB0D214EF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83" y="449328"/>
            <a:ext cx="210166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Glossary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13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E0D634-A6BB-DF74-6505-2399F6860C95}"/>
              </a:ext>
            </a:extLst>
          </p:cNvPr>
          <p:cNvSpPr/>
          <p:nvPr/>
        </p:nvSpPr>
        <p:spPr>
          <a:xfrm>
            <a:off x="0" y="0"/>
            <a:ext cx="12192000" cy="253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Previous year question papers Website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4E02B-5A33-DC8D-A894-170CEB54BF23}"/>
              </a:ext>
            </a:extLst>
          </p:cNvPr>
          <p:cNvSpPr/>
          <p:nvPr/>
        </p:nvSpPr>
        <p:spPr>
          <a:xfrm>
            <a:off x="0" y="6604782"/>
            <a:ext cx="7033846" cy="253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Computer Er.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AE39EB-D445-350D-7253-35438A37E0DB}"/>
              </a:ext>
            </a:extLst>
          </p:cNvPr>
          <p:cNvSpPr/>
          <p:nvPr/>
        </p:nvSpPr>
        <p:spPr>
          <a:xfrm>
            <a:off x="7033846" y="6590714"/>
            <a:ext cx="5158154" cy="253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Govt Polytechnic for Women</a:t>
            </a:r>
            <a:endParaRPr lang="en-IN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5EB5AB-E5B3-B22A-07E4-FC0A76A13D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53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85" r="77616" b="-1634"/>
          <a:stretch/>
        </p:blipFill>
        <p:spPr>
          <a:xfrm>
            <a:off x="11340849" y="5921766"/>
            <a:ext cx="712867" cy="65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1507E2-3B71-CBC3-4819-68E47151A5D6}"/>
              </a:ext>
            </a:extLst>
          </p:cNvPr>
          <p:cNvSpPr txBox="1"/>
          <p:nvPr/>
        </p:nvSpPr>
        <p:spPr>
          <a:xfrm>
            <a:off x="98474" y="365760"/>
            <a:ext cx="11955242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Create a basic HTML Structure .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Add a CSS classes in it . 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Make it response according to the devices. 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Toggle Switch add to allow user to View a website in dark and light view in with Js is used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Add the contact of the Collage website , Instagram , YouTube and Facebook.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Collection and add of the Question papers  in website (2022-23).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6B394A7-720C-44E7-0D69-70ECF869FD0F}"/>
              </a:ext>
            </a:extLst>
          </p:cNvPr>
          <p:cNvSpPr txBox="1">
            <a:spLocks/>
          </p:cNvSpPr>
          <p:nvPr/>
        </p:nvSpPr>
        <p:spPr>
          <a:xfrm>
            <a:off x="14068" y="267286"/>
            <a:ext cx="12192000" cy="71489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Algerian" panose="04020705040A02060702" pitchFamily="82" charset="0"/>
              </a:rPr>
              <a:t>Related Works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06AA81-5C80-5F2F-056A-086639A46A51}"/>
              </a:ext>
            </a:extLst>
          </p:cNvPr>
          <p:cNvSpPr/>
          <p:nvPr/>
        </p:nvSpPr>
        <p:spPr>
          <a:xfrm>
            <a:off x="11788726" y="6576646"/>
            <a:ext cx="417342" cy="2743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703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1DC6DC-79A8-6CF8-876F-F8E831CA4CD5}"/>
              </a:ext>
            </a:extLst>
          </p:cNvPr>
          <p:cNvSpPr/>
          <p:nvPr/>
        </p:nvSpPr>
        <p:spPr>
          <a:xfrm>
            <a:off x="0" y="0"/>
            <a:ext cx="12192000" cy="253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Previous year question papers Website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63485-4364-23C2-0C85-94F3716C6EBA}"/>
              </a:ext>
            </a:extLst>
          </p:cNvPr>
          <p:cNvSpPr/>
          <p:nvPr/>
        </p:nvSpPr>
        <p:spPr>
          <a:xfrm>
            <a:off x="0" y="6604782"/>
            <a:ext cx="7033846" cy="253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Computer Er.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631299-6764-25E4-E6D2-1DF4420E426D}"/>
              </a:ext>
            </a:extLst>
          </p:cNvPr>
          <p:cNvSpPr/>
          <p:nvPr/>
        </p:nvSpPr>
        <p:spPr>
          <a:xfrm>
            <a:off x="7033846" y="6590714"/>
            <a:ext cx="5158154" cy="253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Govt Polytechnic for Women</a:t>
            </a:r>
            <a:endParaRPr lang="en-IN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B16A71-E56B-4786-4615-F579EDF7CA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53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85" r="77616" b="-1634"/>
          <a:stretch/>
        </p:blipFill>
        <p:spPr>
          <a:xfrm>
            <a:off x="11340849" y="5921766"/>
            <a:ext cx="712867" cy="6548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CFBAE47-B8FD-E5FB-A1BF-A5B209400CCF}"/>
              </a:ext>
            </a:extLst>
          </p:cNvPr>
          <p:cNvSpPr/>
          <p:nvPr/>
        </p:nvSpPr>
        <p:spPr>
          <a:xfrm>
            <a:off x="11802794" y="6597748"/>
            <a:ext cx="403274" cy="2532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136792-B10A-5323-8D57-97461AE487B8}"/>
              </a:ext>
            </a:extLst>
          </p:cNvPr>
          <p:cNvSpPr txBox="1"/>
          <p:nvPr/>
        </p:nvSpPr>
        <p:spPr>
          <a:xfrm>
            <a:off x="154745" y="281354"/>
            <a:ext cx="11898971" cy="804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b="1" dirty="0"/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0215" algn="l"/>
              </a:tabLst>
            </a:pP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0215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platform with contain question papers .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0215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Easy to handle. As it does not contain complex languages. 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0215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the question papers in high quality.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0215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friendly Interface.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0215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Website is Response to all the devices and browsers.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0215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Easy to use Interface.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0215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also consists of the toggle switch with which help we can change dark to light mode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50215" algn="l"/>
              </a:tabLst>
            </a:pP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0215" algn="l"/>
              </a:tabLst>
            </a:pP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tabLst>
                <a:tab pos="450215" algn="l"/>
              </a:tabLst>
            </a:pP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tabLst>
                <a:tab pos="450215" algn="l"/>
              </a:tabLst>
            </a:pP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/>
              <a:t> 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FF11EA-0F06-6C6A-0217-39EDDC8BB13C}"/>
              </a:ext>
            </a:extLst>
          </p:cNvPr>
          <p:cNvSpPr txBox="1">
            <a:spLocks/>
          </p:cNvSpPr>
          <p:nvPr/>
        </p:nvSpPr>
        <p:spPr>
          <a:xfrm>
            <a:off x="14068" y="273155"/>
            <a:ext cx="12192000" cy="71489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Algerian" panose="04020705040A02060702" pitchFamily="82" charset="0"/>
              </a:rPr>
              <a:t>Features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BC58E3-09E4-4A56-BEE2-39BCEB05DE32}"/>
              </a:ext>
            </a:extLst>
          </p:cNvPr>
          <p:cNvSpPr/>
          <p:nvPr/>
        </p:nvSpPr>
        <p:spPr>
          <a:xfrm>
            <a:off x="11802794" y="6576646"/>
            <a:ext cx="403274" cy="2743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831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1DC6DC-79A8-6CF8-876F-F8E831CA4CD5}"/>
              </a:ext>
            </a:extLst>
          </p:cNvPr>
          <p:cNvSpPr/>
          <p:nvPr/>
        </p:nvSpPr>
        <p:spPr>
          <a:xfrm>
            <a:off x="0" y="0"/>
            <a:ext cx="12192000" cy="253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Previous year question papers Website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63485-4364-23C2-0C85-94F3716C6EBA}"/>
              </a:ext>
            </a:extLst>
          </p:cNvPr>
          <p:cNvSpPr/>
          <p:nvPr/>
        </p:nvSpPr>
        <p:spPr>
          <a:xfrm>
            <a:off x="0" y="6604782"/>
            <a:ext cx="7033846" cy="253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Computer Er.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631299-6764-25E4-E6D2-1DF4420E426D}"/>
              </a:ext>
            </a:extLst>
          </p:cNvPr>
          <p:cNvSpPr/>
          <p:nvPr/>
        </p:nvSpPr>
        <p:spPr>
          <a:xfrm>
            <a:off x="7033846" y="6590714"/>
            <a:ext cx="5158154" cy="253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Govt Polytechnic for Women</a:t>
            </a:r>
            <a:endParaRPr lang="en-IN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B16A71-E56B-4786-4615-F579EDF7CA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53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85" r="77616" b="-1634"/>
          <a:stretch/>
        </p:blipFill>
        <p:spPr>
          <a:xfrm>
            <a:off x="11340849" y="5921766"/>
            <a:ext cx="712867" cy="6548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CFBAE47-B8FD-E5FB-A1BF-A5B209400CCF}"/>
              </a:ext>
            </a:extLst>
          </p:cNvPr>
          <p:cNvSpPr/>
          <p:nvPr/>
        </p:nvSpPr>
        <p:spPr>
          <a:xfrm>
            <a:off x="11802794" y="6597748"/>
            <a:ext cx="403274" cy="2532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7AB8359-2352-D147-AB1F-B5229B1BD9E0}"/>
              </a:ext>
            </a:extLst>
          </p:cNvPr>
          <p:cNvSpPr txBox="1">
            <a:spLocks/>
          </p:cNvSpPr>
          <p:nvPr/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2">
                    <a:lumMod val="90000"/>
                  </a:schemeClr>
                </a:solidFill>
                <a:latin typeface="Algerian" panose="04020705040A02060702" pitchFamily="82" charset="0"/>
              </a:rPr>
              <a:t>Conclusion</a:t>
            </a:r>
            <a:endParaRPr lang="en-IN" dirty="0">
              <a:solidFill>
                <a:schemeClr val="bg2">
                  <a:lumMod val="9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FE47C6-3C6D-3935-780C-4F81403749AD}"/>
              </a:ext>
            </a:extLst>
          </p:cNvPr>
          <p:cNvSpPr txBox="1"/>
          <p:nvPr/>
        </p:nvSpPr>
        <p:spPr>
          <a:xfrm>
            <a:off x="0" y="992930"/>
            <a:ext cx="119153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Söhne"/>
              </a:rPr>
              <a:t>H</a:t>
            </a:r>
            <a:r>
              <a:rPr lang="en-US" sz="2400" b="0" i="0" dirty="0">
                <a:effectLst/>
                <a:latin typeface="Söhne"/>
              </a:rPr>
              <a:t>ere's a shorter conclusion in 5 key points: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Söhne"/>
              </a:rPr>
              <a:t>Our website is a user-friendly platform providing high-quality, previous year question papers for the college department.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Söhne"/>
              </a:rPr>
              <a:t>With a responsive design and a dark/light mode toggle switch, we prioritize accessibility and user convenience.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Söhne"/>
              </a:rPr>
              <a:t>Links to our college's official website and social media accounts keep users connected and informed.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Söhne"/>
              </a:rPr>
              <a:t>We are actively expanding our collection of question papers for the 2022-23 academic year to support students' academic success.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Söhne"/>
              </a:rPr>
              <a:t>We value user feedback and aim to continually enhance our website to meet the needs of our college community, making education more accessible and efficient.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D72A6-45FC-E623-70FA-1DFDD2A79B60}"/>
              </a:ext>
            </a:extLst>
          </p:cNvPr>
          <p:cNvSpPr/>
          <p:nvPr/>
        </p:nvSpPr>
        <p:spPr>
          <a:xfrm>
            <a:off x="11802794" y="6604782"/>
            <a:ext cx="403274" cy="2461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550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6C9AE3-7C13-A2A4-8F1F-6B684EA94620}"/>
              </a:ext>
            </a:extLst>
          </p:cNvPr>
          <p:cNvSpPr/>
          <p:nvPr/>
        </p:nvSpPr>
        <p:spPr>
          <a:xfrm>
            <a:off x="0" y="0"/>
            <a:ext cx="12192000" cy="253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Previous year question papers Website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C2DAD1-E528-3BFA-8995-21A6C716C19B}"/>
              </a:ext>
            </a:extLst>
          </p:cNvPr>
          <p:cNvSpPr/>
          <p:nvPr/>
        </p:nvSpPr>
        <p:spPr>
          <a:xfrm>
            <a:off x="0" y="6604782"/>
            <a:ext cx="7033846" cy="253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Computer Er.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567806-527F-FB8D-6B17-77843438260E}"/>
              </a:ext>
            </a:extLst>
          </p:cNvPr>
          <p:cNvSpPr/>
          <p:nvPr/>
        </p:nvSpPr>
        <p:spPr>
          <a:xfrm>
            <a:off x="7033846" y="6590714"/>
            <a:ext cx="5158154" cy="253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Govt Polytechnic for Women</a:t>
            </a:r>
            <a:endParaRPr lang="en-IN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8A3028-7F54-9347-C81D-B20146E020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53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85" r="77616" b="-1634"/>
          <a:stretch/>
        </p:blipFill>
        <p:spPr>
          <a:xfrm>
            <a:off x="11340849" y="5921766"/>
            <a:ext cx="712867" cy="6548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7E2C97-A50B-9FC7-F7AA-DA1E3D3D8C96}"/>
              </a:ext>
            </a:extLst>
          </p:cNvPr>
          <p:cNvSpPr/>
          <p:nvPr/>
        </p:nvSpPr>
        <p:spPr>
          <a:xfrm>
            <a:off x="11802794" y="6597748"/>
            <a:ext cx="403274" cy="2532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D0198-489F-FED5-2933-10DD4CDE5F39}"/>
              </a:ext>
            </a:extLst>
          </p:cNvPr>
          <p:cNvSpPr txBox="1">
            <a:spLocks/>
          </p:cNvSpPr>
          <p:nvPr/>
        </p:nvSpPr>
        <p:spPr>
          <a:xfrm>
            <a:off x="0" y="267286"/>
            <a:ext cx="12192000" cy="71489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2">
                    <a:lumMod val="90000"/>
                  </a:schemeClr>
                </a:solidFill>
                <a:latin typeface="Algerian" panose="04020705040A02060702" pitchFamily="82" charset="0"/>
              </a:rPr>
              <a:t>Future Work</a:t>
            </a:r>
            <a:endParaRPr lang="en-IN" dirty="0">
              <a:solidFill>
                <a:schemeClr val="bg2">
                  <a:lumMod val="9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3F301E-9FA9-5C3F-B4B2-BC03A2F12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779941"/>
            <a:ext cx="12351434" cy="6171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chemeClr val="bg2">
                    <a:lumMod val="50000"/>
                  </a:schemeClr>
                </a:solidFill>
                <a:latin typeface="Söhne"/>
              </a:rPr>
              <a:t>H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Söhne"/>
              </a:rPr>
              <a:t>ere are 5 main points: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Improved Search and Navigation: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Enhance the search functionality and navigation structure of the website, making it easier for users to find specific question papers quickly.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Interactive Study Resources: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Introduce interactive study resources such as practice quizzes, study guides, and video tutorials related to the topics covered in the question papers to aid in learning and preparation.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Community Forums: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Create discussion forums or online communities where students can ask questions, share tips, and discuss challenging topics related to their studies.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Regular Content Updates: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Commit to keeping the question papers up-to-date by continually adding new papers as they become available and ensuring all links are functional.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Performance Optimization: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Invest in optimizing the website's performance to guarantee fast loading times, smooth user experience, and compatibility with various devices and browsers. This will ensure that students can access materials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9B8DC2-5884-6846-A628-9BC4C71AB283}"/>
              </a:ext>
            </a:extLst>
          </p:cNvPr>
          <p:cNvSpPr/>
          <p:nvPr/>
        </p:nvSpPr>
        <p:spPr>
          <a:xfrm>
            <a:off x="11802794" y="6604782"/>
            <a:ext cx="403274" cy="24618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02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95686E-42B9-FF1B-6256-D0626888150A}"/>
              </a:ext>
            </a:extLst>
          </p:cNvPr>
          <p:cNvSpPr/>
          <p:nvPr/>
        </p:nvSpPr>
        <p:spPr>
          <a:xfrm>
            <a:off x="0" y="0"/>
            <a:ext cx="12192000" cy="253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Previous year question papers Website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F9BEBE-0F1E-CB19-92DE-4B2A878D5920}"/>
              </a:ext>
            </a:extLst>
          </p:cNvPr>
          <p:cNvSpPr/>
          <p:nvPr/>
        </p:nvSpPr>
        <p:spPr>
          <a:xfrm>
            <a:off x="0" y="6604782"/>
            <a:ext cx="7033846" cy="253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Dept. Computer Er.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E8F2A8-4075-4721-FE46-C24A824FA52F}"/>
              </a:ext>
            </a:extLst>
          </p:cNvPr>
          <p:cNvSpPr/>
          <p:nvPr/>
        </p:nvSpPr>
        <p:spPr>
          <a:xfrm>
            <a:off x="7033846" y="6576652"/>
            <a:ext cx="5158154" cy="25321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Govt Polytechnic for Women</a:t>
            </a:r>
            <a:endParaRPr lang="en-IN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29DC7-F65D-2CCE-E9F2-89733F64B9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53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85" r="77616" b="-1634"/>
          <a:stretch/>
        </p:blipFill>
        <p:spPr>
          <a:xfrm>
            <a:off x="11425257" y="5921766"/>
            <a:ext cx="712867" cy="6548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6D33718-1048-5CD5-98B4-DAE6905642C1}"/>
              </a:ext>
            </a:extLst>
          </p:cNvPr>
          <p:cNvSpPr/>
          <p:nvPr/>
        </p:nvSpPr>
        <p:spPr>
          <a:xfrm>
            <a:off x="11802794" y="6583686"/>
            <a:ext cx="403274" cy="25321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EBB1D4A1-DFB5-D87A-B479-869E319EE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268" y="5064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sp>
        <p:nvSpPr>
          <p:cNvPr id="49" name="Rectangle 49">
            <a:extLst>
              <a:ext uri="{FF2B5EF4-FFF2-40B4-BE49-F238E27FC236}">
                <a16:creationId xmlns:a16="http://schemas.microsoft.com/office/drawing/2014/main" id="{901EC26E-4478-147C-453F-25D12E8FF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268" y="9636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85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51">
            <a:extLst>
              <a:ext uri="{FF2B5EF4-FFF2-40B4-BE49-F238E27FC236}">
                <a16:creationId xmlns:a16="http://schemas.microsoft.com/office/drawing/2014/main" id="{BDDCDB4C-2F48-FA67-8F53-5608AD0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718" y="3711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9161394-5D8C-2E1B-77C3-29B9068A3011}"/>
              </a:ext>
            </a:extLst>
          </p:cNvPr>
          <p:cNvSpPr/>
          <p:nvPr/>
        </p:nvSpPr>
        <p:spPr>
          <a:xfrm>
            <a:off x="5105448" y="1099992"/>
            <a:ext cx="1981103" cy="66157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Project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Folder</a:t>
            </a:r>
            <a:r>
              <a:rPr lang="en-US" sz="2400" dirty="0"/>
              <a:t> </a:t>
            </a:r>
            <a:endParaRPr lang="en-IN" sz="24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303E15A-F682-60B3-2B0F-5239647B7310}"/>
              </a:ext>
            </a:extLst>
          </p:cNvPr>
          <p:cNvSpPr/>
          <p:nvPr/>
        </p:nvSpPr>
        <p:spPr>
          <a:xfrm>
            <a:off x="3603771" y="2106424"/>
            <a:ext cx="1885070" cy="568400"/>
          </a:xfrm>
          <a:prstGeom prst="roundRect">
            <a:avLst/>
          </a:prstGeom>
          <a:solidFill>
            <a:srgbClr val="00B0F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Index Page 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303E15A-F682-60B3-2B0F-5239647B7310}"/>
              </a:ext>
            </a:extLst>
          </p:cNvPr>
          <p:cNvSpPr/>
          <p:nvPr/>
        </p:nvSpPr>
        <p:spPr>
          <a:xfrm>
            <a:off x="6275507" y="2139760"/>
            <a:ext cx="1885070" cy="568400"/>
          </a:xfrm>
          <a:prstGeom prst="roundRect">
            <a:avLst/>
          </a:prstGeom>
          <a:solidFill>
            <a:srgbClr val="00B0F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CSS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303E15A-F682-60B3-2B0F-5239647B7310}"/>
              </a:ext>
            </a:extLst>
          </p:cNvPr>
          <p:cNvSpPr/>
          <p:nvPr/>
        </p:nvSpPr>
        <p:spPr>
          <a:xfrm>
            <a:off x="8853268" y="2129752"/>
            <a:ext cx="1885070" cy="568400"/>
          </a:xfrm>
          <a:prstGeom prst="roundRect">
            <a:avLst/>
          </a:prstGeom>
          <a:solidFill>
            <a:srgbClr val="00B0F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HTML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1289035-A78A-1C9E-BEE0-68E51E3FF6E9}"/>
              </a:ext>
            </a:extLst>
          </p:cNvPr>
          <p:cNvSpPr/>
          <p:nvPr/>
        </p:nvSpPr>
        <p:spPr>
          <a:xfrm>
            <a:off x="9200271" y="3004690"/>
            <a:ext cx="2140578" cy="455964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Department 1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B4FF980-9739-473E-9A73-5135246650C0}"/>
              </a:ext>
            </a:extLst>
          </p:cNvPr>
          <p:cNvSpPr/>
          <p:nvPr/>
        </p:nvSpPr>
        <p:spPr>
          <a:xfrm>
            <a:off x="9200271" y="5127869"/>
            <a:ext cx="2140578" cy="455964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Department 2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ED47548-A7C2-A4FB-92B3-C25109FCE1A6}"/>
              </a:ext>
            </a:extLst>
          </p:cNvPr>
          <p:cNvSpPr/>
          <p:nvPr/>
        </p:nvSpPr>
        <p:spPr>
          <a:xfrm>
            <a:off x="9200271" y="5811202"/>
            <a:ext cx="2140578" cy="455964"/>
          </a:xfrm>
          <a:prstGeom prst="rect">
            <a:avLst/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Department n..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A3362F4-2B54-A4A2-2A11-2177BB4A73F9}"/>
              </a:ext>
            </a:extLst>
          </p:cNvPr>
          <p:cNvSpPr/>
          <p:nvPr/>
        </p:nvSpPr>
        <p:spPr>
          <a:xfrm>
            <a:off x="9973994" y="3629928"/>
            <a:ext cx="1366855" cy="342588"/>
          </a:xfrm>
          <a:prstGeom prst="roundRect">
            <a:avLst/>
          </a:prstGeom>
          <a:solidFill>
            <a:srgbClr val="99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B4BB973-F99F-90A8-5A27-C8F359D5BD92}"/>
              </a:ext>
            </a:extLst>
          </p:cNvPr>
          <p:cNvSpPr/>
          <p:nvPr/>
        </p:nvSpPr>
        <p:spPr>
          <a:xfrm>
            <a:off x="9973994" y="4219024"/>
            <a:ext cx="1366855" cy="342588"/>
          </a:xfrm>
          <a:prstGeom prst="roundRect">
            <a:avLst/>
          </a:prstGeom>
          <a:solidFill>
            <a:srgbClr val="99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 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6C91F5A-4447-E778-3AE5-F910A7D432DF}"/>
              </a:ext>
            </a:extLst>
          </p:cNvPr>
          <p:cNvSpPr/>
          <p:nvPr/>
        </p:nvSpPr>
        <p:spPr>
          <a:xfrm>
            <a:off x="9973993" y="4709827"/>
            <a:ext cx="1366855" cy="342588"/>
          </a:xfrm>
          <a:prstGeom prst="roundRect">
            <a:avLst/>
          </a:prstGeom>
          <a:solidFill>
            <a:srgbClr val="99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 n..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DA6457B-B2DE-FFE1-938F-1C896230D9D7}"/>
              </a:ext>
            </a:extLst>
          </p:cNvPr>
          <p:cNvSpPr/>
          <p:nvPr/>
        </p:nvSpPr>
        <p:spPr>
          <a:xfrm>
            <a:off x="872198" y="2129752"/>
            <a:ext cx="1885070" cy="568400"/>
          </a:xfrm>
          <a:prstGeom prst="roundRect">
            <a:avLst/>
          </a:prstGeom>
          <a:solidFill>
            <a:srgbClr val="00B0F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Js</a:t>
            </a:r>
            <a:endParaRPr lang="en-IN" sz="24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0AB6195-18F7-4BB6-9062-5CF966A92448}"/>
              </a:ext>
            </a:extLst>
          </p:cNvPr>
          <p:cNvCxnSpPr>
            <a:stCxn id="61" idx="3"/>
            <a:endCxn id="52" idx="1"/>
          </p:cNvCxnSpPr>
          <p:nvPr/>
        </p:nvCxnSpPr>
        <p:spPr>
          <a:xfrm flipV="1">
            <a:off x="2757268" y="2390624"/>
            <a:ext cx="846503" cy="23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1EE4ED3-ADC2-1B72-8121-D104A20E5F21}"/>
              </a:ext>
            </a:extLst>
          </p:cNvPr>
          <p:cNvCxnSpPr>
            <a:stCxn id="53" idx="1"/>
            <a:endCxn id="52" idx="3"/>
          </p:cNvCxnSpPr>
          <p:nvPr/>
        </p:nvCxnSpPr>
        <p:spPr>
          <a:xfrm flipH="1" flipV="1">
            <a:off x="5488841" y="2390624"/>
            <a:ext cx="786666" cy="33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D23A2BA-F7B2-9347-1A34-6FD949606F36}"/>
              </a:ext>
            </a:extLst>
          </p:cNvPr>
          <p:cNvCxnSpPr>
            <a:stCxn id="59" idx="1"/>
          </p:cNvCxnSpPr>
          <p:nvPr/>
        </p:nvCxnSpPr>
        <p:spPr>
          <a:xfrm flipH="1" flipV="1">
            <a:off x="4152973" y="2698152"/>
            <a:ext cx="5821021" cy="1692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8EC5EBC-0DC6-FD1F-1273-B0688FDECFBE}"/>
              </a:ext>
            </a:extLst>
          </p:cNvPr>
          <p:cNvCxnSpPr>
            <a:stCxn id="60" idx="1"/>
          </p:cNvCxnSpPr>
          <p:nvPr/>
        </p:nvCxnSpPr>
        <p:spPr>
          <a:xfrm flipH="1" flipV="1">
            <a:off x="4107766" y="2750278"/>
            <a:ext cx="5866227" cy="2130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66CF2B6-E32A-4C40-BF7E-46F01E818A20}"/>
              </a:ext>
            </a:extLst>
          </p:cNvPr>
          <p:cNvCxnSpPr>
            <a:stCxn id="56" idx="1"/>
          </p:cNvCxnSpPr>
          <p:nvPr/>
        </p:nvCxnSpPr>
        <p:spPr>
          <a:xfrm flipH="1" flipV="1">
            <a:off x="3940175" y="2698152"/>
            <a:ext cx="5260096" cy="2657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379512D-E261-B21F-466C-F0454C432237}"/>
              </a:ext>
            </a:extLst>
          </p:cNvPr>
          <p:cNvCxnSpPr>
            <a:stCxn id="57" idx="1"/>
          </p:cNvCxnSpPr>
          <p:nvPr/>
        </p:nvCxnSpPr>
        <p:spPr>
          <a:xfrm flipH="1" flipV="1">
            <a:off x="3781962" y="2681274"/>
            <a:ext cx="5418309" cy="3357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8A9A9D6-444E-F791-8939-75A707AED07D}"/>
              </a:ext>
            </a:extLst>
          </p:cNvPr>
          <p:cNvCxnSpPr>
            <a:stCxn id="54" idx="2"/>
          </p:cNvCxnSpPr>
          <p:nvPr/>
        </p:nvCxnSpPr>
        <p:spPr>
          <a:xfrm>
            <a:off x="9795803" y="2698152"/>
            <a:ext cx="0" cy="306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CA964D5-7E28-253D-BF92-B2F09AD116EA}"/>
              </a:ext>
            </a:extLst>
          </p:cNvPr>
          <p:cNvCxnSpPr>
            <a:stCxn id="55" idx="2"/>
          </p:cNvCxnSpPr>
          <p:nvPr/>
        </p:nvCxnSpPr>
        <p:spPr>
          <a:xfrm>
            <a:off x="10270560" y="3460654"/>
            <a:ext cx="0" cy="16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67B1627-348B-057A-3C55-CF2EDA3C04AF}"/>
              </a:ext>
            </a:extLst>
          </p:cNvPr>
          <p:cNvCxnSpPr/>
          <p:nvPr/>
        </p:nvCxnSpPr>
        <p:spPr>
          <a:xfrm>
            <a:off x="10270560" y="3972516"/>
            <a:ext cx="0" cy="24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3C044BB-830B-9145-E08E-E994B13DA85E}"/>
              </a:ext>
            </a:extLst>
          </p:cNvPr>
          <p:cNvCxnSpPr/>
          <p:nvPr/>
        </p:nvCxnSpPr>
        <p:spPr>
          <a:xfrm>
            <a:off x="10270560" y="4561612"/>
            <a:ext cx="0" cy="319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475527B-C01B-0B05-12DD-5672EEE27C6D}"/>
              </a:ext>
            </a:extLst>
          </p:cNvPr>
          <p:cNvCxnSpPr>
            <a:cxnSpLocks/>
          </p:cNvCxnSpPr>
          <p:nvPr/>
        </p:nvCxnSpPr>
        <p:spPr>
          <a:xfrm flipH="1">
            <a:off x="2236763" y="1761570"/>
            <a:ext cx="2868685" cy="344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C749D16-6D99-9B08-6C3C-5C93C4FFE908}"/>
              </a:ext>
            </a:extLst>
          </p:cNvPr>
          <p:cNvCxnSpPr/>
          <p:nvPr/>
        </p:nvCxnSpPr>
        <p:spPr>
          <a:xfrm flipH="1">
            <a:off x="5488841" y="1784898"/>
            <a:ext cx="166371" cy="338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BD8A758-4EC6-0953-5A0A-175F6A2FB812}"/>
              </a:ext>
            </a:extLst>
          </p:cNvPr>
          <p:cNvCxnSpPr/>
          <p:nvPr/>
        </p:nvCxnSpPr>
        <p:spPr>
          <a:xfrm>
            <a:off x="6703161" y="1760929"/>
            <a:ext cx="330685" cy="414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7BAEE3E-F0F2-D2AC-E003-9A11192DD8AF}"/>
              </a:ext>
            </a:extLst>
          </p:cNvPr>
          <p:cNvCxnSpPr/>
          <p:nvPr/>
        </p:nvCxnSpPr>
        <p:spPr>
          <a:xfrm>
            <a:off x="7086551" y="1760929"/>
            <a:ext cx="1920529" cy="344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70477BF-7F81-7CD3-0A64-814E4BA334A9}"/>
              </a:ext>
            </a:extLst>
          </p:cNvPr>
          <p:cNvSpPr txBox="1"/>
          <p:nvPr/>
        </p:nvSpPr>
        <p:spPr>
          <a:xfrm>
            <a:off x="25132" y="986085"/>
            <a:ext cx="349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PAGE TO INDEX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10148C-17E4-A5D9-2DBB-13A586201545}"/>
              </a:ext>
            </a:extLst>
          </p:cNvPr>
          <p:cNvSpPr txBox="1">
            <a:spLocks/>
          </p:cNvSpPr>
          <p:nvPr/>
        </p:nvSpPr>
        <p:spPr>
          <a:xfrm>
            <a:off x="0" y="260252"/>
            <a:ext cx="12192000" cy="71489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Algerian" panose="04020705040A02060702" pitchFamily="82" charset="0"/>
              </a:rPr>
              <a:t>Diagram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5DD3D4-6DCE-C34B-1C66-8F53043B17FE}"/>
              </a:ext>
            </a:extLst>
          </p:cNvPr>
          <p:cNvSpPr/>
          <p:nvPr/>
        </p:nvSpPr>
        <p:spPr>
          <a:xfrm>
            <a:off x="11802794" y="6595192"/>
            <a:ext cx="403274" cy="25577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8438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ream">
      <a:dk1>
        <a:srgbClr val="69320A"/>
      </a:dk1>
      <a:lt1>
        <a:srgbClr val="F8D2B6"/>
      </a:lt1>
      <a:dk2>
        <a:srgbClr val="69320A"/>
      </a:dk2>
      <a:lt2>
        <a:srgbClr val="F8D2B6"/>
      </a:lt2>
      <a:accent1>
        <a:srgbClr val="EA7926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4472C4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900</Words>
  <Application>Microsoft Office PowerPoint</Application>
  <PresentationFormat>Widescreen</PresentationFormat>
  <Paragraphs>182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Algerian</vt:lpstr>
      <vt:lpstr>Arial</vt:lpstr>
      <vt:lpstr>Arial Black</vt:lpstr>
      <vt:lpstr>Arial Narrow</vt:lpstr>
      <vt:lpstr>Bell MT</vt:lpstr>
      <vt:lpstr>Bodoni MT Black</vt:lpstr>
      <vt:lpstr>Calibri</vt:lpstr>
      <vt:lpstr>Calibri Light</vt:lpstr>
      <vt:lpstr>Söhne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jeetkoursuri@outlook.com</dc:creator>
  <cp:lastModifiedBy>jeetkoursuri@outlook.com</cp:lastModifiedBy>
  <cp:revision>11</cp:revision>
  <dcterms:created xsi:type="dcterms:W3CDTF">2023-10-22T17:53:15Z</dcterms:created>
  <dcterms:modified xsi:type="dcterms:W3CDTF">2024-01-14T11:07:27Z</dcterms:modified>
</cp:coreProperties>
</file>