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A0E-9521-4E97-B4C0-31DD451E7BD3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678D-80F6-4A25-B036-4CBCA1EE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A0E-9521-4E97-B4C0-31DD451E7BD3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678D-80F6-4A25-B036-4CBCA1EE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A0E-9521-4E97-B4C0-31DD451E7BD3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678D-80F6-4A25-B036-4CBCA1EE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1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A0E-9521-4E97-B4C0-31DD451E7BD3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678D-80F6-4A25-B036-4CBCA1EE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2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A0E-9521-4E97-B4C0-31DD451E7BD3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678D-80F6-4A25-B036-4CBCA1EE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9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A0E-9521-4E97-B4C0-31DD451E7BD3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678D-80F6-4A25-B036-4CBCA1EE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A0E-9521-4E97-B4C0-31DD451E7BD3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678D-80F6-4A25-B036-4CBCA1EE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3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A0E-9521-4E97-B4C0-31DD451E7BD3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678D-80F6-4A25-B036-4CBCA1EE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8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A0E-9521-4E97-B4C0-31DD451E7BD3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678D-80F6-4A25-B036-4CBCA1EE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A0E-9521-4E97-B4C0-31DD451E7BD3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678D-80F6-4A25-B036-4CBCA1EE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9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A0E-9521-4E97-B4C0-31DD451E7BD3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678D-80F6-4A25-B036-4CBCA1EE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CA0E-9521-4E97-B4C0-31DD451E7BD3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678D-80F6-4A25-B036-4CBCA1EE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2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87287"/>
            <a:ext cx="4334301" cy="541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Attributes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7287"/>
            <a:ext cx="4636827" cy="556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Variable</a:t>
            </a:r>
            <a:endParaRPr lang="en-US" dirty="0"/>
          </a:p>
        </p:txBody>
      </p:sp>
      <p:grpSp>
        <p:nvGrpSpPr>
          <p:cNvPr id="5" name="Group 15"/>
          <p:cNvGrpSpPr/>
          <p:nvPr/>
        </p:nvGrpSpPr>
        <p:grpSpPr>
          <a:xfrm>
            <a:off x="245660" y="150133"/>
            <a:ext cx="10984650" cy="1028183"/>
            <a:chOff x="1053153" y="393718"/>
            <a:chExt cx="9701166" cy="407967"/>
          </a:xfrm>
        </p:grpSpPr>
        <p:pic>
          <p:nvPicPr>
            <p:cNvPr id="6" name="Picture 5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2" cstate="print"/>
            <a:srcRect l="17778" r="74444"/>
            <a:stretch>
              <a:fillRect/>
            </a:stretch>
          </p:blipFill>
          <p:spPr>
            <a:xfrm rot="5400000">
              <a:off x="4784352" y="-3329363"/>
              <a:ext cx="399849" cy="7862248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7" name="Picture 10" descr="kale group logo new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9273374" y="401836"/>
              <a:ext cx="576449" cy="393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4" cstate="print"/>
            <a:srcRect l="17778" r="74444" b="92000"/>
            <a:stretch>
              <a:fillRect/>
            </a:stretch>
          </p:blipFill>
          <p:spPr>
            <a:xfrm rot="5400000">
              <a:off x="10283304" y="330671"/>
              <a:ext cx="407967" cy="534062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9" name="TextBox 8"/>
          <p:cNvSpPr txBox="1"/>
          <p:nvPr/>
        </p:nvSpPr>
        <p:spPr>
          <a:xfrm>
            <a:off x="436729" y="313899"/>
            <a:ext cx="679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Attributes &amp; variable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9" t="31045" r="14356"/>
          <a:stretch/>
        </p:blipFill>
        <p:spPr>
          <a:xfrm>
            <a:off x="6458804" y="1937766"/>
            <a:ext cx="4817659" cy="30562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9" y="1937765"/>
            <a:ext cx="5022375" cy="30562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97747" y="5275386"/>
            <a:ext cx="467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oisture contained in the box is Below 20 % but we allow up to 20-21 %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6729" y="5275386"/>
            <a:ext cx="50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the box pasting is should be good it should not open we judge its quality  by visual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1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61197"/>
            <a:ext cx="4334301" cy="808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Attributes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8295"/>
            <a:ext cx="4636827" cy="647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Variable</a:t>
            </a:r>
            <a:endParaRPr lang="en-US" dirty="0"/>
          </a:p>
        </p:txBody>
      </p:sp>
      <p:grpSp>
        <p:nvGrpSpPr>
          <p:cNvPr id="5" name="Group 15"/>
          <p:cNvGrpSpPr/>
          <p:nvPr/>
        </p:nvGrpSpPr>
        <p:grpSpPr>
          <a:xfrm>
            <a:off x="245660" y="150133"/>
            <a:ext cx="10984650" cy="1028183"/>
            <a:chOff x="1053153" y="393718"/>
            <a:chExt cx="9701166" cy="407967"/>
          </a:xfrm>
        </p:grpSpPr>
        <p:pic>
          <p:nvPicPr>
            <p:cNvPr id="6" name="Picture 5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2" cstate="print"/>
            <a:srcRect l="17778" r="74444"/>
            <a:stretch>
              <a:fillRect/>
            </a:stretch>
          </p:blipFill>
          <p:spPr>
            <a:xfrm rot="5400000">
              <a:off x="4784352" y="-3329363"/>
              <a:ext cx="399849" cy="7862248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7" name="Picture 10" descr="kale group logo new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9273374" y="401836"/>
              <a:ext cx="576449" cy="393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4" cstate="print"/>
            <a:srcRect l="17778" r="74444" b="92000"/>
            <a:stretch>
              <a:fillRect/>
            </a:stretch>
          </p:blipFill>
          <p:spPr>
            <a:xfrm rot="5400000">
              <a:off x="10283304" y="330671"/>
              <a:ext cx="407967" cy="534062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9" name="TextBox 8"/>
          <p:cNvSpPr txBox="1"/>
          <p:nvPr/>
        </p:nvSpPr>
        <p:spPr>
          <a:xfrm>
            <a:off x="436729" y="313899"/>
            <a:ext cx="679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Attributes &amp; variable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955411"/>
            <a:ext cx="4829509" cy="30245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2" t="24395" r="26342" b="22963"/>
          <a:stretch/>
        </p:blipFill>
        <p:spPr>
          <a:xfrm>
            <a:off x="703385" y="1955410"/>
            <a:ext cx="4878549" cy="30245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6775" y="5205046"/>
            <a:ext cx="5134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 the cap inspection we observed eccentric caps. We judge them according to visual appearance as eccentricity increase the caps are reject 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5205046"/>
            <a:ext cx="555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For every cap there is a dimension tolerance </a:t>
            </a:r>
            <a:r>
              <a:rPr lang="en-US" dirty="0" smtClean="0"/>
              <a:t>for </a:t>
            </a:r>
            <a:r>
              <a:rPr lang="en-US" dirty="0" smtClean="0"/>
              <a:t>every section like ID, OD, Total length according to the tolerance we inspect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5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21625"/>
            <a:ext cx="4334301" cy="507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Attributes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1623"/>
            <a:ext cx="4636827" cy="522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Variable</a:t>
            </a:r>
            <a:endParaRPr lang="en-US" dirty="0"/>
          </a:p>
        </p:txBody>
      </p:sp>
      <p:grpSp>
        <p:nvGrpSpPr>
          <p:cNvPr id="5" name="Group 15"/>
          <p:cNvGrpSpPr/>
          <p:nvPr/>
        </p:nvGrpSpPr>
        <p:grpSpPr>
          <a:xfrm>
            <a:off x="245660" y="150133"/>
            <a:ext cx="10984650" cy="1028183"/>
            <a:chOff x="1053153" y="393718"/>
            <a:chExt cx="9701166" cy="407967"/>
          </a:xfrm>
        </p:grpSpPr>
        <p:pic>
          <p:nvPicPr>
            <p:cNvPr id="6" name="Picture 5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2" cstate="print"/>
            <a:srcRect l="17778" r="74444"/>
            <a:stretch>
              <a:fillRect/>
            </a:stretch>
          </p:blipFill>
          <p:spPr>
            <a:xfrm rot="5400000">
              <a:off x="4784352" y="-3329363"/>
              <a:ext cx="399849" cy="7862248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7" name="Picture 10" descr="kale group logo new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9273374" y="401836"/>
              <a:ext cx="576449" cy="393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4" cstate="print"/>
            <a:srcRect l="17778" r="74444" b="92000"/>
            <a:stretch>
              <a:fillRect/>
            </a:stretch>
          </p:blipFill>
          <p:spPr>
            <a:xfrm rot="5400000">
              <a:off x="10283304" y="330671"/>
              <a:ext cx="407967" cy="534062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9" name="TextBox 8"/>
          <p:cNvSpPr txBox="1"/>
          <p:nvPr/>
        </p:nvSpPr>
        <p:spPr>
          <a:xfrm>
            <a:off x="436729" y="313899"/>
            <a:ext cx="679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Attributes &amp; variable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4" y="1972103"/>
            <a:ext cx="4852934" cy="2800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2" r="9477" b="16697"/>
          <a:stretch/>
        </p:blipFill>
        <p:spPr>
          <a:xfrm>
            <a:off x="6172201" y="2002213"/>
            <a:ext cx="5264834" cy="27702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730" y="5050302"/>
            <a:ext cx="544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joint raw material should be clean and glue mark free we judge it by visual inspection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1" y="5050302"/>
            <a:ext cx="5264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every  joint there are specific dimension for every section. like spinning length, taper length ,tube length every one having the specific tolerance according to that we inspect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4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21625"/>
            <a:ext cx="4334301" cy="521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Attributes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1623"/>
            <a:ext cx="4636827" cy="673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Variable</a:t>
            </a:r>
            <a:endParaRPr lang="en-US" dirty="0"/>
          </a:p>
        </p:txBody>
      </p:sp>
      <p:grpSp>
        <p:nvGrpSpPr>
          <p:cNvPr id="5" name="Group 15"/>
          <p:cNvGrpSpPr/>
          <p:nvPr/>
        </p:nvGrpSpPr>
        <p:grpSpPr>
          <a:xfrm>
            <a:off x="245660" y="150133"/>
            <a:ext cx="10984650" cy="1028183"/>
            <a:chOff x="1053153" y="393718"/>
            <a:chExt cx="9701166" cy="407967"/>
          </a:xfrm>
        </p:grpSpPr>
        <p:pic>
          <p:nvPicPr>
            <p:cNvPr id="6" name="Picture 5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2" cstate="print"/>
            <a:srcRect l="17778" r="74444"/>
            <a:stretch>
              <a:fillRect/>
            </a:stretch>
          </p:blipFill>
          <p:spPr>
            <a:xfrm rot="5400000">
              <a:off x="4784352" y="-3329363"/>
              <a:ext cx="399849" cy="7862248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7" name="Picture 10" descr="kale group logo new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9273374" y="401836"/>
              <a:ext cx="576449" cy="393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4" cstate="print"/>
            <a:srcRect l="17778" r="74444" b="92000"/>
            <a:stretch>
              <a:fillRect/>
            </a:stretch>
          </p:blipFill>
          <p:spPr>
            <a:xfrm rot="5400000">
              <a:off x="10283304" y="330671"/>
              <a:ext cx="407967" cy="534062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9" name="TextBox 8"/>
          <p:cNvSpPr txBox="1"/>
          <p:nvPr/>
        </p:nvSpPr>
        <p:spPr>
          <a:xfrm>
            <a:off x="436729" y="313899"/>
            <a:ext cx="679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Attributes &amp; variable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58" y="1994828"/>
            <a:ext cx="5281682" cy="28022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1" r="3981" b="15622"/>
          <a:stretch/>
        </p:blipFill>
        <p:spPr>
          <a:xfrm>
            <a:off x="436729" y="1994828"/>
            <a:ext cx="5207807" cy="28022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728" y="4949043"/>
            <a:ext cx="520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‘C’ Bracket visual inspection there is burr observed at both end of bracket we judge them according to its appearance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4949043"/>
            <a:ext cx="5672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 the inspection of ‘C’ Bracket we check the edge to hole distance which should be within a range of 3.60-4.20</a:t>
            </a:r>
          </a:p>
          <a:p>
            <a:r>
              <a:rPr lang="en-US" dirty="0" smtClean="0"/>
              <a:t>According to given tolerance we inspect them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8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/>
          <p:nvPr/>
        </p:nvGrpSpPr>
        <p:grpSpPr>
          <a:xfrm>
            <a:off x="245660" y="150133"/>
            <a:ext cx="10984650" cy="1028183"/>
            <a:chOff x="1053153" y="393718"/>
            <a:chExt cx="9701166" cy="407967"/>
          </a:xfrm>
        </p:grpSpPr>
        <p:pic>
          <p:nvPicPr>
            <p:cNvPr id="6" name="Picture 5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2" cstate="print"/>
            <a:srcRect l="17778" r="74444"/>
            <a:stretch>
              <a:fillRect/>
            </a:stretch>
          </p:blipFill>
          <p:spPr>
            <a:xfrm rot="5400000">
              <a:off x="4784352" y="-3329363"/>
              <a:ext cx="399849" cy="7862248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7" name="Picture 10" descr="kale group logo new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9273374" y="401836"/>
              <a:ext cx="576449" cy="393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4" cstate="print"/>
            <a:srcRect l="17778" r="74444" b="92000"/>
            <a:stretch>
              <a:fillRect/>
            </a:stretch>
          </p:blipFill>
          <p:spPr>
            <a:xfrm rot="5400000">
              <a:off x="10283304" y="330671"/>
              <a:ext cx="407967" cy="534062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9" name="TextBox 8"/>
          <p:cNvSpPr txBox="1"/>
          <p:nvPr/>
        </p:nvSpPr>
        <p:spPr>
          <a:xfrm>
            <a:off x="436729" y="313899"/>
            <a:ext cx="679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Attributes &amp; variable</a:t>
            </a:r>
            <a:endParaRPr lang="en-US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02633"/>
              </p:ext>
            </p:extLst>
          </p:nvPr>
        </p:nvGraphicFramePr>
        <p:xfrm>
          <a:off x="436728" y="1645918"/>
          <a:ext cx="10793582" cy="38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310"/>
                <a:gridCol w="2422541"/>
                <a:gridCol w="3522136"/>
                <a:gridCol w="3491595"/>
              </a:tblGrid>
              <a:tr h="64148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Sr.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No.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      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Part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Variables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Cap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eccentricity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Cap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Flashes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Collar OD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Hardness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00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/>
          <p:nvPr/>
        </p:nvGrpSpPr>
        <p:grpSpPr>
          <a:xfrm>
            <a:off x="245660" y="150133"/>
            <a:ext cx="10984650" cy="1028183"/>
            <a:chOff x="1053153" y="393718"/>
            <a:chExt cx="9701166" cy="407967"/>
          </a:xfrm>
        </p:grpSpPr>
        <p:pic>
          <p:nvPicPr>
            <p:cNvPr id="6" name="Picture 5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2" cstate="print"/>
            <a:srcRect l="17778" r="74444"/>
            <a:stretch>
              <a:fillRect/>
            </a:stretch>
          </p:blipFill>
          <p:spPr>
            <a:xfrm rot="5400000">
              <a:off x="4784352" y="-3329363"/>
              <a:ext cx="399849" cy="7862248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7" name="Picture 10" descr="kale group logo new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9273374" y="401836"/>
              <a:ext cx="576449" cy="393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4" cstate="print"/>
            <a:srcRect l="17778" r="74444" b="92000"/>
            <a:stretch>
              <a:fillRect/>
            </a:stretch>
          </p:blipFill>
          <p:spPr>
            <a:xfrm rot="5400000">
              <a:off x="10283304" y="330671"/>
              <a:ext cx="407967" cy="534062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9" name="TextBox 8"/>
          <p:cNvSpPr txBox="1"/>
          <p:nvPr/>
        </p:nvSpPr>
        <p:spPr>
          <a:xfrm>
            <a:off x="436729" y="313899"/>
            <a:ext cx="679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Attributes &amp; variable</a:t>
            </a:r>
            <a:endParaRPr lang="en-US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30742"/>
              </p:ext>
            </p:extLst>
          </p:nvPr>
        </p:nvGraphicFramePr>
        <p:xfrm>
          <a:off x="436728" y="1645918"/>
          <a:ext cx="10793582" cy="38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310"/>
                <a:gridCol w="2422541"/>
                <a:gridCol w="3522136"/>
                <a:gridCol w="3491595"/>
              </a:tblGrid>
              <a:tr h="64148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Sr.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No.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        Part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Variables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Corrugated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box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Pasting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Length of Box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Width of Box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box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Moisture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contained 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the box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34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/>
          <p:nvPr/>
        </p:nvGrpSpPr>
        <p:grpSpPr>
          <a:xfrm>
            <a:off x="245660" y="150133"/>
            <a:ext cx="10984650" cy="1028183"/>
            <a:chOff x="1053153" y="393718"/>
            <a:chExt cx="9701166" cy="407967"/>
          </a:xfrm>
        </p:grpSpPr>
        <p:pic>
          <p:nvPicPr>
            <p:cNvPr id="6" name="Picture 5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2" cstate="print"/>
            <a:srcRect l="17778" r="74444"/>
            <a:stretch>
              <a:fillRect/>
            </a:stretch>
          </p:blipFill>
          <p:spPr>
            <a:xfrm rot="5400000">
              <a:off x="4784352" y="-3329363"/>
              <a:ext cx="399849" cy="7862248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7" name="Picture 10" descr="kale group logo new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9273374" y="401836"/>
              <a:ext cx="576449" cy="393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4" cstate="print"/>
            <a:srcRect l="17778" r="74444" b="92000"/>
            <a:stretch>
              <a:fillRect/>
            </a:stretch>
          </p:blipFill>
          <p:spPr>
            <a:xfrm rot="5400000">
              <a:off x="10283304" y="330671"/>
              <a:ext cx="407967" cy="534062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9" name="TextBox 8"/>
          <p:cNvSpPr txBox="1"/>
          <p:nvPr/>
        </p:nvSpPr>
        <p:spPr>
          <a:xfrm>
            <a:off x="436729" y="313899"/>
            <a:ext cx="679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Attributes &amp; variable</a:t>
            </a:r>
            <a:endParaRPr lang="en-US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09344"/>
              </p:ext>
            </p:extLst>
          </p:nvPr>
        </p:nvGraphicFramePr>
        <p:xfrm>
          <a:off x="436728" y="1645918"/>
          <a:ext cx="10793582" cy="4490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310"/>
                <a:gridCol w="2422541"/>
                <a:gridCol w="3522136"/>
                <a:gridCol w="3491595"/>
              </a:tblGrid>
              <a:tr h="64148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Sr.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No.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        Part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Variables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joint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glue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Length of joint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Burr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on joint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Spinning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crack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mark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Spinning 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Flaring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ID 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Flaring 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Tube OD &amp;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56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/>
          <p:nvPr/>
        </p:nvGrpSpPr>
        <p:grpSpPr>
          <a:xfrm>
            <a:off x="245660" y="150133"/>
            <a:ext cx="10984650" cy="1028183"/>
            <a:chOff x="1053153" y="393718"/>
            <a:chExt cx="9701166" cy="407967"/>
          </a:xfrm>
        </p:grpSpPr>
        <p:pic>
          <p:nvPicPr>
            <p:cNvPr id="6" name="Picture 5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2" cstate="print"/>
            <a:srcRect l="17778" r="74444"/>
            <a:stretch>
              <a:fillRect/>
            </a:stretch>
          </p:blipFill>
          <p:spPr>
            <a:xfrm rot="5400000">
              <a:off x="4784352" y="-3329363"/>
              <a:ext cx="399849" cy="7862248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7" name="Picture 10" descr="kale group logo new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9273374" y="401836"/>
              <a:ext cx="576449" cy="393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4" cstate="print"/>
            <a:srcRect l="17778" r="74444" b="92000"/>
            <a:stretch>
              <a:fillRect/>
            </a:stretch>
          </p:blipFill>
          <p:spPr>
            <a:xfrm rot="5400000">
              <a:off x="10283304" y="330671"/>
              <a:ext cx="407967" cy="534062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9" name="TextBox 8"/>
          <p:cNvSpPr txBox="1"/>
          <p:nvPr/>
        </p:nvSpPr>
        <p:spPr>
          <a:xfrm>
            <a:off x="436729" y="313899"/>
            <a:ext cx="679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Attributes &amp; variable</a:t>
            </a:r>
            <a:endParaRPr lang="en-US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57146"/>
              </p:ext>
            </p:extLst>
          </p:nvPr>
        </p:nvGraphicFramePr>
        <p:xfrm>
          <a:off x="436728" y="1645918"/>
          <a:ext cx="10793582" cy="3207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310"/>
                <a:gridCol w="2422541"/>
                <a:gridCol w="3522136"/>
                <a:gridCol w="3491595"/>
              </a:tblGrid>
              <a:tr h="64148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Sr.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No.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        Part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Variables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‘C’ Bracket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burr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edge distance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cutter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Hole shifting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Edge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side length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length 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8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373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Quality</dc:creator>
  <cp:lastModifiedBy>Quality</cp:lastModifiedBy>
  <cp:revision>27</cp:revision>
  <dcterms:created xsi:type="dcterms:W3CDTF">2018-08-21T11:59:06Z</dcterms:created>
  <dcterms:modified xsi:type="dcterms:W3CDTF">2018-09-02T09:23:42Z</dcterms:modified>
</cp:coreProperties>
</file>