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irankavala143/APSSDC"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b="1" i="1" u="sng" spc="15" dirty="0">
                <a:latin typeface="Sitka Text" pitchFamily="2" charset="0"/>
                <a:cs typeface="Times New Roman" panose="02020603050405020304" pitchFamily="18" charset="0"/>
              </a:rPr>
              <a:t>K.N.V.S KIRAN KUMAR</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391400" cy="1477328"/>
          </a:xfrm>
          <a:prstGeom prst="rect">
            <a:avLst/>
          </a:prstGeom>
          <a:noFill/>
        </p:spPr>
        <p:txBody>
          <a:bodyPr wrap="square" rtlCol="0">
            <a:spAutoFit/>
          </a:bodyPr>
          <a:lstStyle/>
          <a:p>
            <a:endParaRPr lang="en-IN" sz="3000" dirty="0"/>
          </a:p>
          <a:p>
            <a:r>
              <a:rPr lang="en-IN" sz="3000" dirty="0">
                <a:hlinkClick r:id="rId2"/>
              </a:rPr>
              <a:t>https://github.com/Kirankavala143/APSSDC</a:t>
            </a:r>
            <a:endParaRPr lang="en-IN" sz="3000" dirty="0"/>
          </a:p>
          <a:p>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1566</Words>
  <Application>Microsoft Office PowerPoint</Application>
  <PresentationFormat>Widescreen</PresentationFormat>
  <Paragraphs>108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K.N.V.S KIRAN KUMAR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kiran kavala</cp:lastModifiedBy>
  <cp:revision>18</cp:revision>
  <dcterms:created xsi:type="dcterms:W3CDTF">2024-06-03T05:48:59Z</dcterms:created>
  <dcterms:modified xsi:type="dcterms:W3CDTF">2024-06-21T10:04:01Z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