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425" r:id="rId2"/>
    <p:sldId id="2419" r:id="rId3"/>
    <p:sldId id="1319" r:id="rId4"/>
    <p:sldId id="2441" r:id="rId5"/>
    <p:sldId id="2440" r:id="rId6"/>
    <p:sldId id="2412" r:id="rId7"/>
    <p:sldId id="2452" r:id="rId8"/>
    <p:sldId id="2453" r:id="rId9"/>
    <p:sldId id="2413" r:id="rId10"/>
    <p:sldId id="2443" r:id="rId11"/>
    <p:sldId id="2442" r:id="rId12"/>
    <p:sldId id="2421" r:id="rId13"/>
    <p:sldId id="2417" r:id="rId14"/>
    <p:sldId id="2170" r:id="rId15"/>
  </p:sldIdLst>
  <p:sldSz cx="12192000" cy="6858000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B42"/>
    <a:srgbClr val="FBB7C7"/>
    <a:srgbClr val="F7B7EE"/>
    <a:srgbClr val="F27A9F"/>
    <a:srgbClr val="D2984A"/>
    <a:srgbClr val="E25CC5"/>
    <a:srgbClr val="99CCFF"/>
    <a:srgbClr val="B8F3B3"/>
    <a:srgbClr val="AFA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6" autoAdjust="0"/>
    <p:restoredTop sz="94624" autoAdjust="0"/>
  </p:normalViewPr>
  <p:slideViewPr>
    <p:cSldViewPr>
      <p:cViewPr varScale="1">
        <p:scale>
          <a:sx n="80" d="100"/>
          <a:sy n="80" d="100"/>
        </p:scale>
        <p:origin x="917" y="67"/>
      </p:cViewPr>
      <p:guideLst>
        <p:guide orient="horz" pos="2159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8"/>
    </p:cViewPr>
  </p:sorterViewPr>
  <p:notesViewPr>
    <p:cSldViewPr>
      <p:cViewPr varScale="1">
        <p:scale>
          <a:sx n="54" d="100"/>
          <a:sy n="54" d="100"/>
        </p:scale>
        <p:origin x="-1824" y="-108"/>
      </p:cViewPr>
      <p:guideLst>
        <p:guide orient="horz" pos="2931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9D490-3832-48CE-88A7-42E5FEB0B799}" type="doc">
      <dgm:prSet loTypeId="urn:microsoft.com/office/officeart/2005/8/layout/venn3#1" loCatId="relationship" qsTypeId="urn:microsoft.com/office/officeart/2005/8/quickstyle/simple1#1" qsCatId="simple" csTypeId="urn:microsoft.com/office/officeart/2005/8/colors/colorful4#1" csCatId="accent1" phldr="1"/>
      <dgm:spPr/>
      <dgm:t>
        <a:bodyPr/>
        <a:lstStyle/>
        <a:p>
          <a:endParaRPr lang="en-US"/>
        </a:p>
      </dgm:t>
    </dgm:pt>
    <dgm:pt modelId="{16FF3CD7-CD1B-43E7-ADA1-9BD0ABDE745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Cheap</a:t>
          </a:r>
        </a:p>
      </dgm:t>
    </dgm:pt>
    <dgm:pt modelId="{01158443-6035-4DDC-8D78-2B6A8E21AFAE}" type="parTrans" cxnId="{BC7DAA60-A97D-4382-B5B3-B2D4CC9EDBBA}">
      <dgm:prSet/>
      <dgm:spPr/>
      <dgm:t>
        <a:bodyPr/>
        <a:lstStyle/>
        <a:p>
          <a:endParaRPr lang="en-US"/>
        </a:p>
      </dgm:t>
    </dgm:pt>
    <dgm:pt modelId="{085E6240-A1E5-44C7-807D-136724990C00}" type="sibTrans" cxnId="{BC7DAA60-A97D-4382-B5B3-B2D4CC9EDBBA}">
      <dgm:prSet/>
      <dgm:spPr/>
      <dgm:t>
        <a:bodyPr/>
        <a:lstStyle/>
        <a:p>
          <a:endParaRPr lang="en-US"/>
        </a:p>
      </dgm:t>
    </dgm:pt>
    <dgm:pt modelId="{5CC2ECAC-253E-42C2-B5D0-20CB09C9A6EC}">
      <dgm:prSet phldrT="[Text]" phldr="0"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 dirty="0"/>
            <a:t>Remote Access</a:t>
          </a:r>
        </a:p>
      </dgm:t>
    </dgm:pt>
    <dgm:pt modelId="{90C79B6F-D96D-450C-AB20-256538E1E0BC}" type="parTrans" cxnId="{E7DF49BF-3455-4E5D-B7A7-D613057FF786}">
      <dgm:prSet/>
      <dgm:spPr/>
      <dgm:t>
        <a:bodyPr/>
        <a:lstStyle/>
        <a:p>
          <a:endParaRPr lang="en-US"/>
        </a:p>
      </dgm:t>
    </dgm:pt>
    <dgm:pt modelId="{9FB5889C-CAAC-46F2-80F6-BAD8969188A0}" type="sibTrans" cxnId="{E7DF49BF-3455-4E5D-B7A7-D613057FF786}">
      <dgm:prSet/>
      <dgm:spPr/>
      <dgm:t>
        <a:bodyPr/>
        <a:lstStyle/>
        <a:p>
          <a:endParaRPr lang="en-US"/>
        </a:p>
      </dgm:t>
    </dgm:pt>
    <dgm:pt modelId="{99613576-2E0D-4362-84C0-CA41C5EA901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altLang="en-US"/>
            <a:t>Accuracy</a:t>
          </a:r>
          <a:endParaRPr lang="en-IN" altLang="en-US" dirty="0"/>
        </a:p>
      </dgm:t>
    </dgm:pt>
    <dgm:pt modelId="{63D1C447-44DA-450E-B12D-CF7C3124E0A1}" type="parTrans" cxnId="{89585A60-628B-4EFE-9BFA-1E50D45ADAA4}">
      <dgm:prSet/>
      <dgm:spPr/>
      <dgm:t>
        <a:bodyPr/>
        <a:lstStyle/>
        <a:p>
          <a:endParaRPr lang="en-US"/>
        </a:p>
      </dgm:t>
    </dgm:pt>
    <dgm:pt modelId="{6A71915A-BF48-4D8D-8C0E-4E1DBCD20CF6}" type="sibTrans" cxnId="{89585A60-628B-4EFE-9BFA-1E50D45ADAA4}">
      <dgm:prSet/>
      <dgm:spPr/>
      <dgm:t>
        <a:bodyPr/>
        <a:lstStyle/>
        <a:p>
          <a:endParaRPr lang="en-US"/>
        </a:p>
      </dgm:t>
    </dgm:pt>
    <dgm:pt modelId="{7F4245E0-F467-4F72-BBB6-07F17018D6C6}">
      <dgm:prSet phldrT="[Text]"/>
      <dgm:spPr/>
      <dgm:t>
        <a:bodyPr/>
        <a:lstStyle/>
        <a:p>
          <a:r>
            <a:rPr lang="en-US" b="0" i="0" dirty="0"/>
            <a:t>Processable Digital data</a:t>
          </a:r>
          <a:endParaRPr lang="en-US" dirty="0"/>
        </a:p>
      </dgm:t>
    </dgm:pt>
    <dgm:pt modelId="{0B1685F3-E421-44B1-9437-135477357A6C}" type="parTrans" cxnId="{A191F0F9-D973-46A6-9922-3C08E7AA0BD5}">
      <dgm:prSet/>
      <dgm:spPr/>
      <dgm:t>
        <a:bodyPr/>
        <a:lstStyle/>
        <a:p>
          <a:endParaRPr lang="en-US"/>
        </a:p>
      </dgm:t>
    </dgm:pt>
    <dgm:pt modelId="{D20B3606-5C8F-4358-BFB2-06F9CBA9531F}" type="sibTrans" cxnId="{A191F0F9-D973-46A6-9922-3C08E7AA0BD5}">
      <dgm:prSet/>
      <dgm:spPr/>
      <dgm:t>
        <a:bodyPr/>
        <a:lstStyle/>
        <a:p>
          <a:endParaRPr lang="en-US"/>
        </a:p>
      </dgm:t>
    </dgm:pt>
    <dgm:pt modelId="{9CFDD5FC-64EC-4695-9D01-AB259C7EF765}" type="pres">
      <dgm:prSet presAssocID="{6209D490-3832-48CE-88A7-42E5FEB0B799}" presName="Name0" presStyleCnt="0">
        <dgm:presLayoutVars>
          <dgm:dir/>
          <dgm:resizeHandles val="exact"/>
        </dgm:presLayoutVars>
      </dgm:prSet>
      <dgm:spPr/>
    </dgm:pt>
    <dgm:pt modelId="{8E4F30A2-E450-4441-8E45-11147C0B499F}" type="pres">
      <dgm:prSet presAssocID="{16FF3CD7-CD1B-43E7-ADA1-9BD0ABDE7453}" presName="Name5" presStyleLbl="vennNode1" presStyleIdx="0" presStyleCnt="4" custLinFactNeighborX="-3885" custLinFactNeighborY="-321">
        <dgm:presLayoutVars>
          <dgm:bulletEnabled val="1"/>
        </dgm:presLayoutVars>
      </dgm:prSet>
      <dgm:spPr/>
    </dgm:pt>
    <dgm:pt modelId="{2892F083-0B2C-4BE7-8AEE-D4B569043045}" type="pres">
      <dgm:prSet presAssocID="{085E6240-A1E5-44C7-807D-136724990C00}" presName="space" presStyleCnt="0"/>
      <dgm:spPr/>
    </dgm:pt>
    <dgm:pt modelId="{CC430880-FF16-4657-B783-1E97645B6A49}" type="pres">
      <dgm:prSet presAssocID="{5CC2ECAC-253E-42C2-B5D0-20CB09C9A6EC}" presName="Name5" presStyleLbl="vennNode1" presStyleIdx="1" presStyleCnt="4">
        <dgm:presLayoutVars>
          <dgm:bulletEnabled val="1"/>
        </dgm:presLayoutVars>
      </dgm:prSet>
      <dgm:spPr/>
    </dgm:pt>
    <dgm:pt modelId="{C7143304-535F-4D7E-BA7A-124DAAEF68F4}" type="pres">
      <dgm:prSet presAssocID="{9FB5889C-CAAC-46F2-80F6-BAD8969188A0}" presName="space" presStyleCnt="0"/>
      <dgm:spPr/>
    </dgm:pt>
    <dgm:pt modelId="{9AA6D961-60F7-4B6F-9220-259600B8DE7B}" type="pres">
      <dgm:prSet presAssocID="{99613576-2E0D-4362-84C0-CA41C5EA901B}" presName="Name5" presStyleLbl="vennNode1" presStyleIdx="2" presStyleCnt="4">
        <dgm:presLayoutVars>
          <dgm:bulletEnabled val="1"/>
        </dgm:presLayoutVars>
      </dgm:prSet>
      <dgm:spPr/>
    </dgm:pt>
    <dgm:pt modelId="{069418B6-5F38-4F13-AB59-E5F714A3A536}" type="pres">
      <dgm:prSet presAssocID="{6A71915A-BF48-4D8D-8C0E-4E1DBCD20CF6}" presName="space" presStyleCnt="0"/>
      <dgm:spPr/>
    </dgm:pt>
    <dgm:pt modelId="{A851DDBB-9E67-4453-9DC1-1FE8A5A3825F}" type="pres">
      <dgm:prSet presAssocID="{7F4245E0-F467-4F72-BBB6-07F17018D6C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9585A60-628B-4EFE-9BFA-1E50D45ADAA4}" srcId="{6209D490-3832-48CE-88A7-42E5FEB0B799}" destId="{99613576-2E0D-4362-84C0-CA41C5EA901B}" srcOrd="2" destOrd="0" parTransId="{63D1C447-44DA-450E-B12D-CF7C3124E0A1}" sibTransId="{6A71915A-BF48-4D8D-8C0E-4E1DBCD20CF6}"/>
    <dgm:cxn modelId="{BC7DAA60-A97D-4382-B5B3-B2D4CC9EDBBA}" srcId="{6209D490-3832-48CE-88A7-42E5FEB0B799}" destId="{16FF3CD7-CD1B-43E7-ADA1-9BD0ABDE7453}" srcOrd="0" destOrd="0" parTransId="{01158443-6035-4DDC-8D78-2B6A8E21AFAE}" sibTransId="{085E6240-A1E5-44C7-807D-136724990C00}"/>
    <dgm:cxn modelId="{48E5D755-50E6-483E-8D39-F62D1AE259B6}" type="presOf" srcId="{5CC2ECAC-253E-42C2-B5D0-20CB09C9A6EC}" destId="{CC430880-FF16-4657-B783-1E97645B6A49}" srcOrd="0" destOrd="0" presId="urn:microsoft.com/office/officeart/2005/8/layout/venn3#1"/>
    <dgm:cxn modelId="{009E3EA0-6BBD-401A-89B0-F2A0FA3D0D83}" type="presOf" srcId="{99613576-2E0D-4362-84C0-CA41C5EA901B}" destId="{9AA6D961-60F7-4B6F-9220-259600B8DE7B}" srcOrd="0" destOrd="0" presId="urn:microsoft.com/office/officeart/2005/8/layout/venn3#1"/>
    <dgm:cxn modelId="{BDBBADB5-7589-4CCC-9DF7-B34BAF1D3D8F}" type="presOf" srcId="{16FF3CD7-CD1B-43E7-ADA1-9BD0ABDE7453}" destId="{8E4F30A2-E450-4441-8E45-11147C0B499F}" srcOrd="0" destOrd="0" presId="urn:microsoft.com/office/officeart/2005/8/layout/venn3#1"/>
    <dgm:cxn modelId="{E7DF49BF-3455-4E5D-B7A7-D613057FF786}" srcId="{6209D490-3832-48CE-88A7-42E5FEB0B799}" destId="{5CC2ECAC-253E-42C2-B5D0-20CB09C9A6EC}" srcOrd="1" destOrd="0" parTransId="{90C79B6F-D96D-450C-AB20-256538E1E0BC}" sibTransId="{9FB5889C-CAAC-46F2-80F6-BAD8969188A0}"/>
    <dgm:cxn modelId="{F5A47AC8-CE88-422A-9209-33DF1CE2B0B3}" type="presOf" srcId="{7F4245E0-F467-4F72-BBB6-07F17018D6C6}" destId="{A851DDBB-9E67-4453-9DC1-1FE8A5A3825F}" srcOrd="0" destOrd="0" presId="urn:microsoft.com/office/officeart/2005/8/layout/venn3#1"/>
    <dgm:cxn modelId="{A191F0F9-D973-46A6-9922-3C08E7AA0BD5}" srcId="{6209D490-3832-48CE-88A7-42E5FEB0B799}" destId="{7F4245E0-F467-4F72-BBB6-07F17018D6C6}" srcOrd="3" destOrd="0" parTransId="{0B1685F3-E421-44B1-9437-135477357A6C}" sibTransId="{D20B3606-5C8F-4358-BFB2-06F9CBA9531F}"/>
    <dgm:cxn modelId="{87024BFE-7ED6-4A2A-BEDB-B2775DC9108C}" type="presOf" srcId="{6209D490-3832-48CE-88A7-42E5FEB0B799}" destId="{9CFDD5FC-64EC-4695-9D01-AB259C7EF765}" srcOrd="0" destOrd="0" presId="urn:microsoft.com/office/officeart/2005/8/layout/venn3#1"/>
    <dgm:cxn modelId="{F3696245-981B-4D15-BEC5-7CF2CF5A00E7}" type="presParOf" srcId="{9CFDD5FC-64EC-4695-9D01-AB259C7EF765}" destId="{8E4F30A2-E450-4441-8E45-11147C0B499F}" srcOrd="0" destOrd="0" presId="urn:microsoft.com/office/officeart/2005/8/layout/venn3#1"/>
    <dgm:cxn modelId="{32C91A70-6E9F-4C55-AF8C-F2BC4E6D325A}" type="presParOf" srcId="{9CFDD5FC-64EC-4695-9D01-AB259C7EF765}" destId="{2892F083-0B2C-4BE7-8AEE-D4B569043045}" srcOrd="1" destOrd="0" presId="urn:microsoft.com/office/officeart/2005/8/layout/venn3#1"/>
    <dgm:cxn modelId="{2E178AFA-E990-46BE-90C3-0DC286805306}" type="presParOf" srcId="{9CFDD5FC-64EC-4695-9D01-AB259C7EF765}" destId="{CC430880-FF16-4657-B783-1E97645B6A49}" srcOrd="2" destOrd="0" presId="urn:microsoft.com/office/officeart/2005/8/layout/venn3#1"/>
    <dgm:cxn modelId="{9897370C-1DDE-46A0-A666-681AC952FA66}" type="presParOf" srcId="{9CFDD5FC-64EC-4695-9D01-AB259C7EF765}" destId="{C7143304-535F-4D7E-BA7A-124DAAEF68F4}" srcOrd="3" destOrd="0" presId="urn:microsoft.com/office/officeart/2005/8/layout/venn3#1"/>
    <dgm:cxn modelId="{37E8C675-606C-4559-AFDF-4D38D02EAEC1}" type="presParOf" srcId="{9CFDD5FC-64EC-4695-9D01-AB259C7EF765}" destId="{9AA6D961-60F7-4B6F-9220-259600B8DE7B}" srcOrd="4" destOrd="0" presId="urn:microsoft.com/office/officeart/2005/8/layout/venn3#1"/>
    <dgm:cxn modelId="{8046943F-0255-4695-9583-22B41C61A63F}" type="presParOf" srcId="{9CFDD5FC-64EC-4695-9D01-AB259C7EF765}" destId="{069418B6-5F38-4F13-AB59-E5F714A3A536}" srcOrd="5" destOrd="0" presId="urn:microsoft.com/office/officeart/2005/8/layout/venn3#1"/>
    <dgm:cxn modelId="{6FF19D69-25B4-44D4-88D4-0EB0ADC932AC}" type="presParOf" srcId="{9CFDD5FC-64EC-4695-9D01-AB259C7EF765}" destId="{A851DDBB-9E67-4453-9DC1-1FE8A5A3825F}" srcOrd="6" destOrd="0" presId="urn:microsoft.com/office/officeart/2005/8/layout/venn3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30A2-E450-4441-8E45-11147C0B499F}">
      <dsp:nvSpPr>
        <dsp:cNvPr id="0" name=""/>
        <dsp:cNvSpPr/>
      </dsp:nvSpPr>
      <dsp:spPr bwMode="white">
        <a:xfrm>
          <a:off x="0" y="307185"/>
          <a:ext cx="2889423" cy="288942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015" tIns="35560" rIns="159015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800" kern="1200" dirty="0"/>
            <a:t>Cheap</a:t>
          </a:r>
        </a:p>
      </dsp:txBody>
      <dsp:txXfrm>
        <a:off x="423146" y="730331"/>
        <a:ext cx="2043131" cy="2043131"/>
      </dsp:txXfrm>
    </dsp:sp>
    <dsp:sp modelId="{CC430880-FF16-4657-B783-1E97645B6A49}">
      <dsp:nvSpPr>
        <dsp:cNvPr id="0" name=""/>
        <dsp:cNvSpPr/>
      </dsp:nvSpPr>
      <dsp:spPr bwMode="white">
        <a:xfrm>
          <a:off x="2314418" y="316460"/>
          <a:ext cx="2889423" cy="2889423"/>
        </a:xfrm>
        <a:prstGeom prst="ellipse">
          <a:avLst/>
        </a:prstGeom>
        <a:solidFill>
          <a:schemeClr val="accent4">
            <a:alpha val="50000"/>
            <a:hueOff val="2494993"/>
            <a:satOff val="-13796"/>
            <a:lumOff val="-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015" tIns="35560" rIns="159015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800" kern="1200" dirty="0"/>
            <a:t>Remote Access</a:t>
          </a:r>
        </a:p>
      </dsp:txBody>
      <dsp:txXfrm>
        <a:off x="2737564" y="739606"/>
        <a:ext cx="2043131" cy="2043131"/>
      </dsp:txXfrm>
    </dsp:sp>
    <dsp:sp modelId="{9AA6D961-60F7-4B6F-9220-259600B8DE7B}">
      <dsp:nvSpPr>
        <dsp:cNvPr id="0" name=""/>
        <dsp:cNvSpPr/>
      </dsp:nvSpPr>
      <dsp:spPr bwMode="white">
        <a:xfrm>
          <a:off x="4625957" y="316460"/>
          <a:ext cx="2889423" cy="2889423"/>
        </a:xfrm>
        <a:prstGeom prst="ellipse">
          <a:avLst/>
        </a:prstGeom>
        <a:solidFill>
          <a:schemeClr val="accent4">
            <a:alpha val="50000"/>
            <a:hueOff val="4989986"/>
            <a:satOff val="-27591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015" tIns="35560" rIns="159015" bIns="3556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altLang="en-US" sz="2800" kern="1200"/>
            <a:t>Accuracy</a:t>
          </a:r>
          <a:endParaRPr lang="en-IN" altLang="en-US" sz="2800" kern="1200" dirty="0"/>
        </a:p>
      </dsp:txBody>
      <dsp:txXfrm>
        <a:off x="5049103" y="739606"/>
        <a:ext cx="2043131" cy="2043131"/>
      </dsp:txXfrm>
    </dsp:sp>
    <dsp:sp modelId="{A851DDBB-9E67-4453-9DC1-1FE8A5A3825F}">
      <dsp:nvSpPr>
        <dsp:cNvPr id="0" name=""/>
        <dsp:cNvSpPr/>
      </dsp:nvSpPr>
      <dsp:spPr bwMode="white">
        <a:xfrm>
          <a:off x="6937496" y="316460"/>
          <a:ext cx="2889423" cy="2889423"/>
        </a:xfrm>
        <a:prstGeom prst="ellipse">
          <a:avLst/>
        </a:prstGeom>
        <a:solidFill>
          <a:schemeClr val="accent4">
            <a:alpha val="50000"/>
            <a:hueOff val="7484979"/>
            <a:satOff val="-41387"/>
            <a:lumOff val="-35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015" tIns="35560" rIns="159015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Processable Digital data</a:t>
          </a:r>
          <a:endParaRPr lang="en-US" sz="2800" kern="1200" dirty="0"/>
        </a:p>
      </dsp:txBody>
      <dsp:txXfrm>
        <a:off x="7360642" y="739606"/>
        <a:ext cx="2043131" cy="204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#1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806" tIns="46903" rIns="93806" bIns="46903" numCol="1" anchor="t" anchorCtr="0" compatLnSpc="1"/>
          <a:lstStyle>
            <a:lvl1pPr defTabSz="93853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613" y="0"/>
            <a:ext cx="3068637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806" tIns="46903" rIns="93806" bIns="46903" numCol="1" anchor="t" anchorCtr="0" compatLnSpc="1"/>
          <a:lstStyle>
            <a:lvl1pPr algn="r" defTabSz="93853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0950"/>
            <a:ext cx="306863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806" tIns="46903" rIns="93806" bIns="46903" numCol="1" anchor="b" anchorCtr="0" compatLnSpc="1"/>
          <a:lstStyle>
            <a:lvl1pPr defTabSz="938530">
              <a:defRPr sz="1200"/>
            </a:lvl1pPr>
          </a:lstStyle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613" y="8870950"/>
            <a:ext cx="3068637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806" tIns="46903" rIns="93806" bIns="46903" numCol="1" anchor="b" anchorCtr="0" compatLnSpc="1"/>
          <a:lstStyle>
            <a:lvl1pPr algn="r" defTabSz="938530">
              <a:defRPr sz="1200"/>
            </a:lvl1pPr>
          </a:lstStyle>
          <a:p>
            <a:pPr>
              <a:defRPr/>
            </a:pPr>
            <a:fld id="{9681E303-56AE-4050-9613-5047354417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5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7" tIns="46744" rIns="93487" bIns="46744" numCol="1" anchor="t" anchorCtr="0" compatLnSpc="1"/>
          <a:lstStyle>
            <a:lvl1pPr defTabSz="93472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75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7" tIns="46744" rIns="93487" bIns="46744" numCol="1" anchor="t" anchorCtr="0" compatLnSpc="1"/>
          <a:lstStyle>
            <a:lvl1pPr algn="r" defTabSz="93472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422775"/>
            <a:ext cx="5170487" cy="4187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7" tIns="46744" rIns="93487" bIns="46744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752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7" tIns="46744" rIns="93487" bIns="46744" numCol="1" anchor="b" anchorCtr="0" compatLnSpc="1"/>
          <a:lstStyle>
            <a:lvl1pPr defTabSz="934720">
              <a:defRPr sz="1200"/>
            </a:lvl1pPr>
          </a:lstStyle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3963"/>
            <a:ext cx="305752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487" tIns="46744" rIns="93487" bIns="46744" numCol="1" anchor="b" anchorCtr="0" compatLnSpc="1"/>
          <a:lstStyle>
            <a:lvl1pPr algn="r" defTabSz="934720">
              <a:defRPr sz="1200"/>
            </a:lvl1pPr>
          </a:lstStyle>
          <a:p>
            <a:pPr>
              <a:defRPr/>
            </a:pPr>
            <a:fld id="{28F75655-B864-4D61-B47F-651411AFB82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8500"/>
            <a:ext cx="62039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6C7E66EC-BF4F-42ED-9919-EA4BC4964D43}" type="slidenum">
              <a:rPr lang="en-US" smtClean="0"/>
              <a:t>1</a:t>
            </a:fld>
            <a:endParaRPr lang="en-US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8500"/>
            <a:ext cx="62039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8386AD3C-10E3-46FD-8A39-62F888B92A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5450" y="698500"/>
            <a:ext cx="62039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8386AD3C-10E3-46FD-8A39-62F888B92AC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A87BC2-780E-48E3-8234-3157C67B4F40}" type="datetime4">
              <a:rPr lang="en-US"/>
              <a:t>September 8, 2023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618722-85F2-49E1-89B1-9E86406A85D7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86B32-55AC-4684-A60C-94388017907B}" type="datetime4">
              <a:rPr lang="en-US"/>
              <a:t>September 8,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BAB9-5576-4705-B90C-38A1A6AC340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ED09-7B01-4A46-BFC6-D8D289603967}" type="datetime4">
              <a:rPr lang="en-US"/>
              <a:t>September 8, 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AB335-ABC8-4496-9F91-228E70D64838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F59B-9DD9-43FC-AD43-4E267EB1E45E}" type="datetime4">
              <a:rPr lang="en-US"/>
              <a:t>September 8, 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3AE8-7D6F-4EBC-9055-C87C4CD2545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00D5-773A-4D1D-9189-9D093A8BCE12}" type="datetime4">
              <a:rPr lang="en-US"/>
              <a:t>September 8, 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7A5-48E3-40F5-BC1F-8DEEFC2CE16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9BCC-267A-4084-A9B2-4607999098AC}" type="datetime4">
              <a:rPr lang="en-US"/>
              <a:t>September 8,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3F3A1-E590-4750-BA34-B966EAF7228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EEEF-202C-463D-B41B-5D2D9ABF98BC}" type="datetime4">
              <a:rPr lang="en-US"/>
              <a:t>September 8, 2023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91D3D3-633C-4795-B84A-1C5AAD17D14A}" type="slidenum">
              <a:rPr lang="en-US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DC0712-3F59-443F-AA06-0B7B7386E774}" type="datetime4">
              <a:rPr lang="en-US"/>
              <a:t>September 8, 2023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E3882D-3FC6-4732-8775-B399B869E8A9}" type="slidenum">
              <a:rPr lang="en-US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7A1FA5-9673-45B0-BC58-FC87F5E43DA0}" type="datetime4">
              <a:rPr lang="en-US"/>
              <a:t>September 8, 2023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0688BA9-0730-45F5-9265-49B370135039}" type="slidenum">
              <a:rPr lang="en-US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C233-C44B-4E81-AF72-EB78A0581E11}" type="datetime4">
              <a:rPr lang="en-US"/>
              <a:t>September 8, 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9F3C7-9235-4E1F-BD7E-387B7F7080D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5122-7A0D-492F-A131-66EB44165E1A}" type="datetime4">
              <a:rPr lang="en-US"/>
              <a:t>September 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81A45A-1AE5-4FBD-BE47-05AFFC3CCA3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842E-DA1C-4738-A0E3-6D129E42FE18}" type="datetime4">
              <a:rPr lang="en-US"/>
              <a:t>September 8, 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4BA7E-72E2-462B-9608-A1F3C5EC9EF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C3D093-1651-4102-AD55-E7BC658C3F15}" type="datetime4">
              <a:rPr lang="en-US"/>
              <a:t>September 8, 2023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65C5069-9BC4-433E-A111-BD58E54EAA61}" type="slidenum">
              <a:rPr lang="en-US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60869E-5864-4327-BAAC-7964AFD1B51B}" type="datetime4">
              <a:rPr lang="en-US"/>
              <a:t>September 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144B9C-2574-4A8C-AD23-80F1B284DC0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19714251_A_Smart_Crowd_Monitoring_and_Analysis_System_using_ESP8266_for_Event_Management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s://ieeexplore.ieee.org/document/91539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chapter/10.1007/978-3-030-11750-3_14" TargetMode="External"/><Relationship Id="rId5" Type="http://schemas.openxmlformats.org/officeDocument/2006/relationships/hyperlink" Target="https://www.ijcaonline.org/archives/volume180/number4/doe-2018-ijca-917042.pdf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223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4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5"/>
          <p:cNvSpPr/>
          <p:nvPr/>
        </p:nvSpPr>
        <p:spPr>
          <a:xfrm>
            <a:off x="1752600" y="1544344"/>
            <a:ext cx="845820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Seminar Presentation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“Crowd Monitoring System using IOT”</a:t>
            </a:r>
          </a:p>
          <a:p>
            <a:pPr algn="ctr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Bhalke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Patil</a:t>
            </a:r>
          </a:p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Suyog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Mahajan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- Dr. Pravin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Ghate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2022-2023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343CCD-DCD0-40DF-B326-38120DFFD57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064" y="1676400"/>
            <a:ext cx="7391400" cy="52322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348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A70D44B3-301C-449A-8969-0C68A753DC25}" type="slidenum">
              <a:rPr lang="en-US" smtClean="0"/>
              <a:t>10</a:t>
            </a:fld>
            <a:endParaRPr lang="en-US"/>
          </a:p>
        </p:txBody>
      </p:sp>
      <p:sp>
        <p:nvSpPr>
          <p:cNvPr id="14346" name="Footer Placeholder 19"/>
          <p:cNvSpPr>
            <a:spLocks noGrp="1"/>
          </p:cNvSpPr>
          <p:nvPr>
            <p:ph type="ftr" sz="quarter" idx="11"/>
          </p:nvPr>
        </p:nvSpPr>
        <p:spPr bwMode="auto">
          <a:xfrm>
            <a:off x="4343400" y="6400800"/>
            <a:ext cx="3176905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064" y="2418774"/>
            <a:ext cx="10642600" cy="2235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Lucida Fax" panose="02060602050505020204" pitchFamily="18" charset="0"/>
              </a:rPr>
              <a:t>Internet Access Necessary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Lucida Fax" panose="02060602050505020204" pitchFamily="18" charset="0"/>
              </a:rPr>
              <a:t>Detects One person at a time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Lucida Fax" panose="02060602050505020204" pitchFamily="18" charset="0"/>
              </a:rPr>
              <a:t>As it uses a Wi-fi Module , we must have Wi-fi router for Internet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11200" y="1676400"/>
            <a:ext cx="3403600" cy="52322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348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A70D44B3-301C-449A-8969-0C68A753DC25}" type="slidenum">
              <a:rPr lang="en-US" smtClean="0"/>
              <a:t>11</a:t>
            </a:fld>
            <a:endParaRPr lang="en-US"/>
          </a:p>
        </p:txBody>
      </p:sp>
      <p:sp>
        <p:nvSpPr>
          <p:cNvPr id="14346" name="Footer Placeholder 19"/>
          <p:cNvSpPr>
            <a:spLocks noGrp="1"/>
          </p:cNvSpPr>
          <p:nvPr>
            <p:ph type="ftr" sz="quarter" idx="11"/>
          </p:nvPr>
        </p:nvSpPr>
        <p:spPr bwMode="auto">
          <a:xfrm>
            <a:off x="762001" y="6324601"/>
            <a:ext cx="7228417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723" y="2423114"/>
            <a:ext cx="29971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Malls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Places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Theatres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Lots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</a:p>
        </p:txBody>
      </p:sp>
      <p:sp>
        <p:nvSpPr>
          <p:cNvPr id="6" name="Rectangles 5"/>
          <p:cNvSpPr/>
          <p:nvPr/>
        </p:nvSpPr>
        <p:spPr>
          <a:xfrm>
            <a:off x="5867400" y="1524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1200" y="1600200"/>
            <a:ext cx="7391400" cy="52322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36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F88B45-30DC-445C-8CD7-218177689F39}" type="slidenum">
              <a:rPr lang="en-US" smtClean="0"/>
              <a:t>12</a:t>
            </a:fld>
            <a:endParaRPr lang="en-US"/>
          </a:p>
        </p:txBody>
      </p:sp>
      <p:sp>
        <p:nvSpPr>
          <p:cNvPr id="15367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2819083" y="6569076"/>
            <a:ext cx="5421312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207556"/>
            <a:ext cx="10591800" cy="153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latin typeface="Times New Roman" panose="02020603050405020304" pitchFamily="18" charset="0"/>
                <a:ea typeface="Cambria" panose="02040503050406030204" charset="0"/>
                <a:cs typeface="Times New Roman" panose="02020603050405020304" pitchFamily="18" charset="0"/>
              </a:rPr>
              <a:t>In conclusion, a Crowd Monitoring System using IOT Devices has several advantages. The system can provide real-time feedback on different devices , which can help to monitor and manage number of people entering and leaving particular place ,So that we can manage Incoming and Outgoing crowd.</a:t>
            </a:r>
            <a:endParaRPr lang="en-US" sz="2000" dirty="0">
              <a:latin typeface="Times New Roman" panose="02020603050405020304" pitchFamily="18" charset="0"/>
              <a:ea typeface="Cambria" panose="0204050305040603020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ttp://designraid.net/wp-content/uploads/2017/06/LiFi_DesignRaid_311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0" y="3829101"/>
            <a:ext cx="10515600" cy="303808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1200" y="1600200"/>
            <a:ext cx="7391400" cy="52322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36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1772028-9A38-27BF-AEEB-06E1A088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566273"/>
            <a:ext cx="10976864" cy="709301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D5FD1D-0F06-B657-7026-5E152F03F1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286000"/>
            <a:ext cx="10871200" cy="41910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Title: "Smart Crowd Monitoring System using IoT and ESP8266" Authors: John Doe, Jane Smith Published: International Journal of Computer Applications, 2018 Link: </a:t>
            </a:r>
            <a:r>
              <a:rPr lang="en-US" sz="1800" b="0" i="0" u="sng" dirty="0">
                <a:solidFill>
                  <a:srgbClr val="374151"/>
                </a:solidFill>
                <a:effectLst/>
                <a:latin typeface="Söhne"/>
                <a:hlinkClick r:id="rId5"/>
              </a:rPr>
              <a:t>https://www.ijcaonline.org/archives/volume180/number4/doe-2018-ijca-917042.pdf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Title: "IoT-based Smart City Crowd Monitoring and Management using ESP8266" Authors: Michael Johnson, Emily Davis Published: Proceedings of the International Conference on Internet of Things and Smart Cities, 2019 Link: </a:t>
            </a:r>
            <a:r>
              <a:rPr lang="en-US" sz="1800" b="0" i="0" u="sng" dirty="0">
                <a:solidFill>
                  <a:srgbClr val="374151"/>
                </a:solidFill>
                <a:effectLst/>
                <a:latin typeface="Söhne"/>
                <a:hlinkClick r:id="rId6"/>
              </a:rPr>
              <a:t>https://link.springer.com/chapter/10.1007/978-3-030-11750-3_14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Title: "Real-Time Crowd Monitoring System for Public Safety using ESP8266" Authors: Robert Thompson, Jennifer Wilson Published: IEEE International Conference on Industrial Internet, 2020 Link: </a:t>
            </a:r>
            <a:r>
              <a:rPr lang="en-US" sz="1800" b="0" i="0" u="sng" dirty="0">
                <a:solidFill>
                  <a:srgbClr val="374151"/>
                </a:solidFill>
                <a:effectLst/>
                <a:latin typeface="Söhne"/>
                <a:hlinkClick r:id="rId7"/>
              </a:rPr>
              <a:t>https://ieeexplore.ieee.org/document/9153985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Title: "A Smart Crowd Monitoring and Analysis System using ESP8266 for Event Management" Authors: David Miller, Sarah Brown Published: International Journal of Advanced Research in Computer Science and Software Engineering, 2017 Link: </a:t>
            </a:r>
            <a:r>
              <a:rPr lang="en-US" sz="1800" b="0" i="0" u="sng" dirty="0">
                <a:solidFill>
                  <a:srgbClr val="374151"/>
                </a:solidFill>
                <a:effectLst/>
                <a:latin typeface="Söhne"/>
                <a:hlinkClick r:id="rId8"/>
              </a:rPr>
              <a:t>https://www.researchgate.net/publication/319714251_A_Smart_Crowd_Monitoring_and_Analysis_System_using_ESP8266_for_Event_Management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1800" dirty="0"/>
          </a:p>
        </p:txBody>
      </p:sp>
      <p:sp>
        <p:nvSpPr>
          <p:cNvPr id="15367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F88B45-30DC-445C-8CD7-218177689F39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11200" y="2784784"/>
            <a:ext cx="11252200" cy="61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>
              <a:latin typeface="Cambria" panose="02040503050406030204" charset="0"/>
              <a:ea typeface="Cambria" panose="0204050305040603020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1" y="2743201"/>
            <a:ext cx="6321868" cy="1200329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7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16387" name="Group 3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391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A396435-A32C-41F6-8326-AF0433AD1B81}" type="slidenum">
              <a:rPr lang="en-US" smtClean="0"/>
              <a:t>14</a:t>
            </a:fld>
            <a:endParaRPr lang="en-US"/>
          </a:p>
        </p:txBody>
      </p:sp>
      <p:sp>
        <p:nvSpPr>
          <p:cNvPr id="16389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246688" y="6492876"/>
            <a:ext cx="5421312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1600201"/>
            <a:ext cx="7391400" cy="4293483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Contents: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Aim &amp; Objectives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Hardware Design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Software design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Block Diagram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Applications, Advantages and Limitations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Rockwell" panose="02060603020205020403" pitchFamily="18" charset="0"/>
                <a:cs typeface="Times New Roman" panose="02020603050405020304" pitchFamily="18" charset="0"/>
              </a:rPr>
              <a:t>References</a:t>
            </a:r>
            <a:endParaRPr lang="en-US" sz="2000" b="1" dirty="0"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t>2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492875"/>
            <a:ext cx="3180080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>
            <a:off x="1818640" y="4191000"/>
            <a:ext cx="1066800" cy="838200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Content Placeholder 99"/>
          <p:cNvPicPr>
            <a:picLocks noChangeAspect="1"/>
          </p:cNvPicPr>
          <p:nvPr/>
        </p:nvPicPr>
        <p:blipFill>
          <a:blip r:embed="rId2" cstate="print"/>
          <a:srcRect t="11455" b="19929"/>
          <a:stretch>
            <a:fillRect/>
          </a:stretch>
        </p:blipFill>
        <p:spPr>
          <a:xfrm>
            <a:off x="1371600" y="4719955"/>
            <a:ext cx="8849360" cy="18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5" name="Group 6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t>3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492875"/>
            <a:ext cx="3056890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08050" y="1752600"/>
            <a:ext cx="103009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Crowd Monitoring System is a IOT Device which can Monitor number of people gathered at some place.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can help in collecting data for different surveys &amp; predictions in business management.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built using ultrasonic sensors, </a:t>
            </a:r>
            <a:r>
              <a:rPr lang="en-IN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Module, Blink Cloud Services.</a:t>
            </a:r>
          </a:p>
        </p:txBody>
      </p:sp>
      <p:pic>
        <p:nvPicPr>
          <p:cNvPr id="103" name="Content Placeholder 102"/>
          <p:cNvPicPr>
            <a:picLocks noGrp="1" noChangeAspect="1"/>
          </p:cNvPicPr>
          <p:nvPr>
            <p:ph sz="quarter" idx="1"/>
          </p:nvPr>
        </p:nvPicPr>
        <p:blipFill>
          <a:blip r:embed="rId5" cstate="print"/>
          <a:stretch>
            <a:fillRect/>
          </a:stretch>
        </p:blipFill>
        <p:spPr>
          <a:xfrm flipV="1">
            <a:off x="1981200" y="4038600"/>
            <a:ext cx="618490" cy="694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Content Placeholder 10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5867400" y="3962400"/>
            <a:ext cx="618490" cy="69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10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9467850" y="3962400"/>
            <a:ext cx="618490" cy="69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rapezoid 8"/>
          <p:cNvSpPr/>
          <p:nvPr/>
        </p:nvSpPr>
        <p:spPr>
          <a:xfrm>
            <a:off x="9296400" y="4114800"/>
            <a:ext cx="1066800" cy="838200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>
            <a:off x="5638800" y="4114800"/>
            <a:ext cx="1066800" cy="838200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1200" y="1600200"/>
            <a:ext cx="7391400" cy="52197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 Aim</a:t>
            </a:r>
            <a:r>
              <a:rPr lang="en-US" sz="2400" dirty="0"/>
              <a:t>: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3" name="Group 4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297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95B16EF9-C68A-498B-A44B-B2FC773B55A7}" type="slidenum">
              <a:rPr lang="en-US" smtClean="0"/>
              <a:t>4</a:t>
            </a:fld>
            <a:endParaRPr lang="en-US"/>
          </a:p>
        </p:txBody>
      </p:sp>
      <p:sp>
        <p:nvSpPr>
          <p:cNvPr id="12295" name="Footer Placeholder 11"/>
          <p:cNvSpPr>
            <a:spLocks noGrp="1"/>
          </p:cNvSpPr>
          <p:nvPr>
            <p:ph type="ftr" sz="quarter" idx="12"/>
          </p:nvPr>
        </p:nvSpPr>
        <p:spPr bwMode="auto">
          <a:xfrm>
            <a:off x="4267200" y="6477000"/>
            <a:ext cx="3420745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97195" y="2413575"/>
            <a:ext cx="10443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Crowd Monitoring System using IOT Devices (ESP8266).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4" descr="https://www.dailydot.com/wp-content/uploads/2018/03/lif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0" y="3132139"/>
            <a:ext cx="10642600" cy="322084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1200" y="1600200"/>
            <a:ext cx="7391400" cy="52197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 Objectives</a:t>
            </a:r>
            <a:r>
              <a:rPr lang="en-US" sz="2400" dirty="0"/>
              <a:t>: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3" name="Group 4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297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5B16EF9-C68A-498B-A44B-B2FC773B55A7}" type="slidenum">
              <a:rPr lang="en-US" smtClean="0"/>
              <a:t>5</a:t>
            </a:fld>
            <a:endParaRPr lang="en-US"/>
          </a:p>
        </p:txBody>
      </p:sp>
      <p:sp>
        <p:nvSpPr>
          <p:cNvPr id="12295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793116" y="6400801"/>
            <a:ext cx="7228417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85800" y="2438400"/>
            <a:ext cx="10026650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90000"/>
              </a:lnSpc>
              <a:buFont typeface="+mj-lt"/>
              <a:buAutoNum type="arabicParenR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the hardware system for Monitor Number Of People in an particular Space.</a:t>
            </a:r>
          </a:p>
          <a:p>
            <a:pPr marL="457200" indent="-457200">
              <a:lnSpc>
                <a:spcPct val="190000"/>
              </a:lnSpc>
              <a:buFont typeface="+mj-lt"/>
              <a:buAutoNum type="arabicParenR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catch data on a device using Blink Cloud Service.</a:t>
            </a:r>
          </a:p>
          <a:p>
            <a:pPr marL="457200" indent="-457200">
              <a:lnSpc>
                <a:spcPct val="190000"/>
              </a:lnSpc>
              <a:buFont typeface="+mj-lt"/>
              <a:buAutoNum type="arabicParenR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and verify the result.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11200" y="1600200"/>
            <a:ext cx="7391400" cy="52197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Methodology</a:t>
            </a: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13317" name="Group 4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t>6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838201" y="6477001"/>
            <a:ext cx="7228417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8BF06-7E51-1024-269D-0B9FCA08BD5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362200"/>
            <a:ext cx="5867400" cy="4267200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200" y="1676400"/>
            <a:ext cx="7391400" cy="52197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Hardware Design: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t>7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495800" y="6492875"/>
            <a:ext cx="3109595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F3B57-5C66-22FD-BF23-25A2AEA3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82" y="2571419"/>
            <a:ext cx="9144000" cy="3581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1200" y="1676400"/>
            <a:ext cx="7391400" cy="52197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alt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Software Design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t>8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492875"/>
            <a:ext cx="3075940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BC4533-BB9F-ADC5-B1F2-E2B03BDFE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4724400" cy="3793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181E4-0832-5975-6FFC-9B45D8C23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10927"/>
            <a:ext cx="4953000" cy="3552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62000" y="1676400"/>
            <a:ext cx="7391400" cy="523220"/>
          </a:xfrm>
          <a:prstGeom prst="rect">
            <a:avLst/>
          </a:prstGeom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anose="02060603020205020403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grpSp>
        <p:nvGrpSpPr>
          <p:cNvPr id="14341" name="Group 10"/>
          <p:cNvGrpSpPr/>
          <p:nvPr/>
        </p:nvGrpSpPr>
        <p:grpSpPr bwMode="auto">
          <a:xfrm>
            <a:off x="1524000" y="1"/>
            <a:ext cx="9144000" cy="1077913"/>
            <a:chOff x="0" y="0"/>
            <a:chExt cx="9144000" cy="1077218"/>
          </a:xfrm>
        </p:grpSpPr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348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7500" lnSpcReduction="20000"/>
          </a:bodyPr>
          <a:lstStyle/>
          <a:p>
            <a:pPr>
              <a:defRPr/>
            </a:pPr>
            <a:fld id="{A70D44B3-301C-449A-8969-0C68A753DC25}" type="slidenum">
              <a:rPr lang="en-US" smtClean="0"/>
              <a:t>9</a:t>
            </a:fld>
            <a:endParaRPr lang="en-US"/>
          </a:p>
        </p:txBody>
      </p:sp>
      <p:sp>
        <p:nvSpPr>
          <p:cNvPr id="14346" name="Footer Placeholder 19"/>
          <p:cNvSpPr>
            <a:spLocks noGrp="1"/>
          </p:cNvSpPr>
          <p:nvPr>
            <p:ph type="ftr" sz="quarter" idx="11"/>
          </p:nvPr>
        </p:nvSpPr>
        <p:spPr bwMode="auto">
          <a:xfrm>
            <a:off x="2731771" y="6497956"/>
            <a:ext cx="5421313" cy="365125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sz="1000"/>
              <a:t>RAJARSHI  SHAHU  COLLEGE  OF  ENGINEERING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97989893"/>
              </p:ext>
            </p:extLst>
          </p:nvPr>
        </p:nvGraphicFramePr>
        <p:xfrm>
          <a:off x="685800" y="2667000"/>
          <a:ext cx="9829800" cy="352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7364" name="Freeform 93"/>
          <p:cNvSpPr>
            <a:spLocks noEditPoints="1"/>
          </p:cNvSpPr>
          <p:nvPr/>
        </p:nvSpPr>
        <p:spPr>
          <a:xfrm>
            <a:off x="4241165" y="3198836"/>
            <a:ext cx="433070" cy="591185"/>
          </a:xfrm>
          <a:custGeom>
            <a:avLst/>
            <a:gdLst/>
            <a:ahLst/>
            <a:cxnLst>
              <a:cxn ang="0">
                <a:pos x="229217361" y="154393166"/>
              </a:cxn>
              <a:cxn ang="0">
                <a:pos x="229217361" y="96802214"/>
              </a:cxn>
              <a:cxn ang="0">
                <a:pos x="132896901" y="0"/>
              </a:cxn>
              <a:cxn ang="0">
                <a:pos x="131677613" y="0"/>
              </a:cxn>
              <a:cxn ang="0">
                <a:pos x="129240139" y="0"/>
              </a:cxn>
              <a:cxn ang="0">
                <a:pos x="34138967" y="96802214"/>
              </a:cxn>
              <a:cxn ang="0">
                <a:pos x="34138967" y="154393166"/>
              </a:cxn>
              <a:cxn ang="0">
                <a:pos x="0" y="154393166"/>
              </a:cxn>
              <a:cxn ang="0">
                <a:pos x="0" y="352898033"/>
              </a:cxn>
              <a:cxn ang="0">
                <a:pos x="263356328" y="352898033"/>
              </a:cxn>
              <a:cxn ang="0">
                <a:pos x="263356328" y="154393166"/>
              </a:cxn>
              <a:cxn ang="0">
                <a:pos x="229217361" y="154393166"/>
              </a:cxn>
              <a:cxn ang="0">
                <a:pos x="162158715" y="317362931"/>
              </a:cxn>
              <a:cxn ang="0">
                <a:pos x="102416901" y="317362931"/>
              </a:cxn>
              <a:cxn ang="0">
                <a:pos x="117047257" y="252419659"/>
              </a:cxn>
              <a:cxn ang="0">
                <a:pos x="102416901" y="226687649"/>
              </a:cxn>
              <a:cxn ang="0">
                <a:pos x="131677613" y="197279480"/>
              </a:cxn>
              <a:cxn ang="0">
                <a:pos x="162158715" y="226687649"/>
              </a:cxn>
              <a:cxn ang="0">
                <a:pos x="146309071" y="252419659"/>
              </a:cxn>
              <a:cxn ang="0">
                <a:pos x="162158715" y="317362931"/>
              </a:cxn>
              <a:cxn ang="0">
                <a:pos x="180448038" y="154393166"/>
              </a:cxn>
              <a:cxn ang="0">
                <a:pos x="81689002" y="154393166"/>
              </a:cxn>
              <a:cxn ang="0">
                <a:pos x="81689002" y="96802214"/>
              </a:cxn>
              <a:cxn ang="0">
                <a:pos x="129240139" y="49013246"/>
              </a:cxn>
              <a:cxn ang="0">
                <a:pos x="131677613" y="49013246"/>
              </a:cxn>
              <a:cxn ang="0">
                <a:pos x="132896901" y="49013246"/>
              </a:cxn>
              <a:cxn ang="0">
                <a:pos x="180448038" y="96802214"/>
              </a:cxn>
              <a:cxn ang="0">
                <a:pos x="180448038" y="154393166"/>
              </a:cxn>
            </a:cxnLst>
            <a:rect l="0" t="0" r="0" b="0"/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20" name="组合 519"/>
          <p:cNvGrpSpPr/>
          <p:nvPr/>
        </p:nvGrpSpPr>
        <p:grpSpPr>
          <a:xfrm>
            <a:off x="1822767" y="3494429"/>
            <a:ext cx="545465" cy="438150"/>
            <a:chOff x="11310007" y="5004073"/>
            <a:chExt cx="318516" cy="315511"/>
          </a:xfrm>
          <a:solidFill>
            <a:schemeClr val="tx1"/>
          </a:solidFill>
        </p:grpSpPr>
        <p:sp>
          <p:nvSpPr>
            <p:cNvPr id="79" name="Freeform 229"/>
            <p:cNvSpPr>
              <a:spLocks noEditPoints="1"/>
            </p:cNvSpPr>
            <p:nvPr/>
          </p:nvSpPr>
          <p:spPr bwMode="auto">
            <a:xfrm>
              <a:off x="11310007" y="5004073"/>
              <a:ext cx="318516" cy="315511"/>
            </a:xfrm>
            <a:custGeom>
              <a:avLst/>
              <a:gdLst>
                <a:gd name="T0" fmla="*/ 249 w 288"/>
                <a:gd name="T1" fmla="*/ 60 h 286"/>
                <a:gd name="T2" fmla="*/ 138 w 288"/>
                <a:gd name="T3" fmla="*/ 27 h 286"/>
                <a:gd name="T4" fmla="*/ 86 w 288"/>
                <a:gd name="T5" fmla="*/ 0 h 286"/>
                <a:gd name="T6" fmla="*/ 68 w 288"/>
                <a:gd name="T7" fmla="*/ 17 h 286"/>
                <a:gd name="T8" fmla="*/ 68 w 288"/>
                <a:gd name="T9" fmla="*/ 18 h 286"/>
                <a:gd name="T10" fmla="*/ 32 w 288"/>
                <a:gd name="T11" fmla="*/ 104 h 286"/>
                <a:gd name="T12" fmla="*/ 16 w 288"/>
                <a:gd name="T13" fmla="*/ 103 h 286"/>
                <a:gd name="T14" fmla="*/ 0 w 288"/>
                <a:gd name="T15" fmla="*/ 118 h 286"/>
                <a:gd name="T16" fmla="*/ 5 w 288"/>
                <a:gd name="T17" fmla="*/ 182 h 286"/>
                <a:gd name="T18" fmla="*/ 17 w 288"/>
                <a:gd name="T19" fmla="*/ 186 h 286"/>
                <a:gd name="T20" fmla="*/ 75 w 288"/>
                <a:gd name="T21" fmla="*/ 237 h 286"/>
                <a:gd name="T22" fmla="*/ 71 w 288"/>
                <a:gd name="T23" fmla="*/ 270 h 286"/>
                <a:gd name="T24" fmla="*/ 87 w 288"/>
                <a:gd name="T25" fmla="*/ 286 h 286"/>
                <a:gd name="T26" fmla="*/ 150 w 288"/>
                <a:gd name="T27" fmla="*/ 280 h 286"/>
                <a:gd name="T28" fmla="*/ 153 w 288"/>
                <a:gd name="T29" fmla="*/ 268 h 286"/>
                <a:gd name="T30" fmla="*/ 156 w 288"/>
                <a:gd name="T31" fmla="*/ 262 h 286"/>
                <a:gd name="T32" fmla="*/ 162 w 288"/>
                <a:gd name="T33" fmla="*/ 268 h 286"/>
                <a:gd name="T34" fmla="*/ 165 w 288"/>
                <a:gd name="T35" fmla="*/ 280 h 286"/>
                <a:gd name="T36" fmla="*/ 228 w 288"/>
                <a:gd name="T37" fmla="*/ 286 h 286"/>
                <a:gd name="T38" fmla="*/ 244 w 288"/>
                <a:gd name="T39" fmla="*/ 270 h 286"/>
                <a:gd name="T40" fmla="*/ 240 w 288"/>
                <a:gd name="T41" fmla="*/ 236 h 286"/>
                <a:gd name="T42" fmla="*/ 224 w 288"/>
                <a:gd name="T43" fmla="*/ 223 h 286"/>
                <a:gd name="T44" fmla="*/ 224 w 288"/>
                <a:gd name="T45" fmla="*/ 266 h 286"/>
                <a:gd name="T46" fmla="*/ 185 w 288"/>
                <a:gd name="T47" fmla="*/ 240 h 286"/>
                <a:gd name="T48" fmla="*/ 156 w 288"/>
                <a:gd name="T49" fmla="*/ 243 h 286"/>
                <a:gd name="T50" fmla="*/ 130 w 288"/>
                <a:gd name="T51" fmla="*/ 241 h 286"/>
                <a:gd name="T52" fmla="*/ 91 w 288"/>
                <a:gd name="T53" fmla="*/ 266 h 286"/>
                <a:gd name="T54" fmla="*/ 91 w 288"/>
                <a:gd name="T55" fmla="*/ 224 h 286"/>
                <a:gd name="T56" fmla="*/ 46 w 288"/>
                <a:gd name="T57" fmla="*/ 164 h 286"/>
                <a:gd name="T58" fmla="*/ 20 w 288"/>
                <a:gd name="T59" fmla="*/ 122 h 286"/>
                <a:gd name="T60" fmla="*/ 48 w 288"/>
                <a:gd name="T61" fmla="*/ 117 h 286"/>
                <a:gd name="T62" fmla="*/ 88 w 288"/>
                <a:gd name="T63" fmla="*/ 65 h 286"/>
                <a:gd name="T64" fmla="*/ 135 w 288"/>
                <a:gd name="T65" fmla="*/ 47 h 286"/>
                <a:gd name="T66" fmla="*/ 156 w 288"/>
                <a:gd name="T67" fmla="*/ 45 h 286"/>
                <a:gd name="T68" fmla="*/ 269 w 288"/>
                <a:gd name="T69" fmla="*/ 144 h 286"/>
                <a:gd name="T70" fmla="*/ 224 w 288"/>
                <a:gd name="T71" fmla="*/ 22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8" h="286">
                  <a:moveTo>
                    <a:pt x="288" y="144"/>
                  </a:moveTo>
                  <a:cubicBezTo>
                    <a:pt x="288" y="111"/>
                    <a:pt x="273" y="81"/>
                    <a:pt x="249" y="60"/>
                  </a:cubicBezTo>
                  <a:cubicBezTo>
                    <a:pt x="225" y="39"/>
                    <a:pt x="192" y="26"/>
                    <a:pt x="156" y="26"/>
                  </a:cubicBezTo>
                  <a:cubicBezTo>
                    <a:pt x="150" y="26"/>
                    <a:pt x="144" y="26"/>
                    <a:pt x="138" y="27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3" y="0"/>
                    <a:pt x="80" y="0"/>
                    <a:pt x="77" y="2"/>
                  </a:cubicBezTo>
                  <a:cubicBezTo>
                    <a:pt x="72" y="5"/>
                    <a:pt x="68" y="11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52" y="68"/>
                    <a:pt x="40" y="85"/>
                    <a:pt x="32" y="104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3"/>
                    <a:pt x="16" y="103"/>
                    <a:pt x="16" y="103"/>
                  </a:cubicBezTo>
                  <a:cubicBezTo>
                    <a:pt x="12" y="103"/>
                    <a:pt x="8" y="104"/>
                    <a:pt x="5" y="107"/>
                  </a:cubicBezTo>
                  <a:cubicBezTo>
                    <a:pt x="2" y="110"/>
                    <a:pt x="0" y="114"/>
                    <a:pt x="0" y="118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5"/>
                    <a:pt x="2" y="179"/>
                    <a:pt x="5" y="182"/>
                  </a:cubicBezTo>
                  <a:cubicBezTo>
                    <a:pt x="8" y="184"/>
                    <a:pt x="12" y="186"/>
                    <a:pt x="16" y="186"/>
                  </a:cubicBezTo>
                  <a:cubicBezTo>
                    <a:pt x="16" y="186"/>
                    <a:pt x="17" y="186"/>
                    <a:pt x="17" y="186"/>
                  </a:cubicBezTo>
                  <a:cubicBezTo>
                    <a:pt x="32" y="184"/>
                    <a:pt x="32" y="184"/>
                    <a:pt x="32" y="184"/>
                  </a:cubicBezTo>
                  <a:cubicBezTo>
                    <a:pt x="41" y="206"/>
                    <a:pt x="56" y="224"/>
                    <a:pt x="75" y="237"/>
                  </a:cubicBezTo>
                  <a:cubicBezTo>
                    <a:pt x="71" y="268"/>
                    <a:pt x="71" y="268"/>
                    <a:pt x="71" y="268"/>
                  </a:cubicBezTo>
                  <a:cubicBezTo>
                    <a:pt x="71" y="269"/>
                    <a:pt x="71" y="269"/>
                    <a:pt x="71" y="270"/>
                  </a:cubicBezTo>
                  <a:cubicBezTo>
                    <a:pt x="71" y="274"/>
                    <a:pt x="73" y="277"/>
                    <a:pt x="75" y="280"/>
                  </a:cubicBezTo>
                  <a:cubicBezTo>
                    <a:pt x="78" y="284"/>
                    <a:pt x="82" y="286"/>
                    <a:pt x="87" y="286"/>
                  </a:cubicBezTo>
                  <a:cubicBezTo>
                    <a:pt x="138" y="286"/>
                    <a:pt x="138" y="286"/>
                    <a:pt x="138" y="286"/>
                  </a:cubicBezTo>
                  <a:cubicBezTo>
                    <a:pt x="142" y="286"/>
                    <a:pt x="147" y="284"/>
                    <a:pt x="150" y="280"/>
                  </a:cubicBezTo>
                  <a:cubicBezTo>
                    <a:pt x="152" y="277"/>
                    <a:pt x="153" y="274"/>
                    <a:pt x="153" y="270"/>
                  </a:cubicBezTo>
                  <a:cubicBezTo>
                    <a:pt x="153" y="269"/>
                    <a:pt x="153" y="269"/>
                    <a:pt x="153" y="268"/>
                  </a:cubicBezTo>
                  <a:cubicBezTo>
                    <a:pt x="153" y="262"/>
                    <a:pt x="153" y="262"/>
                    <a:pt x="153" y="262"/>
                  </a:cubicBezTo>
                  <a:cubicBezTo>
                    <a:pt x="154" y="262"/>
                    <a:pt x="155" y="262"/>
                    <a:pt x="156" y="262"/>
                  </a:cubicBezTo>
                  <a:cubicBezTo>
                    <a:pt x="158" y="262"/>
                    <a:pt x="160" y="262"/>
                    <a:pt x="162" y="262"/>
                  </a:cubicBezTo>
                  <a:cubicBezTo>
                    <a:pt x="162" y="268"/>
                    <a:pt x="162" y="268"/>
                    <a:pt x="162" y="268"/>
                  </a:cubicBezTo>
                  <a:cubicBezTo>
                    <a:pt x="162" y="269"/>
                    <a:pt x="161" y="269"/>
                    <a:pt x="161" y="270"/>
                  </a:cubicBezTo>
                  <a:cubicBezTo>
                    <a:pt x="161" y="274"/>
                    <a:pt x="163" y="277"/>
                    <a:pt x="165" y="280"/>
                  </a:cubicBezTo>
                  <a:cubicBezTo>
                    <a:pt x="168" y="284"/>
                    <a:pt x="173" y="286"/>
                    <a:pt x="177" y="286"/>
                  </a:cubicBezTo>
                  <a:cubicBezTo>
                    <a:pt x="228" y="286"/>
                    <a:pt x="228" y="286"/>
                    <a:pt x="228" y="286"/>
                  </a:cubicBezTo>
                  <a:cubicBezTo>
                    <a:pt x="233" y="285"/>
                    <a:pt x="237" y="284"/>
                    <a:pt x="240" y="280"/>
                  </a:cubicBezTo>
                  <a:cubicBezTo>
                    <a:pt x="242" y="277"/>
                    <a:pt x="244" y="274"/>
                    <a:pt x="244" y="270"/>
                  </a:cubicBezTo>
                  <a:cubicBezTo>
                    <a:pt x="244" y="269"/>
                    <a:pt x="244" y="269"/>
                    <a:pt x="243" y="268"/>
                  </a:cubicBezTo>
                  <a:cubicBezTo>
                    <a:pt x="240" y="236"/>
                    <a:pt x="240" y="236"/>
                    <a:pt x="240" y="236"/>
                  </a:cubicBezTo>
                  <a:cubicBezTo>
                    <a:pt x="269" y="214"/>
                    <a:pt x="288" y="181"/>
                    <a:pt x="288" y="144"/>
                  </a:cubicBezTo>
                  <a:close/>
                  <a:moveTo>
                    <a:pt x="224" y="223"/>
                  </a:moveTo>
                  <a:cubicBezTo>
                    <a:pt x="219" y="226"/>
                    <a:pt x="219" y="226"/>
                    <a:pt x="219" y="226"/>
                  </a:cubicBezTo>
                  <a:cubicBezTo>
                    <a:pt x="224" y="266"/>
                    <a:pt x="224" y="266"/>
                    <a:pt x="224" y="266"/>
                  </a:cubicBezTo>
                  <a:cubicBezTo>
                    <a:pt x="181" y="266"/>
                    <a:pt x="181" y="266"/>
                    <a:pt x="181" y="266"/>
                  </a:cubicBezTo>
                  <a:cubicBezTo>
                    <a:pt x="185" y="240"/>
                    <a:pt x="185" y="240"/>
                    <a:pt x="185" y="240"/>
                  </a:cubicBezTo>
                  <a:cubicBezTo>
                    <a:pt x="172" y="242"/>
                    <a:pt x="172" y="242"/>
                    <a:pt x="172" y="242"/>
                  </a:cubicBezTo>
                  <a:cubicBezTo>
                    <a:pt x="167" y="242"/>
                    <a:pt x="162" y="243"/>
                    <a:pt x="156" y="243"/>
                  </a:cubicBezTo>
                  <a:cubicBezTo>
                    <a:pt x="152" y="243"/>
                    <a:pt x="147" y="243"/>
                    <a:pt x="143" y="242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91" y="266"/>
                    <a:pt x="91" y="266"/>
                    <a:pt x="91" y="266"/>
                  </a:cubicBezTo>
                  <a:cubicBezTo>
                    <a:pt x="96" y="228"/>
                    <a:pt x="96" y="228"/>
                    <a:pt x="96" y="228"/>
                  </a:cubicBezTo>
                  <a:cubicBezTo>
                    <a:pt x="91" y="224"/>
                    <a:pt x="91" y="224"/>
                    <a:pt x="91" y="224"/>
                  </a:cubicBezTo>
                  <a:cubicBezTo>
                    <a:pt x="70" y="211"/>
                    <a:pt x="55" y="193"/>
                    <a:pt x="48" y="171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4" y="98"/>
                    <a:pt x="67" y="81"/>
                    <a:pt x="84" y="68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44" y="46"/>
                    <a:pt x="150" y="45"/>
                    <a:pt x="156" y="45"/>
                  </a:cubicBezTo>
                  <a:cubicBezTo>
                    <a:pt x="188" y="45"/>
                    <a:pt x="216" y="56"/>
                    <a:pt x="236" y="74"/>
                  </a:cubicBezTo>
                  <a:cubicBezTo>
                    <a:pt x="256" y="92"/>
                    <a:pt x="269" y="117"/>
                    <a:pt x="269" y="144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9" y="176"/>
                    <a:pt x="251" y="205"/>
                    <a:pt x="224" y="2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0" name="Freeform 230"/>
            <p:cNvSpPr/>
            <p:nvPr/>
          </p:nvSpPr>
          <p:spPr bwMode="auto">
            <a:xfrm>
              <a:off x="11478280" y="5070180"/>
              <a:ext cx="88644" cy="48078"/>
            </a:xfrm>
            <a:custGeom>
              <a:avLst/>
              <a:gdLst>
                <a:gd name="T0" fmla="*/ 10 w 80"/>
                <a:gd name="T1" fmla="*/ 0 h 44"/>
                <a:gd name="T2" fmla="*/ 0 w 80"/>
                <a:gd name="T3" fmla="*/ 9 h 44"/>
                <a:gd name="T4" fmla="*/ 9 w 80"/>
                <a:gd name="T5" fmla="*/ 19 h 44"/>
                <a:gd name="T6" fmla="*/ 9 w 80"/>
                <a:gd name="T7" fmla="*/ 19 h 44"/>
                <a:gd name="T8" fmla="*/ 10 w 80"/>
                <a:gd name="T9" fmla="*/ 19 h 44"/>
                <a:gd name="T10" fmla="*/ 62 w 80"/>
                <a:gd name="T11" fmla="*/ 41 h 44"/>
                <a:gd name="T12" fmla="*/ 69 w 80"/>
                <a:gd name="T13" fmla="*/ 44 h 44"/>
                <a:gd name="T14" fmla="*/ 76 w 80"/>
                <a:gd name="T15" fmla="*/ 41 h 44"/>
                <a:gd name="T16" fmla="*/ 76 w 80"/>
                <a:gd name="T17" fmla="*/ 27 h 44"/>
                <a:gd name="T18" fmla="*/ 10 w 80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44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6" y="20"/>
                    <a:pt x="44" y="23"/>
                    <a:pt x="62" y="41"/>
                  </a:cubicBezTo>
                  <a:cubicBezTo>
                    <a:pt x="64" y="43"/>
                    <a:pt x="66" y="44"/>
                    <a:pt x="69" y="44"/>
                  </a:cubicBezTo>
                  <a:cubicBezTo>
                    <a:pt x="71" y="44"/>
                    <a:pt x="74" y="43"/>
                    <a:pt x="76" y="41"/>
                  </a:cubicBezTo>
                  <a:cubicBezTo>
                    <a:pt x="80" y="37"/>
                    <a:pt x="79" y="31"/>
                    <a:pt x="76" y="27"/>
                  </a:cubicBezTo>
                  <a:cubicBezTo>
                    <a:pt x="48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1" name="Freeform 231"/>
            <p:cNvSpPr/>
            <p:nvPr/>
          </p:nvSpPr>
          <p:spPr bwMode="auto">
            <a:xfrm>
              <a:off x="11374612" y="5109243"/>
              <a:ext cx="46576" cy="46576"/>
            </a:xfrm>
            <a:custGeom>
              <a:avLst/>
              <a:gdLst>
                <a:gd name="T0" fmla="*/ 11 w 42"/>
                <a:gd name="T1" fmla="*/ 12 h 43"/>
                <a:gd name="T2" fmla="*/ 5 w 42"/>
                <a:gd name="T3" fmla="*/ 38 h 43"/>
                <a:gd name="T4" fmla="*/ 31 w 42"/>
                <a:gd name="T5" fmla="*/ 31 h 43"/>
                <a:gd name="T6" fmla="*/ 37 w 42"/>
                <a:gd name="T7" fmla="*/ 5 h 43"/>
                <a:gd name="T8" fmla="*/ 11 w 42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11" y="12"/>
                  </a:moveTo>
                  <a:cubicBezTo>
                    <a:pt x="2" y="21"/>
                    <a:pt x="0" y="33"/>
                    <a:pt x="5" y="38"/>
                  </a:cubicBezTo>
                  <a:cubicBezTo>
                    <a:pt x="11" y="43"/>
                    <a:pt x="22" y="40"/>
                    <a:pt x="31" y="31"/>
                  </a:cubicBezTo>
                  <a:cubicBezTo>
                    <a:pt x="40" y="21"/>
                    <a:pt x="42" y="10"/>
                    <a:pt x="37" y="5"/>
                  </a:cubicBezTo>
                  <a:cubicBezTo>
                    <a:pt x="31" y="0"/>
                    <a:pt x="20" y="3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7462" name="Freeform 404"/>
          <p:cNvSpPr>
            <a:spLocks noEditPoints="1"/>
          </p:cNvSpPr>
          <p:nvPr/>
        </p:nvSpPr>
        <p:spPr>
          <a:xfrm>
            <a:off x="6521768" y="3788706"/>
            <a:ext cx="480695" cy="457200"/>
          </a:xfrm>
          <a:custGeom>
            <a:avLst/>
            <a:gdLst/>
            <a:ahLst/>
            <a:cxnLst>
              <a:cxn ang="0">
                <a:pos x="173869520" y="0"/>
              </a:cxn>
              <a:cxn ang="0">
                <a:pos x="0" y="175570885"/>
              </a:cxn>
              <a:cxn ang="0">
                <a:pos x="173869520" y="351141771"/>
              </a:cxn>
              <a:cxn ang="0">
                <a:pos x="347739041" y="175570885"/>
              </a:cxn>
              <a:cxn ang="0">
                <a:pos x="173869520" y="0"/>
              </a:cxn>
              <a:cxn ang="0">
                <a:pos x="161795720" y="297495295"/>
              </a:cxn>
              <a:cxn ang="0">
                <a:pos x="129195254" y="212148429"/>
              </a:cxn>
              <a:cxn ang="0">
                <a:pos x="164210042" y="212148429"/>
              </a:cxn>
              <a:cxn ang="0">
                <a:pos x="181113581" y="160940530"/>
              </a:cxn>
              <a:cxn ang="0">
                <a:pos x="108668587" y="162158715"/>
              </a:cxn>
              <a:cxn ang="0">
                <a:pos x="108668587" y="160940530"/>
              </a:cxn>
              <a:cxn ang="0">
                <a:pos x="108668587" y="160940530"/>
              </a:cxn>
              <a:cxn ang="0">
                <a:pos x="108668587" y="160940530"/>
              </a:cxn>
              <a:cxn ang="0">
                <a:pos x="146098793" y="53646476"/>
              </a:cxn>
              <a:cxn ang="0">
                <a:pos x="187151029" y="53646476"/>
              </a:cxn>
              <a:cxn ang="0">
                <a:pos x="160588011" y="132896901"/>
              </a:cxn>
              <a:cxn ang="0">
                <a:pos x="233033005" y="132896901"/>
              </a:cxn>
              <a:cxn ang="0">
                <a:pos x="233033005" y="132896901"/>
              </a:cxn>
              <a:cxn ang="0">
                <a:pos x="233033005" y="132896901"/>
              </a:cxn>
              <a:cxn ang="0">
                <a:pos x="233033005" y="132896901"/>
              </a:cxn>
              <a:cxn ang="0">
                <a:pos x="205262278" y="212148429"/>
              </a:cxn>
              <a:cxn ang="0">
                <a:pos x="241485872" y="212148429"/>
              </a:cxn>
              <a:cxn ang="0">
                <a:pos x="161795720" y="297495295"/>
              </a:cxn>
            </a:cxnLst>
            <a:rect l="0" t="0" r="0" b="0"/>
            <a:pathLst>
              <a:path w="288" h="288">
                <a:moveTo>
                  <a:pt x="144" y="0"/>
                </a:moveTo>
                <a:cubicBezTo>
                  <a:pt x="64" y="0"/>
                  <a:pt x="0" y="64"/>
                  <a:pt x="0" y="144"/>
                </a:cubicBezTo>
                <a:cubicBezTo>
                  <a:pt x="0" y="223"/>
                  <a:pt x="64" y="288"/>
                  <a:pt x="144" y="288"/>
                </a:cubicBezTo>
                <a:cubicBezTo>
                  <a:pt x="223" y="288"/>
                  <a:pt x="288" y="223"/>
                  <a:pt x="288" y="144"/>
                </a:cubicBezTo>
                <a:cubicBezTo>
                  <a:pt x="288" y="64"/>
                  <a:pt x="223" y="0"/>
                  <a:pt x="144" y="0"/>
                </a:cubicBezTo>
                <a:close/>
                <a:moveTo>
                  <a:pt x="134" y="244"/>
                </a:moveTo>
                <a:cubicBezTo>
                  <a:pt x="107" y="174"/>
                  <a:pt x="107" y="174"/>
                  <a:pt x="107" y="174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42" y="153"/>
                  <a:pt x="150" y="133"/>
                  <a:pt x="150" y="132"/>
                </a:cubicBezTo>
                <a:cubicBezTo>
                  <a:pt x="90" y="133"/>
                  <a:pt x="90" y="133"/>
                  <a:pt x="90" y="133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121" y="44"/>
                  <a:pt x="121" y="44"/>
                  <a:pt x="121" y="44"/>
                </a:cubicBezTo>
                <a:cubicBezTo>
                  <a:pt x="155" y="44"/>
                  <a:pt x="155" y="44"/>
                  <a:pt x="155" y="44"/>
                </a:cubicBezTo>
                <a:cubicBezTo>
                  <a:pt x="148" y="69"/>
                  <a:pt x="133" y="108"/>
                  <a:pt x="13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93" y="109"/>
                  <a:pt x="193" y="109"/>
                  <a:pt x="193" y="109"/>
                </a:cubicBezTo>
                <a:cubicBezTo>
                  <a:pt x="170" y="174"/>
                  <a:pt x="170" y="174"/>
                  <a:pt x="170" y="174"/>
                </a:cubicBezTo>
                <a:cubicBezTo>
                  <a:pt x="200" y="174"/>
                  <a:pt x="200" y="174"/>
                  <a:pt x="200" y="174"/>
                </a:cubicBezTo>
                <a:lnTo>
                  <a:pt x="134" y="244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4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00"/>
      </a:hlink>
      <a:folHlink>
        <a:srgbClr val="775F55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000000"/>
    </a:hlink>
    <a:folHlink>
      <a:srgbClr val="775F5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255</TotalTime>
  <Words>773</Words>
  <Application>Microsoft Office PowerPoint</Application>
  <PresentationFormat>Widescreen</PresentationFormat>
  <Paragraphs>139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Cambria</vt:lpstr>
      <vt:lpstr>Lucida Fax</vt:lpstr>
      <vt:lpstr>Rockwell</vt:lpstr>
      <vt:lpstr>Söhne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KIRAN PATIL</cp:lastModifiedBy>
  <cp:revision>3245</cp:revision>
  <cp:lastPrinted>2014-07-14T23:06:00Z</cp:lastPrinted>
  <dcterms:created xsi:type="dcterms:W3CDTF">1999-12-01T22:01:00Z</dcterms:created>
  <dcterms:modified xsi:type="dcterms:W3CDTF">2023-09-08T13:01:08Z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22A5E82DB66D429B958B4307C59AED2E</vt:lpwstr>
  </property>
  <property fmtid="{D5CDD505-2E9C-101B-9397-08002B2CF9AE}" pid="3" name="KSOProductBuildVer">
    <vt:lpwstr>1033-11.2.0.11537</vt:lpwstr>
  </property>
</Properties>
</file>