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8" r:id="rId3"/>
    <p:sldId id="259" r:id="rId4"/>
    <p:sldId id="260" r:id="rId5"/>
    <p:sldId id="261" r:id="rId6"/>
    <p:sldId id="263" r:id="rId7"/>
    <p:sldId id="262" r:id="rId8"/>
    <p:sldId id="264" r:id="rId9"/>
    <p:sldId id="267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1-04T04:01:58.5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4089 14993 484 0,'0'0'4'0,"-1"9"16"0,1-9 5 0,-1 0 17 0,1 0-1 0,0 0-16 0,-2 2-6 0,2-2-23 15,-1 0-30-15,1 4-50 0,0-4-81 0,-1 0 6 16</inkml:trace>
  <inkml:trace contextRef="#ctx0" brushRef="#br0" timeOffset="1664.8599">4149 15058 732 0,'0'0'37'0,"0"0"17"0,0 0 15 15,0 0 10-15,0 0-32 0,0 0-19 16,0 0-6-16,0 0-10 0,0 0 3 0,0 0 3 16,0 0-3-16,0 0 0 0,0 0-11 0,0 0-1 15,0 0 8-15,0 0 16 0,0 0 18 0,0 0 28 16,0 0 39-16,0 0 32 0,0 0 21 0,0 0-1 16,0 0-23-16,0 0-22 0,0 0 4 0,0 0-3 15,0 0 3-15,-17 0-3 0,17 0-10 0,0 0-5 16,0-18-15-16,-13 18 2 0,13 0-2 0,0-14-3 15,-7 14-5-15,7-8-8 0,-5 8-24 0,1-9-8 16,3 9-7-16,0-5-6 0,-1 5-3 16,2-2-15-16,0-1-5 0,0 2-2 0,-1 1-10 15,1 0 2-15,0 0-3 0,0 0-5 0,0 0 6 16,0 0 3-16,0 0 4 0,0 0-1 0,0 0 4 16,0 21 0-16,0-21-2 0,0 0-2 0,21 24 0 15,-21-24-2-15,0 18-4 0,0-18 4 0,19 16-16 16,-19-16-26-16,14 16-16 0,-14-16-19 0,12 11-14 15,-4-6 11-15,1-2 0 0,-3 1 0 0,4-2 10 16,-2 2 3-16,0-2 4 0,0 0 13 0,1-1 1 16,-1 1 0-16,2-2 3 0,-4 0 8 0,2 1 10 15,-1-1 8-15,-1 0 12 0,-1 0 6 0,1 0 1 16,-3 0 6-16,0 0 0 0,0 0-3 16,0 0 4-16,-2 0-4 0,2 0 3 0,-3 0 6 0,1 0 6 15,0-18 6-15,2 18-4 0,-2 0-5 16,1 0-5-16,0-15-6 0,1 15-2 0,-1 0 1 15,3-12-2-15,2 12-1 0,0-8 3 0,-1 2 2 16,2 3 0-16,-2-1 3 0,3 1-5 0,-1 0-1 16,-1 3 2-16,-2-2-3 0,-2 0 4 0,2 2 1 15,-2 0 0-15,-1 0 4 0,0 0 6 0,-1 0 1 16,-1 0 11-16,1 0 9 0,-1 0 11 16,0 0 4-16,0 0 8 0,0 0 0 0,1 0 2 15,-1 0 5-15,0 0-4 0,0 0 5 0,0 0-5 0,0 0-4 16,0 0-2-16,0 0-15 0,0 0-9 15,0-13-8-15,0 13-15 0,0 0 2 0,0 0-6 16,0 0-4-16,0 0 2 0,0 0-1 0,0 0 1 16,0 0 2-16,0-7-6 0,0 7-1 0,0 0 2 15,0-4-5-15,0 1 7 0,0 2 0 0,0-3 0 16,0 3 7-16,0-1-4 0,0-1 1 0,0 2 9 16,0-2 2-16,0 0 11 0,15 2 7 0,-15 1-5 15,0-2 4-15,0 0 3 0,0 2-10 0,0 0 2 16,0 0-8-16,0 0-6 0,0 0-3 0,0 0-2 15,0 0-2-15,0 0-4 0,0 0 2 0,0 0-6 16,0 0 2-16,0 0 0 0,0 0 0 16,0 0 6-16,0 0-4 0,0 0 3 0,0 0-5 15,0 0 0-15,0 0 2 0,0 0-5 0,0 0 10 16,0 0-7-16,0 0 4 0,0 0 1 0,0 0-9 16,0 0 8-16,0 0-5 0,0 0-1 0,0-11 5 15,0 11-2-15,0 0 8 0,0 0-7 0,0 0 8 16,0 0-5-16,0-7-1 0,0 7 8 0,0 0-8 15,0 0 1-15,0 0-1 0,0 0-4 0,-16 0-6 16,16 0 3-16,0 0-1 0,0 0 1 0,0 0 9 16,-14 22-6-16,8-22 4 0,0 16-5 0,-3-16-1 15,-2 24 5-15,1-11-9 0,0 3 3 0,-3-4-17 16,3 3-11-16,1-3-22 0,0 1-10 16,0-1-2-16,1-1 1 0,3-3 5 0,1 0 0 15,2 1-1-15,-2-4-6 0,3-1 11 0,1-2 1 16,0 0 15-16,0-1 10 0,0 1 5 0,0-2 12 15,0 0-2-15,0 0 8 0,0 0-4 0,0 0 1 16,0 0 0-16,0 0-1 0,18-20 0 0,-18 20-9 16,0 0-5-16,0 0-13 0,13-14-1 0,-13 14 3 15,10 0 0-15,-10-12 7 0,8 12 5 16,-4 0-4-16,-1-6 6 0,0 6 1 0,-1-4 3 16,0 4 12-16,1 0 0 0,-2 0 5 0,-1 0 0 0,0 0-1 15,0 0 2-15,0 0-4 0,0 0 3 16,0 0-2-16,0 0 0 0,0 0-2 0,0 0-1 15,0 0 0-15,0 0 0 0,0 0 7 0,0 0-5 16,-17 0 2-16,17 0-6 0,0 14 0 0,0-14 2 16,0 0 1-16,0 0 7 0,0 0 0 0,0 0 2 15,0 0-4-15,0 0 2 0,0 0-6 0,0 0 4 16,0 0 4-16,0 0-1 0,0 0-3 0,0 0-4 16,0 0 0-16,0 0-3 0,0 0 8 0,0 0-1 15,0 0-1-15,0 0 3 0,0 0-2 0,0 0 4 16,0 0-1-16,0 0 6 0,0 0 15 0,0 0 12 15,0 0 16-15,0 0 22 0,0 0 0 0,0 0 9 16,0 0 9-16,0 0-9 0,0 0 6 0,0 0 0 16,0 0-3-16,0 0 8 0,0 0 5 15,0 0-10-15,0 0-9 0,0 0-21 0,0 0-30 16,0 0-20-16,0 0-10 0,0 0-9 0,0 0 9 16,0 0 9-16,0 24-7 0,0-24 8 0,0 25-3 15,0-25-11-15,0 30-4 0,0-14-47 0,0 0-48 16,0-1-56-16,0 1-71 0,0 0-52 0,0 2-74 15,0-2-96-15,0-1-129 0,0 0-54 0,0-2 119 16</inkml:trace>
  <inkml:trace contextRef="#ctx0" brushRef="#br0" timeOffset="2963.77">4515 15393 1857 0,'0'-3'57'0,"0"0"44"0,0 0 49 0,0 0 44 16,0 1-14-16,0-4 2 0,0 4-18 0,0-3-17 15,0 1-24-15,0 3-27 0,0-2-27 0,0 3-20 16,0 0-23-16,0 0-20 0,0 0-10 0,0 0 0 15,0 0 8-15,0 0 5 0,0 22 6 0,0-22-6 16,0 22-3-16,0-22-1 0,0 31-13 16,0-12-18-16,0-3-36 0,0 3-58 0,0-2-47 15,0-3-55-15,0 1-49 0,0-1-74 0,0-2-103 16,0-3-103-16,0 0 25 0,12-5 128 0</inkml:trace>
  <inkml:trace contextRef="#ctx0" brushRef="#br0" timeOffset="3122.5">4671 15552 2746 0,'0'-12'26'0,"0"12"22"15,0 0 21-15,0-8 8 0,0 8-27 0,0 0-29 16,0 0-26-16,0 0-14 0,0 0-17 16,-16 0-29-16,16 0-46 0,0 22-62 0,0-22-73 15,-13 0-101-15,13 15-119 0,0-15-105 0,-11 0 90 16</inkml:trace>
  <inkml:trace contextRef="#ctx0" brushRef="#br0" timeOffset="3438.88">4834 15383 2358 0,'0'-9'27'16,"0"6"36"-16,0-2 43 0,0 1 31 0,0 0 3 15,0 0-28-15,0 4-37 0,0-2-33 0,0 2-30 16,0 0-1-16,0 0 8 0,0 0 21 0,0 0 16 16,-16 0 7-16,16 21 4 0,0-21-4 0,0 0 2 15,0 23-7-15,0-23-9 0,0 20-1 0,0-20-14 16,0 19 7-16,0-7-8 0,0-1-20 0,0 0 1 16,0 3-12-16,15-6-6 0,-15 6 15 15,0-3-9-15,0 0 1 0,0-1 4 0,0 1-32 16,0-4-15-16,0 0-35 0,0-1-34 0,0-2-24 15,0-3-18-15,8-1-8 0,-8 2-20 0,12-2-31 16,-5 0-42-16,2 0-99 0,1 0-100 0,1 0-58 16,-2-23 12-16,1 23 141 0</inkml:trace>
  <inkml:trace contextRef="#ctx0" brushRef="#br0" timeOffset="3595.49">4814 15479 2354 0,'0'0'57'0,"-15"0"50"0,7 0 60 0,2 0 54 15,2 0-12-15,4 0-14 0,-2 0-52 0,2 0-45 16,0 0-39-16,0 0-42 0,0 0-5 0,0 0-10 16,0 0-3-16,25 0 9 0,-25-21-8 0,23 21-28 15,-23-15-43-15,37 15-59 0,-16-14-79 0,2 14-75 16,1-18-110-16,3 9-166 0,-1 0-141 16,-1 0 103-16</inkml:trace>
  <inkml:trace contextRef="#ctx0" brushRef="#br0" timeOffset="4931.12">4054 16717 2056 0,'-7'-12'33'0,"3"12"39"0,-1-9 42 15,2 9 45-15,1-8-3 0,1 5-12 0,-1 2-32 16,1-2-39-16,1 2-33 0,0 0-26 0,0 1-16 15,0 0-6-15,0 0 4 0,0 0 0 0,0 0 11 16,0 21 4-16,0-21-2 0,26 19-3 16,-26-19-3-16,19 24-7 0,-19-24-15 0,19 25-18 15,-19-14-22-15,21 2-32 0,-11 0-28 0,0 0-13 16,0-2-10-16,1-1-7 0,0 0-4 0,1-1-20 16,-1-1-43-16,3-6-18 0,1-2 3 0,-1 0 33 15,3 0 65-15,-3 0 65 0,1-26 53 0,-1 26 66 16,0-21 51-16,-3 21 38 0,0-22 51 0,-3 22-7 15,-1-22 3-15,-2 22-17 0,-2-19-28 0,-1 19 2 16,0-16-16-16,-2 5 0 0,0 3-10 0,0 0-11 16,0 2-5-16,0 1-18 0,0 1-16 0,0 0-23 15,0 4-26-15,0 0-11 0,0 0-17 0,-19 0 2 16,19 0 0-16,0 0-3 0,-20 23 4 16,20-23-15-16,-17 18-14 0,17-18-4 0,-22 19-6 15,12-19 9-15,-1 17 9 0,2-17-2 0,-2 17 6 16,2-17-6-16,3 14 8 0,-1-14 2 0,2 9 2 15,3-1 2-15,-2-3-7 0,3 0 0 0,1-2-4 16,0 2 1-16,0-2 9 0,0-2 1 0,0 1 9 16,0 1 2-16,0-3-4 0,0 1 9 0,19-1-3 15,-19 0 4-15,0 0 2 0,0 0-1 0,0 0-2 16,11 0 4-16,-11 0-1 0,0 0 9 0,0 0 10 16,10 0 6-16,-10 0 8 0,5 0-6 0,-1 0-10 15,1 0-8-15,-1 19-4 0,2-19-4 16,0 22 6-16,-1-22-3 0,1 28 1 0,-1-10-5 15,2 2-8-15,-3 3-24 0,0-4-40 0,-1 3-40 16,-2 0-69-16,0-3-92 0,-1 1-115 0,0-1-114 16,0-1 21-16,0-5 120 0</inkml:trace>
  <inkml:trace contextRef="#ctx0" brushRef="#br0" timeOffset="5662.49">4494 17149 2200 0,'0'-7'49'0,"0"7"23"0,0-6 23 0,0 6 19 16,0-7-45-16,0 1-23 0,0-2-21 0,0 3-18 16,0-1-3-16,0-4-3 0,0 3 0 0,28-1-3 15,-28 2-1-15,19 1 4 0,-19-1 1 0,20 4-2 16,-20 1 1-16,16 1-2 0,-16 0-4 0,10 0 5 15,-10 0 1-15,8 0-1 0,-8 24 3 0,0-24 1 16,0 25 3-16,0-25 5 0,0 29 4 16,0-11 3-16,0-1-1 0,-31 1 8 0,31-2 5 15,0 2 0-15,-28-3 7 0,28-2-7 0,0-3-5 16,-19 2-4-16,19-5-6 0,0-1-9 0,0-1 1 16,0-4-6-16,0 0-4 0,0-1 3 0,0 0-1 15,0 0 3-15,0 0 3 0,0 0-7 0,19 0-28 16,-19 0-43-16,20 0-67 0,-20-24-71 0,21 24-84 15,-21 0-136-15,25-21-96 0,-10 21-11 0,-1-13 109 16</inkml:trace>
  <inkml:trace contextRef="#ctx0" brushRef="#br0" timeOffset="5800.55">4829 17166 2715 0,'0'0'19'0,"0"0"42"0,0 0 44 0,0 0 37 15,0 0 10-15,0 0-34 0,0 0-38 16,0 0-42-16,0 0-25 0,0 0-11 0,-20 23-29 15,20-23-30-15,0 15-63 0,0-15-74 0,0 14-76 16,-13-14-93-16,13 18-156 0,0-10-111 0,-8-8 64 16,8 11 126-16</inkml:trace>
  <inkml:trace contextRef="#ctx0" brushRef="#br0" timeOffset="6114.87">5022 16985 2595 0,'0'-11'32'0,"-22"3"34"16,22 2 36-16,0 1 50 0,0 2 2 0,0-1-11 15,0 3-30-15,-13 1-48 0,13 0-26 0,0 0-19 16,0 0 2-16,-7 0 20 0,7 0 11 0,0 0 19 16,0 21 17-16,0-21-8 0,0 19 7 0,0-19-18 15,0 23-13-15,0-9-15 0,0 0-8 0,0 0-7 16,0 4-7-16,0-1 2 0,0 0-8 0,0-3-6 15,0 4-5-15,0-3-4 0,0 1-9 0,0-3 19 16,0-1-13-16,0 0 3 0,22-4 8 0,-22 1-19 16,0-3 5-16,17 1-19 0,-17-3-30 0,0 0-23 15,20-2-28-15,-20-1-41 0,14-1-40 16,-5 0-50-16,1 0-59 0,1 0-48 0,0 0-92 16,3-21-131-16,1 21-71 0,0-22 106 0</inkml:trace>
  <inkml:trace contextRef="#ctx0" brushRef="#br0" timeOffset="6256.46">5006 17106 2450 0,'0'0'46'0,"-18"0"43"0,18 0 48 15,-9 0 40-15,9 0-16 0,-4 0-37 0,4 0-46 16,0 0-39-16,0 0-30 0,0 0-5 0,0 0-4 16,35 0-23-16,-35-22-44 0,34 22-65 15,-14-20-75-15,3 8-98 0,-1-2-146 0,1 0-168 16,-4 0-1-16,-1-3 119 0</inkml:trace>
  <inkml:trace contextRef="#ctx0" brushRef="#br0" timeOffset="7310.67">3512 14872 1680 0,'-6'0'20'0,"2"0"14"15,3 0 9-15,0 0 6 0,1 0-20 16,0 0-9-16,0 0-11 0,0 0-2 0,37 0-4 15,-15 0 0-15,1-17-2 0,8 17 1 0,6 0-2 16,3-16-24-16,1 16-50 0,3-15-72 0,-4 15-89 16,-2-14-68-16,-5 14-42 0,-7-13 15 0,-5 7 90 15</inkml:trace>
  <inkml:trace contextRef="#ctx0" brushRef="#br0" timeOffset="7883.52">3549 14936 362 0,'0'0'15'0,"0"0"5"0,0 0 22 16,0 0 12-16,0 0 7 0,0 0 16 0,0 0 2 15,0 0 21-15,0 0 8 0,0 0 10 0,0 0 17 16,0 0-2-16,0 0-9 0,0 0-6 0,0 0-11 16,0 0-8-16,0 0-9 0,0 0-7 0,0 0-15 15,0 0-11-15,-12 0 8 0,12 0 1 16,0 0 8-16,0 0 7 0,0 25-4 0,-10-25-1 16,10 29-7-16,0-7-6 0,0 3-1 0,0 4 2 15,0 7 2-15,0 3 1 0,0 4 4 0,0 5-2 16,0 3-9-16,28 5 0 0,-28 4-7 0,20 7-6 15,-20 8 5-15,27 5-10 0,-27 7-5 0,27 6 2 16,-16 2-6-16,4-1-2 0,0 3 5 0,-3-1-5 16,0-5-6-16,-1-5-1 0,1-1-10 0,0-7 1 15,-3-1 5-15,-1-2-3 0,0 2 3 0,-2 0-3 16,0-2-6-16,-2-3-2 0,1-3 0 16,-1-3-5-16,-3-1-4 0,2-10 11 0,-2-7-9 15,-1-6 0-15,1-7 12 0,-1-7-9 0,1-4 5 16,-1-9 14-16,2-4 6 0,-1-3 22 0,-1-5 20 15,0-3 9-15,1 0-7 0,2 0-7 0,-3 0-18 16,1 0-17-16,-1 0-15 0,0 0-11 0,1 0-9 16,-1 0 0-16,0 0-1 0,3 0-4 0,0 0 5 15,2 0-4-15,2 0 5 0,4 0 5 0,4 0 4 16,1 0-13-16,7 0-14 0,0-16-38 0,4 16-20 16,1 0-42-16,1-14-49 0,0 14-40 15,1-14-67-15,3 7-54 0,-3-1-68 0,1-1-172 16,2 0-145-16,-1-3 111 0</inkml:trace>
  <inkml:trace contextRef="#ctx0" brushRef="#br0" timeOffset="8898.52">5284 14871 2338 0,'-8'-3'14'0,"1"0"30"0,4 2 33 16,0 0 24-16,0 0-11 0,2-2-27 0,1 3-37 16,0 0-19-16,0 0-2 0,24-2 2 0,-24 0-3 15,40 2-5-15,-10-3-2 0,2 0-2 0,6-3 5 16,2 2 3-16,3-1-3 0,0 0 4 15,-5-2-3-15,2 1-1 0,-5 0 5 0,-3 1-7 0,-4-2 6 16,-4 2-2-16,-5 2 11 0,-3-4 11 16,-3 3 16-16,-4-1 16 0,-2 2 8 0,-3 1 3 15,-2-1-15-15,1 3-21 0,-3 0-5 0,1 0 16 16,2 0 24-16,-1 25 28 0,4-25 8 0,0 46-8 16,1-11-3-16,0 9-8 0,2 8 1 0,5 6-7 15,-4 5-2-15,2 8-17 0,2 9 10 0,2 3-5 16,2 9-12-16,0 11 8 0,-1 9-41 15,3 6-5-15,-1 5-6 0,0 1-5 0,-1 0 11 16,-4 2-4-16,0-10-1 0,-3-7 2 0,-2-8 9 0,-7-5-10 16,1-8 7-16,-2-6 0 0,-1-4-19 15,0-9 10-15,0-4-11 0,0-6 5 0,0-9-4 16,0-6 5-16,0-7 2 0,0-6-5 0,0-7 11 16,23-3-17-16,-23-6 9 0,0-3-6 0,0-3-7 15,0-4 14-15,0 0-4 0,0-1 1 0,0-1 8 16,0-1 9-16,0-2 4 0,0 0 19 0,0 0 25 15,0 0 13-15,0 0 11 0,0 0 6 0,0 0-13 16,0 0-20-16,0 0-31 0,-25 0-8 0,25 0-14 16,-32 0-1-16,13 0 10 0,-6 20-3 0,0-20-7 15,-5 0 13-15,0 20-3 0,1-20-15 0,-2 13 5 16,0-13-47-16,-1 13-20 0,0-13-15 0,0 0-32 16,0 9-17-16,3-9-33 0,3 0-59 15,1 0-72-15,5 0-74 0,3 0-69 0,3 0-66 16,4 0-205-16,5 0-60 0,5-21 125 0</inkml:trace>
  <inkml:trace contextRef="#ctx0" brushRef="#br0" timeOffset="9415.54">7248 16164 3533 0,'0'0'26'0,"-16"0"37"0,16 0 46 0,-7 0 50 16,7 0 2-16,0 0-29 0,0 0-51 0,0-16-54 15,0 16-30-15,0 0-17 0,0 0-8 0,20 0-25 16,-20-11-63-16,23 11-66 0,-8 0-73 0,5-4-63 15,-1 4-36-15,-1 0-62 0,0 0-124 16,-2 0-145-16,0 0 88 0,-5 0 136 0</inkml:trace>
  <inkml:trace contextRef="#ctx0" brushRef="#br0" timeOffset="9547.44">7319 16279 2863 0,'-29'11'50'16,"29"0"44"-16,-22-3 54 0,22-2 57 0,-10-2 7 15,10-2-10-15,0-2-29 0,0 0-59 0,0 0-53 16,0 0-36-16,0 0-23 0,0 0 4 0,28 0-30 15,-28 0-58-15,26 0-101 0,-26-17-137 0,35 17-137 16,-16 0-218-16,4-18-180 0,4 18 134 16</inkml:trace>
  <inkml:trace contextRef="#ctx0" brushRef="#br0" timeOffset="30233.54">8803 14812 1101 0,'0'0'37'16,"0"-21"4"-16,24 21 17 0,-24-18 31 0,0 6 34 16,16-2 40-16,-16 2 26 0,0-2 10 0,14 1-42 15,-14 1-4-15,0-1-16 0,0 2-8 0,9 1 5 16,-9 3-8-16,0 1 1 0,0 3-17 0,0 1-26 16,0 1-31-16,0 1-23 0,0 0-11 0,0 0-4 15,-28 37 5-15,28-18-5 0,-26 4-7 0,26 4-5 16,-35 3-5-16,15 3 4 0,0 2-3 0,0-3 6 15,-2 1-8-15,3 0 3 0,-1-1 1 0,-3-5-3 16,4 2 8-16,-3-2-5 0,2-2 3 0,-1 1-1 16,0-7-3-16,0-1 4 0,4-1 1 0,-3-3 8 15,6-2 6-15,0-4 3 0,4-3 4 16,1-1 2-16,2-3 13 0,3-1 1 0,2 0-13 16,-1 0-13-16,2 0-16 0,1-30-8 0,0 30 1 15,0-32 5-15,0 14 4 0,0-4-4 0,0-2 8 16,27-1-8-16,-27 1-2 0,24 2 4 0,-24 0-4 15,25 4 8-15,-25 3-2 0,24 3 0 0,-24 3 5 16,20 4 1-16,-20 5-2 0,16 0 0 0,-7 0-2 16,0 26-6-16,1-26 4 0,2 37-16 0,-2-13-19 15,5 1-39-15,-2 0-41 0,0 3-32 0,-1-5-44 16,2 3-20-16,-1-3-46 0,0-1-39 0,3-3-80 16,-2-1-118-16,1-4-41 0,1-1 88 0</inkml:trace>
  <inkml:trace contextRef="#ctx0" brushRef="#br0" timeOffset="30398.83">9090 15263 2767 0,'3'-20'40'0,"-3"20"30"16,0-14 30-16,0 14 11 0,0-10-40 0,0 10-31 16,0 0-35-16,0 0-7 0,0 0 4 0,0 0-2 15,0 28-24-15,0-28-40 0,0 30-54 16,0-11-79-16,0 3-79 0,0-1-179 0,0 2-195 15,0-2 45-15,0 0 108 0</inkml:trace>
  <inkml:trace contextRef="#ctx0" brushRef="#br0" timeOffset="31356.23">8693 16366 2169 0,'0'-15'23'0,"0"0"36"16,0 3 38-16,0 0 50 0,0 4 25 0,0 0-4 16,0 3-23-16,0 2-54 0,-16 3-45 0,16 0-29 15,0 0-20-15,-15 0 8 0,15 36-2 0,-15-36-1 16,4 34 6-16,2-11-6 0,-1 2-2 0,-5 2 3 15,4-1-4-15,-2 2 4 0,-3-2 3 0,2 2-5 16,-2-2 5-16,-3 0-4 0,3-4-1 0,-2 0 4 16,1-3 4-16,2 0 3 0,-2-4 7 0,4-3 10 15,0-3 5-15,2-3 13 0,-2 0 7 0,6-4 6 16,1 0-1-16,-2-2-9 0,4 0-22 0,1 0-19 16,0 0-5-16,2-25-7 0,-3 25 9 15,4-23-2-15,-1 23 2 0,1-31 9 0,0 16 10 16,0 0 2-16,0 1-12 0,0 0-10 0,0 4-19 15,0 2 2-15,0 0 6 0,0 8-7 0,21-6 1 16,-21 6 3-16,0 0 4 0,0 0 10 0,22 0 6 16,-22 23-5-16,23-23-25 0,-10 28-23 0,2-28-43 15,0 34-42-15,1-15-33 0,0 0-41 0,-1 0-23 16,-1-1-41-16,3-3-42 0,1 0-80 16,2-4-121-16,0-2-12 0,4-1 97 0</inkml:trace>
  <inkml:trace contextRef="#ctx0" brushRef="#br0" timeOffset="31652.26">8910 16704 2555 0,'0'-11'25'0,"1"11"9"0,0-12 10 15,4 7 19-15,0 1-4 0,0-1 2 0,0 0-4 16,2-1-21-16,2 4-21 0,2-1-10 0,-2 0-6 15,3 3 2-15,-3 0-1 0,-1 0 0 0,0 0-2 16,0 0 4-16,-1 0 2 0,-3 27 3 16,-1-27 8-16,-1 31 4 0,-2-31 21 0,0 36 19 15,0-18 20-15,0 5-7 0,-30-1-5 0,30-1-5 16,-19-2-25-16,19-2 1 0,0 2-21 0,-21-5-16 16,21 0-3-16,0-5 4 0,0-2 0 0,0-2 2 15,0-4-10-15,0-1-39 0,37 0-55 0,-37 0-55 16,40-23-62-16,-15 23-56 0,3-28-64 0,0 10-169 15,2-1-139-15,-1 0 92 0</inkml:trace>
  <inkml:trace contextRef="#ctx0" brushRef="#br0" timeOffset="32566.35">7884 14447 2488 0,'-9'0'48'0,"-1"0"40"0,0-1 52 16,2-2 68-16,1 3-9 0,1-2-16 0,3 1-38 16,-1 1-71-16,4-1-37 0,0-2-29 0,0 1-17 15,0 1 7-15,0 1-3 0,0-3 2 0,38 1 3 16,-38-2-4-16,45 1-23 0,-16-2-21 0,3 0-33 15,2 0-41-15,1-2-19 0,-4 1-25 0,-2 3-26 16,-6 2-32-16,-6-2-65 0,-4 3-92 0,-5 0-93 16,-8 0-77-16,6 0 104 0</inkml:trace>
  <inkml:trace contextRef="#ctx0" brushRef="#br0" timeOffset="33103.08">7914 14562 1058 0,'0'0'17'0,"0"0"12"0,0 0 14 15,0 0 30-15,-22 0 15 0,22-10 20 16,0 10 8-16,0 0-9 0,0 0-15 0,-12 0-26 15,12-6-5-15,0 6-3 0,0 0 10 0,0-3 11 16,0 3-2-16,-7 0-2 0,7 0 4 0,0 0 8 16,-2 0 11-16,-2 31 5 0,3-31-9 0,0 44-8 15,1-10-5-15,-1 5-3 0,1 9-4 0,0 4-9 16,0 6-14-16,0 5-15 0,0 4-13 0,27 3-10 16,-27 3 1-16,0 2-3 0,28 1-2 0,-28 2 4 15,15 4-3-15,-15 3-3 0,0 3 0 0,10 4-5 16,-10 0 4-16,0-2 0 0,0-2 2 15,0-2 0-15,-23-4-10 0,23-9 4 0,0-5 1 16,-27-5 1-16,27-5 6 0,-17-2-2 0,17-4 7 16,-15-3-6-16,15 0 0 0,0-6 0 0,0-6-9 15,0-1 7-15,0-4-2 0,0-3-2 0,0-1 3 16,0-6-4-16,0-2 1 0,0-4-1 0,0-2 3 16,23-1 4-16,-23-3 0 0,0-2 10 0,0-2 7 15,0-3 10-15,0 2 7 0,0-1 1 0,0-1 0 16,0 1-5-16,10-1-1 0,-10 0-5 0,0 1 0 15,6 0-1-15,-6-4-8 0,0 1-3 16,5 1-15-16,-4-2-7 0,3 1 6 0,1-1-5 16,1 0 7-16,4 0-9 0,0 0-31 0,5 0-46 15,-1-19-71-15,1 19-90 0,4 0-93 0,0-24-108 16,1 24-192-16,2-24-85 0,6 9 120 0</inkml:trace>
  <inkml:trace contextRef="#ctx0" brushRef="#br0" timeOffset="33947.64">9333 14507 2467 0,'-23'-14'18'0,"23"4"15"0,-19 0 36 0,19 5 40 16,-13-1 8-16,13 2-3 0,0-2-33 0,0 5-42 15,0-2-27-15,0 1-2 0,0-3 0 0,26 3 5 16,-26-4-1-16,49-1-9 0,-17 0-5 0,7-3 1 15,4 0 3-15,4 1-4 0,0 3 2 0,0-1-2 16,-3 2-2-16,-2 1 2 0,-4 1 12 0,-7 3 8 16,-6 0 16-16,-6 0 31 0,-4 0 25 0,-4 21 20 15,-2-21 9-15,-3 42-2 0,-1-9-13 0,-1 8-4 16,0 8 1-16,0 10-9 0,1 5-14 0,0 9-22 16,-2 2-15-16,4 8 2 0,0 3-7 15,1 3 1-15,0 6 0 0,0 3-8 0,2 10-13 16,2 2 3-16,0 7-2 0,-3 4-19 0,4-2 13 15,-3 2-10-15,-1-3-7 0,1-7 9 0,-2-10-10 16,-1-7 14-16,-2-8 1 0,1-11-8 0,-6-6 8 16,1-11-10-16,1-6 2 0,-2-4 8 0,0-8 1 15,0-9-4-15,0-7-16 0,0-7 18 0,0-4 2 16,0-7 22-16,0-1 31 0,0-5-9 0,0 0 31 16,0 0-8-16,0 0 25 0,0 0 24 0,0 1-26 15,0-1-2-15,0 3-39 0,-25 1-62 0,25-2 10 16,-29 4-14-16,5-2-5 0,-2 4 1 15,-5-1-33-15,-3 3-30 0,-4 1-27 0,-1-1-28 16,4 1-39-16,2-1-33 0,5-2-64 0,3-5-87 16,6-1-107-16,5-2-102 0,5 0-216 0,5 0-75 15,4-33 158-15</inkml:trace>
  <inkml:trace contextRef="#ctx0" brushRef="#br0" timeOffset="34463.61">11063 15616 3633 0,'0'-25'26'0,"0"2"48"0,-21 5 62 16,21 5 70-16,0 3 28 0,0 1-15 0,0 4-63 15,-18 0-74-15,18 3-50 0,0 2-35 16,0 0 6-16,0 0-9 0,0 0 7 0,0 29 2 15,0-29 19-15,0 44 3 0,0-12-9 0,20 5-28 16,-20 4-57-16,0 3-24 0,0 2-49 0,16-1-20 16,-16-1-46-16,0-4-67 0,0-3-46 0,0-5-57 15,0-3-45-15,0-5-88 0,0-6-175 0,0-2 38 16,0-6 123-16</inkml:trace>
  <inkml:trace contextRef="#ctx0" brushRef="#br0" timeOffset="34613.47">10903 15933 3760 0,'-9'-11'30'0,"1"1"36"0,3 6 43 0,1-4 49 16,1 2 0-16,1-1-41 0,2 1-37 0,0 2-54 15,0-5-28-15,25 4-7 0,-25-2-18 0,36-1-36 16,-10 0-56-16,2-2-76 0,5-1-109 16,4 1-83-16,-1 1-97 0,3-4-148 0,1 3-165 15,-1-3 123-15</inkml:trace>
  <inkml:trace contextRef="#ctx0" brushRef="#br0" timeOffset="39428.51">12270 14384 2369 0,'0'-16'24'0,"0"3"35"0,0 3 47 16,0 1 47-16,0 0 18 0,0 0 3 0,0 3-33 16,0 2-41-16,0 0-47 0,-17 1-40 0,17 3-14 15,0 0-7-15,0 0 9 0,0 0 22 0,0 22 4 16,0-22 12-16,0 37-6 0,0-8-13 0,0 4-5 16,0 7-9-16,0 5-1 0,0 1-1 0,0 5-6 15,0-1-26-15,0-2-19 0,0-1-36 0,0-3-40 16,-21-3-20-16,21-3-28 0,0-4-22 15,0-3-11-15,-20-2-33 0,20-4-35 0,0-4-14 16,0-3-34-16,-11-5-7 0,11-2-2 0,0-4 7 16,0-4 89-16</inkml:trace>
  <inkml:trace contextRef="#ctx0" brushRef="#br0" timeOffset="39894.86">12145 14637 1494 0,'-3'-33'33'0,"1"1"26"15,2-1 32-15,0 3 32 0,0 1-3 0,0 2 19 16,0 4-1-16,0 4-2 0,0 2-6 0,0 5-36 16,0 1-29-16,0 1-29 0,0 4-21 0,25 0 3 15,-25 0 2-15,20-1-2 0,-20-2-2 16,28 2-3-16,-11-1-6 0,0 1-3 0,2 1-3 16,0 1-5-16,-2 1-1 0,3 0 4 0,-2 4 0 15,-2 0 1-15,0 0 4 0,-5 0-4 0,0 0 1 16,-3 0-3-16,0 0-6 0,-6 28 8 0,1-28-3 15,-3 17 2-15,0-17-2 0,0 18-10 0,0-3-6 16,-30-2-5-16,30 3-6 0,-29 0 0 0,29 1 5 16,-30 0-6-16,30 0 5 0,-27 0-2 0,27-5-13 15,-17-1-3-15,17 0-2 0,0-4 5 0,0 1 10 16,0-1 16-16,0-1 10 0,0 1 2 16,0-1 3-16,0 0 2 0,27 0-3 0,-27-2 3 15,27 2-3-15,-27 1 0 0,26-3-3 0,-26 1 0 16,28-2 4-16,-14 3-2 0,-2 0 5 0,0 1 3 15,-3-1-1-15,-3 2 6 0,-1 0 8 0,-5 2 11 16,0 0 11-16,0 1-4 0,0-2-2 0,0 3-11 16,0 0 2-16,-25-1 8 0,25 1 9 0,-26 0 9 15,26-2 2-15,-33 1-6 0,14-3-11 0,0-1-13 16,2-2-9-16,-1 0-7 0,4-3-3 16,-2-2-4-16,6 0-6 0,0 0-12 0,5 0-13 15,1 0-32-15,-2 0-40 0,5-19-52 0,1 19-77 16,0 0-109-16,0-15-108 0,0 15-92 0,0 0 90 15</inkml:trace>
  <inkml:trace contextRef="#ctx0" brushRef="#br0" timeOffset="40362.44">12651 14693 2075 0,'0'-4'48'0,"0"-4"42"0,0 1 47 16,0 1 46-16,0 2-7 0,0-1-2 15,0 4-30-15,0-2-43 0,-17 3-47 0,17 0-46 16,0 0-15-16,0 0-3 0,0 0 7 0,0 0 6 16,0 28 2-16,-10-28-6 0,10 26-13 0,0-6-18 15,0-2-32-15,-3 1-35 0,3 4-31 0,0-3-46 16,-2 0-45-16,2 0-65 0,0-3-93 0,0 3-96 16,0-5-37-16,0-3 105 0</inkml:trace>
  <inkml:trace contextRef="#ctx0" brushRef="#br0" timeOffset="40555.82">12803 14790 2436 0,'0'-14'31'16,"0"2"37"-16,0 2 48 0,0-1 41 0,-20 3 4 16,20 2-30-16,0-1-47 0,0 5-48 0,0 0-39 15,0 2-6-15,0 0-4 0,0 0 7 0,0 0 3 16,0 29-10-16,0-29-20 0,0 27-26 0,0-10-31 15,0 2-24-15,0 0-39 0,0-1-36 0,0-1-68 16,0 1-84-16,0-2-80 0,16-1-101 16,-16-1 72-16,0-5 120 0</inkml:trace>
  <inkml:trace contextRef="#ctx0" brushRef="#br0" timeOffset="40719.41">12998 14940 2643 0,'0'0'45'0,"0"0"42"0,0-13 41 0,0 13 34 16,0 0-28-16,0-9-36 0,-22 9-41 0,22 0-41 16,0 0-23-16,0 0-8 0,-18 0-19 0,18 0-33 15,-14 31-36-15,14-31-56 0,-15 22-57 0,8-22-58 16,7 23-106-16,-11-23-128 0,11 22-88 0,-3-22 99 16</inkml:trace>
  <inkml:trace contextRef="#ctx0" brushRef="#br0" timeOffset="41178.51">13352 14696 2676 0,'0'-6'40'16,"0"1"39"-16,0 1 49 0,0 0 35 0,0 1-10 16,0 1-28-16,0 1-49 0,0 1-37 0,0 0-27 15,0 0-12-15,-14 0 0 0,14 22 2 0,0-22-4 16,0 28 4-16,0-28-4 0,0 34-31 0,0-13-35 15,0 0-51-15,0 2-67 0,0 0-57 0,0-2-80 16,0 2-147-16,0-1-156 0,0-2 28 0,0-2 118 16</inkml:trace>
  <inkml:trace contextRef="#ctx0" brushRef="#br0" timeOffset="42194.54">14422 14393 2216 0,'-4'-9'24'0,"2"0"19"0,-3 6 32 0,3-1 46 16,0 2 11-16,2 1 5 0,-2 1-26 0,1 0-46 15,1 0-34-15,0 0-13 0,0 0 7 0,0 0 6 16,0 29 4-16,0-29-13 0,0 42-10 0,0-13-6 15,0 3-4-15,0 3 1 0,0 1-21 0,0 1-24 16,0-2-39-16,-17 2-57 0,17-3-29 0,0-2-51 16,-13-2-68-16,13-5-63 0,-10-1-96 0,10-5-72 15,-7-1 107-15</inkml:trace>
  <inkml:trace contextRef="#ctx0" brushRef="#br0" timeOffset="42660.47">14397 14452 1885 0,'0'-18'19'0,"0"3"17"0,-15 2 22 0,15 0 24 16,0 4 5-16,0-3 12 0,0 4-6 0,0 1-21 16,27-1-21-16,-27 2-27 0,0-1-9 0,27-2-6 15,-27 3-2-15,27 1 1 0,-27 1-10 0,28 0 3 16,-13 0-2-16,1 3-2 0,1 0 6 0,1 1-7 15,-2 0 3-15,-2 0-8 0,-1 0-7 0,-2 0 2 16,-1 0-7-16,-6 0 10 0,-2 20 1 16,-2-20 2-16,0 0 5 0,0 21-16 0,0-21 0 15,-30 17-6-15,30-17 1 0,-24 17 11 0,24-17-6 16,-25 16 8-16,25-6-9 0,-19 2-12 0,19-3 1 16,0-2-16-16,-17 1 8 0,17 0 14 0,0-2 0 15,0 2 20-15,0-1 1 0,0 0-2 0,27 1 7 16,-27 0 3-16,23 0-2 0,-23 2-2 0,25-1-1 15,-25-1-6-15,24 2 6 0,-24-1 2 0,22 1 11 16,-22 0 9-16,14-2 7 0,-14 2 11 16,0-2-1-16,0 1 5 0,0 0 3 0,0 0 1 15,0-5 9-15,0 6-2 0,0-5-6 0,-24 2 6 16,24-2-14-16,-26 1 1 0,26-3 13 0,-31 3-11 16,13-4-2-16,2 0-16 0,-2-2-17 0,3 0-7 15,1 0-3-15,1 0-10 0,7 0-15 0,-2-24-22 16,3 24-38-16,3 0-41 0,2-25-61 15,0 25-68-15,0-14-99 0,0 14-102 0,23 0-30 0,-23-14 89 16</inkml:trace>
  <inkml:trace contextRef="#ctx0" brushRef="#br0" timeOffset="42942.9">14885 14677 2231 0,'2'-7'42'0,"0"1"36"0,1 0 46 0,-3 3 40 0,0 0-7 16,0-2-4-16,0 5-37 0,0-1-27 0,0 1-45 15,0 0-37-15,0 0-7 0,0 0-10 0,0 0 9 16,0 0 5-16,0 20 0 0,0-20-4 0,0 24 3 15,0-24-25-15,0 30-26 0,0-14-33 16,0 2-50-16,-18 1-40 0,18-1-57 0,0 1-85 16,0 0-124-16,-9-5-124 0,9-2 34 15,0-2 121-15</inkml:trace>
  <inkml:trace contextRef="#ctx0" brushRef="#br0" timeOffset="43342.54">15026 14721 1915 0,'0'-5'43'15,"0"4"32"-15,0-2 29 0,0-1 28 0,0 1-24 16,0-3-13-16,0 3-12 0,0-2-17 0,0 3-14 15,22-4-9-15,-22 3-18 0,16-1-5 0,-16 0-7 16,19 2-11-16,-19-2 3 0,20 4-7 0,-9 0 1 16,-2 0 0-16,-2 0-4 0,1 0-1 0,-3 0 2 15,0 0-1-15,-3 25 1 0,-2-25 4 0,0 17 2 16,0-17-1-16,0 21 2 0,0-21-4 16,-27 25-1-16,27-15 3 0,-24 0 0 0,24 2 6 0,-26-1 2 15,26-2-2-15,-25-1-2 0,25-1-4 16,-19-3 1-16,19 1-6 0,-11-2 4 0,11 0-4 15,0-3-2-15,0 0 2 0,0 0-2 0,0 0 5 16,0 0-1-16,0 0-14 0,30 0-27 0,-30 0-37 16,28-20-37-16,-28 20-68 0,34 0-36 0,-15-15-51 15,2 15-89-15,-1 0-23 0,-1-18-37 0,1 18 83 16,-2-10 126-16</inkml:trace>
  <inkml:trace contextRef="#ctx0" brushRef="#br0" timeOffset="43478.7296">15398 14758 1657 0,'1'0'60'0,"1"0"6"0,-2 0 11 16,0 0 23-16,0 0-18 0,0 0 30 0,0 0 17 16,0 0-12-16,0 0-34 0,0 23-38 0,0-23-26 15,0 15-14-15,0-15-22 0,-22 18-33 0,22-8-53 16,0 2-84-16,-18-1-151 0,18-1-137 0,-13 1-61 16,13-2 87-16</inkml:trace>
  <inkml:trace contextRef="#ctx0" brushRef="#br0" timeOffset="43694.28">15786 14708 2802 0,'-21'-13'37'15,"21"4"25"-15,0 3 31 0,0 2 33 0,0 0-12 16,0 2-23-16,0 0-34 0,0 2-32 0,0 0-21 15,0 0 2-15,0 22-1 0,0-22-3 0,0 25-28 16,0-25-54-16,0 36-60 0,0-16-87 0,0 0-96 16,0 0-141-16,0-1-152 0,0 0-9 0,0-4 116 15</inkml:trace>
  <inkml:trace contextRef="#ctx0" brushRef="#br0" timeOffset="45803.89">12260 16127 2419 0,'0'-18'39'0,"0"0"21"15,0 1 42-15,0 2 40 0,-19 3-3 0,19 0 2 16,0 6-35-16,0 1-45 0,0 2-41 0,0 3-20 16,0 0-2-16,0 0 15 0,0 25 9 15,0-25 0-15,0 39-5 0,0-11-4 0,0 6-8 16,0 5-3-16,0 2-7 0,19 3-25 0,-19-3-30 15,0 3-33-15,0-2-46 0,0-2-35 0,0-2-44 16,0-5-66-16,10 1-71 0,-10-5-70 0,0-3-84 16,0-3 56-16,7-4 124 0</inkml:trace>
  <inkml:trace contextRef="#ctx0" brushRef="#br0" timeOffset="46215.61">12270 16194 1778 0,'0'-21'17'0,"-11"3"20"0,11 0 41 0,0 1 31 15,0 1 13-15,0 3 0 0,0 1-34 0,0 0-27 16,28 1-33-16,-28 6-17 0,20-3-10 0,-20 2-5 16,24-1 3-16,-24 4-4 0,27-1 2 0,-11 1 1 15,-3 2-6-15,-3 1 1 0,3 0-5 0,-7 0 2 16,1 0 4-16,-2 0-5 0,-5 29 6 0,0-29-13 15,0 25-1-15,0-25 0 0,0 31-9 0,-27-15-2 16,27 1 0-16,-20 0-3 0,20-3 3 16,-17 1 9-16,17-2-4 0,0 0 0 0,-17-3 2 0,17-2 3 15,0 0 3-15,0 0 8 0,0-3 6 16,0 1-2-16,0-1 5 0,0 0 0 0,29-1-3 16,-29 2 3-16,18-1 3 0,-18 0-3 0,18-2 3 15,-18 3 4-15,16-1 9 0,-16-2 16 0,9 2 13 16,-9-2 7-16,0 1-4 0,0 0-7 0,0 2-10 15,0-3-11-15,0 1-11 0,0 2-5 0,0-2-2 16,-21 2 6-16,21-3-5 0,0 2 1 0,-22-3-3 16,22 0-7-16,-18 1-7 0,18-2-5 0,-20-1-17 15,20 0-33-15,-16 0-29 0,7 0-68 0,3 0-99 16,1 0-105-16,0 0-106 0,5 0 72 16</inkml:trace>
  <inkml:trace contextRef="#ctx0" brushRef="#br0" timeOffset="46694.5199">12644 16417 1956 0,'-14'0'38'0,"14"0"19"0,0 0 24 0,-9 0 24 15,9-21-15-15,-4 21-9 0,4 0-19 0,0-19-24 16,0 19-23-16,0 0-13 0,0-17-3 0,0 17-2 15,0-9-1-15,29 9-1 0,-29-8-8 0,18 8 0 16,-18-3-4-16,22 3 0 0,-22 0 1 0,21 0 2 16,-21 0-2-16,13 0 5 0,-13 26 6 0,0-26-2 15,0 21 10-15,0-21 1 0,0 26-2 16,0-26 5-16,0 28-2 0,-32-15 8 0,32 0 21 16,-20-1 9-16,20-1 15 0,-19-2 3 0,19 0-8 15,-15-2-5-15,15-1-13 0,-11-3-16 0,11 2-15 16,0-4-9-16,0 2-5 0,0-2 0 0,0-1 5 15,0 0-2-15,0 0-4 0,0 0-13 0,25 0-32 16,-25 0-34-16,27-19-47 0,-27 19-58 0,32 0-52 16,-12-22-66-16,0 22-5 0,3-20-15 0,0 20 14 15,2-22 40-15,-6 11 59 0</inkml:trace>
  <inkml:trace contextRef="#ctx0" brushRef="#br0" timeOffset="46850.94">12944 16343 2100 0,'5'-10'79'0,"0"3"68"0,-3-2 59 0,-2 3 60 0,0-1-17 16,0 1-16-16,0 2-26 0,0 3-35 15,0 1-65-15,-23 0-51 0,23 0-39 0,0 0-25 16,-16 0 2-16,16 0-6 0,0 28-23 0,0-28-26 16,-13 28-50-16,13-28-46 0,0 35-37 0,0-15-55 15,0-1-39-15,-6-2-81 0,6 1-102 16,0-3-124-16,0-1 39 0,0-1 134 0</inkml:trace>
  <inkml:trace contextRef="#ctx0" brushRef="#br0" timeOffset="46993.44">13208 16567 2970 0,'0'-18'25'0,"0"18"26"0,0 0 40 15,-25-13 30-15,25 13-17 0,0 0-29 0,0-10-50 16,-14 10-52-16,14 0-32 0,0 0-13 0,0 0-28 16,-11 0-34-16,11 22-52 0,0-22-91 0,-11 20-115 15,6-20-139-15,3 23-96 0,0-23 108 0</inkml:trace>
  <inkml:trace contextRef="#ctx0" brushRef="#br0" timeOffset="47207.21">13515 16493 3016 0,'0'-6'53'0,"0"0"25"0,-20 2 37 0,20 1 36 15,0 2-35-15,0-4-21 0,0 5-42 0,0 0-37 16,-9 0-36-16,9 0-17 0,0 0-24 0,0 0-60 16,0 25-57-16,0-25-81 0,0 24-79 0,0-24-92 15,0 28-79-15,0-12-112 0,0-2 98 0,0 1 152 16</inkml:trace>
  <inkml:trace contextRef="#ctx0" brushRef="#br0" timeOffset="48446.89">14584 16098 2611 0,'0'-19'18'0,"0"-1"13"0,0 4 39 0,-24 6 52 16,24-3 31-16,0 4 22 0,0 2-33 0,-17 5-58 15,17 2-52-15,0 0-27 0,0 0-5 0,0 28 3 16,0-28 1-16,0 44-2 0,0-12 0 0,0 5-2 15,0 7-2-15,0 2-22 0,23 1-19 16,-23 2-30-16,0 1-39 0,21-2-37 0,-21-2-38 16,0-1-41-16,13-5-60 0,-13 0-92 0,0-7-129 15,10-2-54-15,-10-6 105 0</inkml:trace>
  <inkml:trace contextRef="#ctx0" brushRef="#br0" timeOffset="48839.54">14562 16167 1571 0,'-7'-13'14'0,"7"1"2"0,0 3 17 0,0-4 29 16,0 2 13-16,29 0 26 0,-29 0-2 0,30 1-4 15,-9-1-16-15,0 1-25 0,4 2-7 0,-1-1-22 16,1 0-8-16,0 3-4 0,-5 3-7 0,-4 2-4 15,0 1-6-15,-6 0 8 0,-10 0-6 0,7 0 3 16,-7 23 2-16,0-23-14 0,0 26-5 0,-29-26-10 16,29 33-7-16,-27-15 6 0,27 2 3 0,-34-1-3 15,17-1 0-15,0 1-2 0,17-3-2 0,-24-1 0 16,24-2 8-16,-14-1 4 0,14-2 10 0,0 0 8 16,0-3-2-16,0 0 4 0,24 0-1 15,-24-2 1-15,30-1 2 0,-30 0 0 0,35 1 4 16,-18-3 6-16,-1 2 21 0,-16 0 15 0,25 0 23 15,-25 0 23-15,11 0 1 0,-11 0-3 0,0 1-25 16,0 1-31-16,0 1-25 0,-32 0-15 0,32 3-12 16,-38-1-23-16,13 2-36 0,-3-2-61 0,0 1-62 15,-1-1-91-15,1-2-85 0,3-1-93 0,-2-3 37 16,4-2 115-16</inkml:trace>
  <inkml:trace contextRef="#ctx0" brushRef="#br0" timeOffset="49657.78">13178 16537 1085 0,'0'0'45'16,"0"-1"17"-16,0 1 14 0,0-3 4 0,0 1-37 16,0 1-12-16,0 0-2 0,0-1 3 0,0 1 1 15,15 1 6-15,-15-2-7 0,0 2-1 0,0 0-4 16,0 0 0-16,0 0 3 0,0 0 3 16,0 0 10-16,0 0 2 0,0 0 0 0,0 0-5 15,0 19-9-15,0-19-16 0,0 15-13 0,0-15-9 16,-19 22-42-16,19-9-81 0,0 0-114 0,-27-1-146 15,27 0-55-15,-16 0 85 0</inkml:trace>
  <inkml:trace contextRef="#ctx0" brushRef="#br0" timeOffset="50592.51">14909 16539 1708 0,'0'0'28'0,"0"0"9"16,0 0 6-16,0 0 9 0,0 0-22 0,0-15 4 15,0 15-1-15,0 0-10 0,0 0-6 0,0 0-5 16,0 0-11-16,0 0 2 0,0 0 4 0,17-7 3 15,-17 7 7-15,0 0-1 0,13 0-4 0,-13 0-10 16,14 0 3-16,-6 0-7 0,2 0 5 16,-2 0 3-16,3 0-5 0,-2 0 5 0,-2 16-3 15,2-16 4-15,-4 0-4 0,-1 16 0 0,-2-16 0 16,-2 15-2-16,0-5 7 0,0 1 7 0,0 0 15 16,0 1 15-16,-26 0 11 0,26 1 5 0,0 1-7 15,-27-1-9-15,27-1-11 0,-18-1-5 0,18-1-8 16,-14-1-5-16,14-2-6 0,0-1-3 0,0-2-1 15,0 0-1-15,0-3 2 0,0-1-1 0,0 0 1 16,0 0 6-16,0 0-3 0,22 0-2 16,-22 0-4-16,21 0-26 0,-21-26-29 0,24 26-51 15,-24 0-83-15,25-25-116 0,-13 25-106 0,3-17-97 16,-4 17 34-16,1-17 136 0</inkml:trace>
  <inkml:trace contextRef="#ctx0" brushRef="#br0" timeOffset="50855.39">15180 16555 2182 0,'0'-4'35'0,"0"-1"24"16,0 2 10-16,0-4 19 0,0 2-22 0,0 0-11 15,0-2-6-15,0 3-18 0,0 0-14 0,0 2-11 16,0-1-5-16,17 2-1 0,-17 1 1 0,0 0 1 16,20 0-2-16,-20 0 2 0,0 0 5 0,13 0 9 15,-13 22 15-15,0-22 11 0,0 16 3 0,0-16 6 16,0 23-2-16,0-10 0 0,-30 1 8 15,30 2-11-15,-20-1-12 0,20-1-2 0,-21-1-19 16,21 1-4-16,-16-3-6 0,16-2-7 0,0-1-1 16,-13-3-6-16,13-1 0 0,0-2-14 0,0-1-22 15,0-1-38-15,0 0-42 0,24 0-56 0,-24 0-67 16,24 0-59-16,-24 0-76 0,35-24-67 0,-13 24-32 16,-2 0 100-16</inkml:trace>
  <inkml:trace contextRef="#ctx0" brushRef="#br0" timeOffset="50990.3">15501 16590 2335 0,'6'-3'79'0,"-1"1"38"0,-3 1 27 16,1 1 31-16,-2 0-51 0,-1 0 9 16,0 0 9-16,0 0-11 0,0 0-20 0,0 0-46 15,0 0-37-15,0 0-21 0,-20 20-7 0,20-20-17 16,0 0-30-16,0 26-52 0,-15-26-72 0,15 24-68 16,-12-12-86-16,12 1-100 0,-13-4-125 0,7 3-92 15,1-3 115-15</inkml:trace>
  <inkml:trace contextRef="#ctx0" brushRef="#br0" timeOffset="51224.21">15815 16476 3214 0,'0'-6'43'0,"0"3"28"0,0 0 34 0,0 1 31 16,-21 1-33-16,21 1-18 0,0 0-34 0,0 0-25 16,0 0-14-16,-14 26-6 0,14-26 1 0,0 28-41 15,0-28-52-15,-8 34-80 0,8-15-90 0,0-1-73 16,0 0-86-16,0-3-151 0,0-1-145 0,0-2 109 16</inkml:trace>
  <inkml:trace contextRef="#ctx0" brushRef="#br0" timeOffset="54372.18">13169 16587 743 0,'0'0'26'0,"0"0"15"0,0 0 11 0,0 0 8 16,0 0-22-16,0 0-6 0,0 0-3 0,0 0 7 15,0 0 5-15,0 0 0 0,0 0 9 0,0 0-3 16,0 0 22-16,0 0 16 0,0 0 3 0,0 0 4 16,0 0-8-16,0 0 10 0,0 0 2 15,0 0 8-15,0 0-1 0,0 0-6 0,0 0-2 16,0 0-7-16,0-12 1 0,0 12-15 0,0 0-8 15,0 0 4-15,0 0-10 0,0 0 0 0,0 0 2 16,0 0-11-16,0 0-6 0,0 0-8 0,0 0-11 16,0 0 1-16,0 0-5 0,0 0 1 0,0 0-4 15,-16 0-12-15,16 21-3 0,-13-21-3 0,13 22-6 16,-18-9 4-16,7 5-22 0,1-1-29 0,-1 2-36 16,3 0-52-16,1-2-53 0,-2-1-84 0,4-2-116 15,3-3-142-15,0 0-17 0,0-5 112 16</inkml:trace>
  <inkml:trace contextRef="#ctx0" brushRef="#br0" timeOffset="56041.18">13538 16536 628 0,'0'0'24'16,"0"0"26"-16,0 0 26 0,0 0 24 0,0 0-9 15,0 0-14-15,0 0-10 0,0 0-11 0,0 0 1 16,0 0 6-16,0 0 0 0,0 0 0 0,0 0-1 16,0 0-6-16,0 0-8 0,0 0 5 0,0 0-1 15,0 0 3-15,0 0 10 0,0 0-11 0,0 0 3 16,0 0-3-16,0 0-6 0,0 0-1 15,0 0-15-15,0 0 8 0,0 0 3 0,0 0 9 16,0 0 13-16,0 0 1 0,0 0 2 0,0 0 1 16,0 0 8-16,0 0-3 0,0-15-3 0,0 15-8 15,0 0-18-15,0 0-14 0,0 0-8 0,0 0-8 16,0 0 1-16,0 0-10 0,0 0-6 0,0 0-2 16,0 0-10-16,0 0 11 0,0 20 1 0,0-20-1 15,-16 17 7-15,16-17-7 0,0 22 0 0,0-9-4 16,0 0-22-16,0-1-29 0,0 0-39 15,0 0-54-15,0-2-65 0,0 3-89 0,0-4-122 16,0 1-119-16,0-1 56 0,0-4 119 0</inkml:trace>
  <inkml:trace contextRef="#ctx0" brushRef="#br0" timeOffset="57875.23">15851 14349 2248 0,'-16'-4'23'0,"2"-1"6"0,0-2 28 0,4 0 28 16,10 1-6-16,-12 0 7 0,12 0-21 0,-6 1-28 15,6 0-19-15,0 1-17 0,0 0-4 0,36 0-2 16,-36 1 1-16,41 0 7 0,-15 1 0 0,4 1-2 15,3 1 0-15,1 0-1 0,1 0 1 0,-1 0 3 16,-1 0 1-16,-2 0-3 0,-2 27-4 16,-1-27 5-16,-3 19 0 0,-3-19 1 0,-4 20 0 15,-1-20 1-15,-3 23 7 0,0-10 8 0,-3 1 10 16,1 1 14-16,-1 3 10 0,-4 5 12 0,1 5 9 16,0 4-5-16,-1 4-5 0,-4 3-9 0,1 4-11 15,-1 3-2-15,-2 2 3 0,-1 5 14 0,0 3 6 16,0 5 8-16,1 5-2 0,-1 3-8 0,0 7 4 15,0 7-23-15,0 5 3 0,0 8-10 0,0 6-18 16,0 4 11-16,0 4-24 0,0 1-5 0,0 0 8 16,0-5-9-16,0-2 4 0,0-9 7 0,0-3-10 15,0-11-1-15,0-4 6 0,0-7-4 0,0-6 8 16,0-4 4-16,0-1-11 0,0-3 0 16,0-2-3-16,0-2-3 0,0-4 5 0,0-1 1 15,0-2 2-15,0-6 2 0,0-6-1 0,0-9 9 16,-23-3 10-16,23-5 8 0,0-6 20 0,0-4 16 15,-13-1-6-15,13-5-8 0,0 0-11 0,-11 0-19 16,11 0 9-16,-15 0 1 0,5 0-22 0,-4 0-6 16,-1 0-13-16,-6-18 0 0,-2 18 6 0,-5 0 12 15,-2 0-17-15,-4 0-23 0,-5 0-8 0,0 25-59 16,-1-25-54-16,0 0-69 0,0 20-73 0,2-20-46 16,2 0-45-16,2 0-53 0,7 0-170 0,2 0-115 15,5 0 115-15</inkml:trace>
  <inkml:trace contextRef="#ctx0" brushRef="#br0" timeOffset="58690.11">11560 14286 2258 0,'0'0'1'0,"0"0"-3"16,0 0 2-16,0 0 10 0,0 0 22 0,0 0 9 15,0-18 4-15,0 18-14 0,40 0-19 0,-16-23-11 16,4 23-3-16,4-21-4 0,7 11-15 0,-1-2-24 15,0 1-36-15,0 0-21 0,-7 2-24 0,-4 3-17 16,-6 0-25-16,-4 2-51 0,-7 1-54 0,-6 3-54 16,-4 0-33-16,0 0 82 0</inkml:trace>
  <inkml:trace contextRef="#ctx0" brushRef="#br0" timeOffset="59306.28">11621 14308 1334 0,'-6'0'32'0,"4"0"5"15,-2 0 4-15,1 0 9 0,0 0-23 0,-1 0 3 16,-1 0 14-16,0 0-5 0,1 0-5 0,-2 0-7 16,1 0-6-16,1 0 1 0,-3 0-2 0,3 22 15 15,-1-22 12-15,-3 19 8 0,3-3 15 0,-3 3-10 16,1 5-7-16,0 4-2 0,1 4-2 15,2 9 0-15,4 6-4 0,0 5 7 0,0 2 5 16,0 4 13-16,0 3 6 0,32 3-10 0,-32 4-8 16,33 1-19-16,-15 1-10 0,0-1-6 0,2-2-6 15,-2 3 2-15,2-4 5 0,-8-3 1 0,1 1 5 16,-13-2 16-16,16 4 5 0,-16 0 5 0,6 4 12 16,-6 0 5-16,4 1-3 0,-3 6 4 15,-1-1-6-15,0-1-14 0,3 0-5 0,-3-3-14 16,2 1-7-16,0-5 2 0,1-2-9 0,3-3-1 15,1-2-2-15,3-5-4 0,-4-6 3 0,0 1-5 16,1-5 1-16,-1-2-5 0,-1-4 4 0,-4-1 6 16,-1-3 1-16,0-4-2 0,0 2 6 0,0-4 2 15,-21-2-3-15,21 3 0 0,0-5 0 0,-27 2-4 16,27-1-4-16,0-1-8 0,-13-1-1 0,13-2-7 16,0-5-2-16,0-3 1 0,0-3-5 0,0-2 5 15,0-5 4-15,0-1-2 0,0-1 2 0,0-2 6 16,0-1-7-16,0 0 10 0,0 0 12 0,0 0 12 15,0 0 17-15,15 0 11 0,-15 0 3 0,0 0-1 16,0 0-3-16,0 0-4 0,0 0-18 0,0 0 2 16,0 0-12-16,0 0 2 0,0 0 1 0,0 0-15 15,0 0 12-15,0 0-28 0,0 0 2 0,0 0-4 16,0 0-16-16,0 0 12 0,0 0-7 16,0 0 10-16,25 0 8 0,-25 0 4 0,29 0-10 15,-8-21-2-15,5 21 5 0,6-14-13 0,6 14 3 16,5-20-42-16,8 7-41 0,2 0-39 0,4-3-54 15,0 1-40-15,3-2-48 0,-4 2-39 0,1-1-38 16,-3 1-52-16,-5-1-142 0,5-3-144 0,-5 3 101 16</inkml:trace>
  <inkml:trace contextRef="#ctx0" brushRef="#br0" timeOffset="61635.63">16963 14497 2653 0,'-14'-4'15'0,"5"4"7"16,9 0 1-16,-8 0 4 0,8-2-8 0,0 0 2 16,0 0 2-16,0 1 0 0,0-2-9 0,0-2-8 15,0 0-4-15,35 0-2 0,-35-1-1 16,45 2 0-16,-12-2-1 0,3 0-17 0,3 1-20 16,-1 0-24-16,0 2-39 0,-5 0-16 0,-3 3-30 15,-5 0-31-15,-6 0-49 0,-6 0-74 0,-3 0-57 16,-5 0-68-16,-5 19 45 0,0-19 110 0</inkml:trace>
  <inkml:trace contextRef="#ctx0" brushRef="#br0" timeOffset="62051.68">17024 14515 1458 0,'-13'0'33'16,"4"0"28"-16,2 0 31 0,1 0 37 15,1 0 1-15,1 0 7 0,-1 0 5 0,0 0-10 0,-2 28-11 16,2-7-4-16,-2 5-12 0,1 11-5 15,-2 9-6-15,1 6-18 0,2 7-15 0,0 7-12 16,2 4-4-16,3 4-8 0,0 4 5 0,0 1-13 16,0 3-4-16,0 1 1 0,0 3-16 0,0 3 4 15,32 6-5-15,-32-2-11 0,22 3 7 0,-22-3-3 16,26 1-1-16,-11-4 2 0,-15-5 0 0,22-8 2 16,-22-4-1-16,17-6 3 0,-17-6-5 0,11-2 3 15,-4-3 5-15,-1 0 21 0,1-6 17 0,3-1 12 16,-1 0 13-16,1 0-14 0,0-1-8 15,-1-6-1-15,3 0-26 0,-1-5 1 0,-1 1-11 16,0-5-6-16,-2-8 5 0,-3-5-8 0,2-2 11 16,-4-6 5-16,0-5 7 0,1-2 7 0,-3-3 5 15,-1-1 6-15,1-1-8 0,0 0-1 0,-1 0-14 16,3 0-11-16,1 0 5 0,1 0-9 0,3 0 3 16,2 0-7-16,2 0-3 0,3 0 9 0,5-16-6 15,4 16 1-15,2 0-4 0,5-18-38 0,4 18-20 16,3-17-61-16,4 7-34 0,3 0-21 0,3-3-40 15,-1-1-12-15,2-1-60 0,-3-2-58 16,1 0-114-16,-5-1-164 0,-2 1 28 0,-3-2 106 16</inkml:trace>
  <inkml:trace contextRef="#ctx0" brushRef="#br0" timeOffset="69092.28">17524 14758 946 0,'0'-1'27'0,"0"-2"24"0,0 3 38 0,0-2 34 16,0 2 5-16,0-1-9 0,0-1-19 15,0 2-19-15,0 0-22 0,-10 0-4 0,10 0-9 0,0 0-6 16,0 0 2-16,0 0-6 0,0 0-1 16,0 0 0-16,0 0-9 0,-5 0 5 0,5 0 7 15,0 0 17-15,-3 0 14 0,3 0 8 0,0 0 7 16,0 0 1-16,-2 0 4 0,2 0 9 0,-1 0 9 15,0 0 19-15,-2-19 10 0,-1 19 6 0,1 0-3 16,-1-19-21-16,-2 19-11 0,0-16-16 0,1 16-23 16,-1-14-12-16,1 6-8 0,2 3-15 0,0 1-2 15,0 2-17-15,2-2-8 0,0 4-5 16,0-3-6-16,1 3 6 0,0-1-16 0,0 1-1 16,0 0 2-16,0 0 5 0,0 0 6 0,0 0 11 15,0 27-4-15,0-27-1 0,20 27 1 0,-20-11-5 16,0 3 8-16,22 0-19 0,-22-2-16 0,14 1-16 15,-14 0-24-15,17-1-2 0,-17-2-5 0,14-1 1 16,-5-3 1-16,-1 0-8 0,-1-3 3 0,1-2-5 16,2-1 2-16,-3-2 28 0,2-2 16 15,1-1 17-15,0 0 20 0,1 0-1 0,2 0 2 16,-1-20 4-16,0 20-2 0,1-24 4 0,-1 24 4 16,-1-26 3-16,-2 11 7 0,-1 2 14 0,-3-2 7 15,2 1 9-15,-5 1 2 0,1 4-10 0,-2-1-5 16,-1 2-4-16,0 2-4 0,0 2-6 0,0-1-4 15,0 3-9-15,0 1-7 0,0 1-7 0,0 0-6 16,0 0 4-16,0 0-3 0,-29 0 4 0,29 30 4 16,-21-30-4-16,21 23-3 0,-29-23-1 0,14 31-6 15,-1-16-3-15,0-1 1 0,2-1-3 0,2-1 3 16,0 0-2-16,3-3-1 0,3 1-2 0,0-2-4 16,2-1-2-16,1 1 1 0,0-3 1 0,1 0 6 15,2 1 7-15,0-2 6 0,0-1 3 0,0 1 2 16,0 1 3-16,0 0-3 0,0 2 7 15,0 0-6-15,0 4 3 0,0 1-1 0,0 3-7 16,0 1 8-16,0 1-6 0,17 0 4 0,-17 2 1 16,0 1-22-16,0-3-21 0,0-2-46 0,10 0-63 15,-10 2-52-15,5-4-87 0,-5 2-88 0,8-3-119 16,-5 0-57-16,-1-1 108 0</inkml:trace>
  <inkml:trace contextRef="#ctx0" brushRef="#br0" timeOffset="69979.33">17880 15137 1386 0,'0'0'56'0,"0"0"17"16,0 0 17-16,0 0 10 0,0 0-42 0,0 0-6 16,0 0-11-16,0 0-7 0,0 0-9 0,0 0-8 15,0 0 4-15,0 0 1 0,0 0 12 0,0 0 13 16,0 0 15-16,0-16 22 0,0 16 17 0,0 0 11 16,0 0 1-16,0-10 4 0,0 10-5 0,0 0 4 15,0-10 5-15,0 10 2 0,0-5 7 0,0 5-6 16,0-5-3-16,0 3-10 0,-20 0-26 15,20 2-19-15,0 0-32 0,0 0-24 0,0 0-14 16,0 0-5-16,0 0 1 0,-14 0 6 0,14 34 0 16,-9-34-19-16,9 30-9 0,-9-13-36 0,6 3-33 15,-3 0-23-15,4-1-40 0,-2 1-30 0,4-2-34 16,0 0-46-16,0-3-45 0,0-1-70 0,0 1-83 16,0-3-60-16,0-2 97 0</inkml:trace>
  <inkml:trace contextRef="#ctx0" brushRef="#br0" timeOffset="70154.56">17982 15354 2508 0,'1'-13'42'0,"-1"13"19"16,0 0 15-16,0-7 9 0,0 7-43 0,0 0-18 16,0 0-17-16,0 0-11 0,0 0 2 0,0 0 1 15,0 0-3-15,-21 27-10 0,21-27-18 0,0 20-29 16,0-20-36-16,-14 21-32 0,14-21-63 0,0 19-78 15,-7-19-89-15,7 13-117 0,0-13-9 0,-6 12 105 16</inkml:trace>
  <inkml:trace contextRef="#ctx0" brushRef="#br0" timeOffset="70530.48">18226 15195 2200 0,'0'-8'51'15,"0"1"18"-15,-18 0 24 0,18 2 32 0,0-3-22 16,0 2 13-16,0-1 7 0,0 1-5 0,0 2-16 16,0 1-16-16,0 2-20 0,0-3-20 0,0 4 9 15,0 0-14-15,0 0-4 0,0 0-9 0,0 0-20 16,0 0 5-16,0 0 9 0,0 0 21 0,0 18 14 15,0-18 3-15,0 18 0 0,0-18-8 0,0 22-5 16,-19-7-7-16,19 1-10 0,0 0-7 16,0 4-2-16,0-3-6 0,0 2-7 0,0-2 0 15,0-1-15-15,-14 0 13 0,14-1 4 0,0 0-6 16,0-1 2-16,0-4-8 0,0 3-5 0,0-4-6 16,0 0 8-16,0-3-6 0,0 1 3 0,22-3-14 15,-22-2-39-15,0 3-24 0,18-2-51 0,-18-2-42 16,15-1-57-16,-15 0-53 0,19 0-66 0,-19 0-124 15,16 0-134-15,-4-25 1 0,0 25 120 0</inkml:trace>
  <inkml:trace contextRef="#ctx0" brushRef="#br0" timeOffset="70721.47">18228 15320 2354 0,'-15'-6'25'0,"8"3"30"0,2 0 32 15,5 2 30-15,-5-4-1 0,3 3-10 0,-1 1-32 16,2-2-27-16,1 2-29 0,0-1-17 0,0 0-4 16,0 1-6-16,0-1-11 0,0-2-30 0,26 3-30 15,-26-5-36-15,19 6-33 0,-19-4-39 0,20-1-53 16,-20 3-76-16,22-1-105 0,-8 2-90 16,-1-3 86-16</inkml:trace>
  <inkml:trace contextRef="#ctx0" brushRef="#br0" timeOffset="70878.84">18499 15283 2228 0,'0'0'39'0,"0"0"12"0,0 7 11 0,0-7 10 0,0 0-33 15,0 0-3-15,0 0-13 0,0 0-7 0,0 0-8 16,20 0-15-16,-20 0-27 0,24-22-37 0,-24 22-47 16,32 0-40-16,-9-14-14 0,-2 14-28 0,3-13-36 15,1 13-50-15,1-12-60 0,-2 5-28 0,1-1 83 16</inkml:trace>
  <inkml:trace contextRef="#ctx0" brushRef="#br0" timeOffset="71031.42">18871 15147 2113 0,'1'-2'92'0,"0"-2"73"0,2 4 64 0,-3-4 73 15,0 3-27-15,0-1-15 0,0 1-22 0,0 1-71 16,0 0-66-16,0 0-64 0,0 0-38 0,0 0 1 16,0 0-2-16,0 21 12 0,0-21-9 0,0 23-3 15,0-23 7-15,0 35-23 0,0-15-26 0,0-1-52 16,0 3-64-16,0-4-77 0,0 3-57 0,0 0-62 15,0-2-108-15,0 2-131 0,0-4-61 0,0 1 112 16</inkml:trace>
  <inkml:trace contextRef="#ctx0" brushRef="#br0" timeOffset="72678.72">17579 16177 2338 0,'0'-4'38'0,"-6"-1"23"0,4 1 27 16,-1 0 30-16,1 2-20 0,0-1-10 0,1 2-29 16,1-1-37-16,-1 2-16 0,1 0-15 0,0 0 3 15,0 0 8-15,0 0 1 0,0 21 4 0,23-21-4 16,-23 20 1-16,0-20-8 0,26 25-16 0,-26-25-18 16,17 27-25-16,-17-13-20 0,19 0-11 0,-19-2-8 15,18-1-3-15,-10-1-4 0,1-4 9 0,0-1 12 16,2-1 19-16,-1-4 20 0,1 0 17 15,2 0 12-15,-2 0 10 0,1 0 7 0,0 0 6 0,-1-27 17 16,-1 27 14-16,0-20 23 0,-1 20 15 16,-2-22 8-16,0 22 6 0,-2-22-3 0,-2 9 5 15,1 13-4-15,-1-21-4 0,-2 12 6 0,-1 1-7 16,0 1-1-16,0 2-10 0,0 0-12 0,0 2-18 16,0 2-19-16,0 1-12 0,0 0-13 0,0 0-3 15,-24 0-2-15,24 21-6 0,0-21-7 0,-26 21-14 16,26-21-12-16,-22 27-2 0,11-11-5 0,-1-1 7 15,2 0-2-15,1-2 3 0,-1 0 5 0,4-3-1 16,-2 0 8-16,4-2-6 0,1-2 5 16,1-2 4-16,0 1 5 0,2-4 12 0,0-1 7 15,0 3 5-15,0-3 6 0,0 0 0 0,0 0 4 16,0 0 8-16,0 0 5 0,0 1 2 0,0 1-3 16,21 0-4-16,-21 3-7 0,0 3 2 0,14 0 1 15,-14 3-4-15,11 2-5 0,-11 2 1 0,14-1-3 16,-14 3 1-16,11 0 3 0,-7 1-13 0,0 1-6 15,-2-3-19-15,1 2-27 0,-3-2-39 0,1 0-54 16,-1-3-82-16,0 0-98 0,1-2-95 0,-1-2-8 16,2 0 101-16</inkml:trace>
  <inkml:trace contextRef="#ctx0" brushRef="#br0" timeOffset="73011.88">17986 16573 1767 0,'0'-1'34'16,"0"0"19"-16,0-2 21 0,0 1 24 0,0-2-15 16,0 1-1-16,0 0-15 0,21 2-20 0,-21 0-18 15,0 1-12-15,22 0 0 0,-22 0-1 0,0 0 0 16,16 0-1-16,-16 0-2 0,0 0 14 0,0 0 20 15,0 21 18-15,0-21 11 0,0 16 0 16,0-16-3-16,0 18-2 0,0-18 3 0,0 21-9 16,-24-9-4-16,24-3-10 0,0 2-8 0,-26-1-8 15,26-3-14-15,0 1-9 0,-18-2-16 0,18-1-9 16,0 1-11-16,0-4-16 0,0 1-15 0,0-3-17 16,0 2-24-16,0-2-36 0,0 0-48 0,26 0-61 15,-26 0-108-15,30 0-105 0,-11 0-93 0,2-26 67 16,2 26 142-16</inkml:trace>
  <inkml:trace contextRef="#ctx0" brushRef="#br0" timeOffset="73134.84">18289 16634 2255 0,'1'0'31'0,"-1"0"15"0,0 0 4 0,0 0 20 0,0 0-5 16,0 0 1-16,0 0-2 0,0 24-26 16,0-24-39-16,0 0-32 0,-19 22-41 0,19-22-34 15,0 16-55-15,0-16-105 0,-14 17-140 0,14-17-149 16,0 12 60-16,0-6 125 0</inkml:trace>
  <inkml:trace contextRef="#ctx0" brushRef="#br0" timeOffset="73450.25">18666 16349 2756 0,'-26'-12'33'0,"26"5"16"15,0 1 27-15,-21 1 46 0,21 1-3 0,0 1 0 16,0 3-19-16,-14 0-46 0,14 0-30 0,0 0-13 16,0 0-4-16,-7 25 10 0,7-25 11 0,-5 27 1 15,5-27 11-15,-9 34-7 0,7-14-1 0,-3-1 6 16,0 2-15-16,1 2 4 0,-1-3-3 0,1 0-8 16,-2-1-4-16,2-1-3 0,-1-1-7 15,4-1 1-15,1-3-4 0,0 0-1 0,0-3-5 16,0 1 0-16,0-4 2 0,0-1-10 0,32-1-14 15,-32-3-27-15,23 0-26 0,-23-1-34 0,26-1-35 16,-11 0-34-16,0 0-61 0,-1 0-53 0,1-25-28 16,-1 25-95-16,1-18-34 0,-3 18-23 0,0-19 42 15,-2 19 155-15</inkml:trace>
  <inkml:trace contextRef="#ctx0" brushRef="#br0" timeOffset="73602.72">18599 16523 2222 0,'-8'0'40'0,"8"-4"28"0,-10 2 27 0,10 2 28 16,-6-5-16-16,6 2-12 0,0 3-19 0,0-3-25 16,0 1-24-16,0-3-20 0,0 0-7 0,29 1-16 15,-29-1-29-15,28-3-40 0,-10 3-56 0,1-3-68 16,2 2-95-16,1 2-131 0,-2-2-122 16,0 0 53-16,0 2 123 0</inkml:trace>
  <inkml:trace contextRef="#ctx0" brushRef="#br0" timeOffset="73738.45">18947 16483 2515 0,'0'10'35'0,"0"-10"0"0,0 0-2 15,0 0 5-15,0 0-39 0,0 0 2 0,0 0 0 16,0 0-28-16,0 0-37 0,0 0-64 0,0 0-82 16,24 0-96-16,-24 0-104 0,27 0-81 0,-13 0 37 15,2-20 120-15</inkml:trace>
  <inkml:trace contextRef="#ctx0" brushRef="#br0" timeOffset="73894.2">19205 16375 2997 0,'2'-3'84'0,"2"-1"48"0,-4 3 37 0,0 1 36 15,0-1-70-15,0 1-36 0,0 0-28 0,0 0-22 16,0 0-5-16,0 30-21 0,0-30-7 0,0 29-20 16,0-9-20-16,0 0-35 0,0 1-71 0,-20-2-69 15,20 0-87-15,0 0-60 0,0 0-82 0,-11-5-153 16,11 0-121-16,0-4 102 0</inkml:trace>
  <inkml:trace contextRef="#ctx0" brushRef="#br0" timeOffset="74728.1">19071 14362 2306 0,'-4'-2'6'0,"1"0"-4"0,1-3 1 0,2 1-4 15,0-2 10-15,0 3 12 0,31-4 0 16,-31 2 6-16,43-1-14 0,-13 0-5 0,4 2-4 16,6 0 6-16,4-1 10 0,3 1 11 0,2 1 15 15,4 1-3-15,-3-1 8 0,0 3-6 0,2 0-6 16,0 0 14-16,-3 0-2 0,-5 23 16 0,-2-23 11 16,-5 26 7-16,0-7 13 0,-6 4 11 0,-5 7 8 15,-2 4-2-15,-5 6-12 0,-1 6-5 0,0 7 8 16,-3 9 5-16,2 6-6 0,-3 7-10 0,3 4-16 15,-2 10-16-15,0 5-7 0,0 9-4 0,0 5-19 16,-3 9-7-16,1 7-16 0,-1-1-6 0,-3 2-2 16,0-3-6-16,-2-3 13 0,-2-12-9 0,-1-7-10 15,-4-12 16-15,0-11 0 0,0-9 4 0,0-10 8 16,0-8-12-16,0-4-5 0,0-6 11 16,-26-2 16-16,26-10 15 0,0-2 30 0,-19-3 17 15,19-5-3-15,0-2 18 0,-21-5 2 0,21-2-7 16,-13-4-13-16,13-1-1 0,-15 0-26 0,8-2-42 15,-1 0 26-15,1 3-43 0,-1-2 1 0,-3 2 21 16,-3-1-38-16,-1 0 15 0,-4 4-45 0,0-1-16 16,-6 2-16-16,-3 0-43 0,-2 0 1 0,-3 2-50 15,-1 0-9-15,2-1-40 0,-2-1-51 0,-1-2-45 16,10-1-68-16,1-2-43 0,3-2-61 16,2-2-152-16,7 0-70 0,1 0 118 0</inkml:trace>
  <inkml:trace contextRef="#ctx0" brushRef="#br0" timeOffset="79695.92">21037 15577 3083 0,'-15'0'7'0,"1"0"16"0,14 0 9 16,-10 0 22-16,10 0 9 0,0-8-5 0,0 8-3 15,0 0-17-15,0 0-14 0,34-3-16 0,-34 1 3 16,43 0-4-16,-15 0-9 0,7-3 0 0,5 4-27 15,4-5-26-15,4 3-25 0,-3-2-41 16,4 0-36-16,-4 0-33 0,-3-1-34 0,-2 3-45 16,-6 0-71-16,-4-2-89 0,-8 3-89 0,-4-3 49 15,-6 4 126-15</inkml:trace>
  <inkml:trace contextRef="#ctx0" brushRef="#br0" timeOffset="79991.03">21344 15473 2538 0,'-6'0'52'0,"1"0"46"0,-2-18 49 0,2 18 70 0,1 0 3 15,-1-9 5-15,0 9-13 0,3 0-58 0,-2 0-54 16,3 0-52-16,-4 0-16 0,2 0-12 16,-1 0 8-16,-3 28 3 0,1-28-21 0,-1 44-3 15,-1-15-6-15,0 6-4 0,2-1-39 0,-4 4-49 16,4 2-81-16,1-1-95 0,0 1-78 0,1-4-101 16,3-2-159-16,1-4-159 0,0-5 115 0</inkml:trace>
  <inkml:trace contextRef="#ctx0" brushRef="#br0" timeOffset="80726.95">22001 14253 2771 0,'0'-7'9'16,"-9"4"9"-16,9 0 8 0,0 0 12 0,0-1 12 15,0 1-5-15,0 1-9 0,27-2-7 0,-27 0-21 16,34 2-4-16,-10-2 1 0,3-1-6 0,7 1-1 16,1 1 3-16,0-3-13 0,3 4-25 0,2-1-33 15,-1-1-47-15,-4 3-35 0,-3 1-31 0,-7-2-18 16,-2 2-22-16,-7 0-33 0,-6 0-44 16,-5 0-40-16,-5 0-80 0,0 0 81 0</inkml:trace>
  <inkml:trace contextRef="#ctx0" brushRef="#br0" timeOffset="81091.42">22009 14316 2175 0,'-7'0'49'0,"2"2"25"0,-3 0 25 0,3 4 34 16,-1-1-15-16,-1 4 6 0,-1 6 3 0,0 9-4 15,1 11-14-15,-3 9-13 0,4 7-11 0,2 13-16 16,1 12-2-16,1 7 0 0,2 7 0 0,0 6 0 15,0 2-12-15,0 7-9 0,0 1-4 16,0 6-13-16,0 4-4 0,0 6-15 0,0 2-5 16,0-1 2-16,19 1-6 0,-19-3 17 0,0-3-13 15,0-7 7-15,0-9 13 0,0-9-6 0,0-9 17 16,0-7-10-16,0-7 13 0,0-7 1 0,0-10 0 16,0-6 7-16,0-7-32 0,0-9 3 0,0-5-17 15,0-8 2-15,0-7 11 0,0-4-5 0,0-3 12 16,0-4 3-16,30 0 2 0,-30 0-8 0,35 0-1 15,-16 0-8-15,4 0 2 0,1 0 11 0,4 0-4 16,-2 0-8-16,4 0-4 0,1 0-14 0,-1 0 1 16,4 0 5-16,0 0-38 0,0 0-34 15,-2 0-78-15,0 0-114 0,-1-24-88 0,-1 24-122 16,2 0-214-16,1-24-146 0,-2 24 127 0</inkml:trace>
  <inkml:trace contextRef="#ctx0" brushRef="#br0" timeOffset="83489.89">22860 14507 1965 0,'3'-5'32'0,"-2"0"14"0,0 1 12 16,-1 2 22-16,3-2-16 0,-3 0 8 15,0-1-1-15,0 4-11 0,0-1-7 0,0-1-20 16,0 2-7-16,0-2 1 0,0 1 3 0,0 1 19 16,0-3 18-16,0 1 27 0,0-2 35 0,0 3 14 15,0-6 1-15,0 5 4 0,0-3-23 0,0 0-9 16,-27 0-14-16,27 2-26 0,-25 0-20 0,25-1-10 16,-33 4-13-16,13 1-14 0,-2 0 0 0,-4 0-16 15,-1 0 7-15,-2 35-1 0,-3-35-11 0,1 41-6 16,0-14 2-16,-2 3 0 0,1 6 12 15,3 2-6-15,3 1-13 0,2 0-7 0,4 2-17 16,3-4-3-16,3 2-7 0,4-4-6 0,2-1-12 16,7-4-12-16,1-3-7 0,0-3-15 0,0-2 3 15,30-6-18-15,-30-2 4 0,32-5-6 0,-10-1-30 16,-1-4-22-16,3-4-52 0,0 0-80 0,-1 0-123 16,0 0-93-16,2-22-8 0,-3 22 117 0</inkml:trace>
  <inkml:trace contextRef="#ctx0" brushRef="#br0" timeOffset="83675.36">22485 14877 1928 0,'-13'-3'24'0,"3"3"31"0,3 0 28 0,2 0 29 16,0 0-5-16,2 0-16 0,2 0-23 0,1 0-22 15,0 0-17-15,0 0-15 0,0 0-3 0,0 0-4 16,21 0-4-16,-21-15 2 0,25 15-4 0,-25 0-8 15,35-16-17-15,-15 16-34 0,3-14-46 0,-2 14-67 16,2-13-112-16,-1 13-166 0,2-8-91 0,-4 2 71 16</inkml:trace>
  <inkml:trace contextRef="#ctx0" brushRef="#br0" timeOffset="84555.39">22927 15024 2662 0,'1'0'50'15,"1"-26"43"-15,-1 26 63 0,1-16 54 0,-2 16 9 16,0-20 2-16,0 20-26 0,0-13-32 0,0 13-46 16,0-9-36-16,0 9-38 0,0-5-28 0,0 5-20 15,0 0-11-15,0 0-1 0,-20 0 11 0,20 31 1 16,0-31-17-16,-18 33-28 0,18-11-48 0,-14 2-51 15,5-1-48-15,9 2-46 0,-14 0-39 0,9-2-28 16,0 1-58-16,2-2-79 0,2-2-134 0,1-3-2 16,0 0 125-16</inkml:trace>
  <inkml:trace contextRef="#ctx0" brushRef="#br0" timeOffset="84702.48">23122 15237 2974 0,'0'0'47'0,"0"-8"27"15,0 8 34-15,0-7 9 0,0 7-47 0,-24-6-29 16,24 6-35-16,0 0-20 0,-22 0-25 0,22 0-29 16,-14 24-44-16,14-24-49 0,-19 19-55 0,19-19-80 15,-14 24-140-15,14-24-169 0,-11 22-1 0,11-22 112 16</inkml:trace>
  <inkml:trace contextRef="#ctx0" brushRef="#br0" timeOffset="85014.4">23373 15068 2835 0,'4'-22'51'0,"-3"2"24"0,1 2 49 0,-2 4 65 16,0 4 9-16,0 1 15 0,0 2-38 0,0 5-59 16,0-2-63-16,0 4-42 0,0 0-6 0,0 0 2 15,0 0 4-15,-18 0 19 0,18 32 2 0,0-32-8 16,-15 25 10-16,15-25-17 0,-9 33 6 15,9-15 12-15,-13 1-14 0,13 0 2 0,-8 2 0 16,4-3-23-16,1 3 7 0,-1-1 2 0,1 1-17 16,2-1 13-16,0-1 0 0,1-1-11 0,0-1 4 15,0 0 12-15,0-1-17 0,0-3 5 16,0-1-20-16,27-2-25 0,-27-3-16 0,18 1-19 0,-18-5-32 16,22-3-57-16,-8 0-45 0,1 0-67 15,0 0-63-15,1 0-40 0,3-26-79 0,-1 26-95 0,-1-23-40 16,2 23 109-16</inkml:trace>
  <inkml:trace contextRef="#ctx0" brushRef="#br0" timeOffset="85154.9599">23387 15182 2147 0,'0'-3'46'0,"-23"1"28"0,23 2 23 0,-16 0 21 16,16 0-24-16,0 0-11 0,0 0-8 16,0 0-13-16,0 0-20 0,0 0-12 0,38-17-17 15,-38 17-5-15,40 0-8 0,-16-22-23 0,2 22-34 16,1-15-49-16,2 15-76 0,0-16-82 0,-4 6-181 15,-1 4-173-15,0-1 80 0</inkml:trace>
  <inkml:trace contextRef="#ctx0" brushRef="#br0" timeOffset="85971.48">22717 16098 2620 0,'0'-11'59'16,"0"1"43"-16,0 1 45 0,0 0 51 0,0 1-1 15,0-3 4-15,-28 6-13 0,28 3-43 0,0-1-63 16,-23 3-40-16,23 0-40 0,-23 0-9 0,7 0 14 16,0 26-14-16,-3-26 14 0,-1 31 1 0,-5-12-9 15,4 2 3-15,0 3-9 0,0 1 1 0,2-1-6 16,4 2 9-16,3-3 0 0,0 1-4 0,7-1 2 15,4 0-19-15,0-5 0 0,1 1-16 0,0 0-3 16,0-4 10-16,31-1-12 0,-31-3-6 16,24-1-12-16,-24-4-53 0,31 0-16 0,-14-2-25 15,0-3-54-15,0 0-13 0,3-1-74 0,0 0-114 16,2 0-153-16,-1 0-31 0,0-20 107 0</inkml:trace>
  <inkml:trace contextRef="#ctx0" brushRef="#br0" timeOffset="86155.47">22518 16330 2608 0,'-12'-5'36'15,"2"1"22"-15,5 0 38 0,1-1 33 0,4 2-16 16,0-2-8-16,0 3-33 0,0-2-34 0,0 0-22 16,0 0-16-16,24-1-6 0,-24 0-4 0,28 0-29 15,-28 1-36-15,35-1-39 0,-14 1-50 0,0 0-43 16,2 2-51-16,-2 2-134 0,-1 0-165 0,3 0-13 15,-2 0 87-15</inkml:trace>
  <inkml:trace contextRef="#ctx0" brushRef="#br0" timeOffset="86544.4">22953 16393 2703 0,'0'0'43'0,"0"0"30"16,-16 0 37-16,16 0 30 0,0 0-29 0,0 0-24 16,0 0-42-16,0 0-27 0,0 0-20 0,0 0-6 15,0 0 2-15,0 0-6 0,0 0 8 0,0 0 3 16,20 0-1-16,-20 0 4 0,18 0-3 15,-18 0-1-15,18 0 1 0,-18 0 2 0,14 0-7 16,-14 0 8-16,0 0 2 0,7 25-5 0,-7-25 11 16,0 20-9-16,0-7-1 0,0 3 4 0,-35-2-2 15,35 5 13-15,-27-1 8 0,27 0 6 0,-27-2 16 16,27-1-12-16,-22-1-1 0,22-2-12 0,-15-1-13 16,15-3-1-16,0-3 4 0,0-2 9 0,0 1 6 15,0-3 11-15,0-1-5 0,0 0-6 0,27 0-15 16,-27 0-43-16,32 0-66 0,-32-21-60 15,36 21-64-15,-17 0-83 0,1-20-71 0,-3 20-147 16,3-13-143-16,-2 13 89 0,0-13 132 0</inkml:trace>
  <inkml:trace contextRef="#ctx0" brushRef="#br0" timeOffset="86670.9899">23295 16539 2835 0,'0'0'33'15,"0"0"18"-15,0 0 35 0,0 0 48 0,0 0 0 16,0 0 2-16,0 16-33 0,0-16-54 0,-23 0-53 15,23 19-57-15,0-19-52 0,0 19-59 0,-23-10-76 16,23 1-97-16,-17-1-174 0,17 0-201 0,-13-1 95 16</inkml:trace>
  <inkml:trace contextRef="#ctx0" brushRef="#br0" timeOffset="86971.89">23647 16324 3474 0,'0'-15'5'0,"0"4"28"0,0 4 67 0,0 0 56 15,0 0 29-15,0 4-20 0,0 1-64 0,0 2-59 16,-18 0-35-16,18 0 6 0,0 0 4 0,0 0 31 16,0 21 2-16,0-21-11 0,0 24-5 0,-15-24-18 15,15 31 5-15,0-13 2 0,-13 0 8 0,13 2-7 16,-6-1 0-16,3-1-14 0,1 0-1 15,-1 0 1-15,1 1-9 0,0-3 10 0,2-1-20 16,0 1 0-16,0-5 1 0,0 1 1 0,0-4-18 16,26-1-5-16,-26 0-36 0,0-2-47 0,21-4-23 15,-21-1-93-15,15 0-47 0,-15 0-57 0,19 0-71 16,-6 0-67-16,4 0-178 0,-2-28-61 0,4 28 122 16</inkml:trace>
  <inkml:trace contextRef="#ctx0" brushRef="#br0" timeOffset="87120.47">23647 16477 2783 0,'-20'0'37'16,"5"0"26"-16,3 0 38 0,12-1 40 15,-17 1-8-15,17-3-6 0,-10 2-36 0,10-1-50 0,0 0-34 16,0-1-50-16,0-2-48 0,27-1-51 16,-27-1-88-16,25-2-92 0,-25 1-143 0,39-3-165 15,-14-2-14-15,3 0 123 0</inkml:trace>
  <inkml:trace contextRef="#ctx0" brushRef="#br0" timeOffset="87960.26">23967 14270 2817 0,'-13'-4'14'15,"1"2"4"-15,4-2 11 0,2 4 17 0,3-1-5 16,3-3 7-16,-1 3-18 0,1 1-13 0,0-1-10 16,27 0-5-16,-27-1 6 0,46-1-5 0,-15 0 7 15,10-1-3-15,6 0-4 0,5-2 3 0,4 0-5 16,0 0 7-16,2 2 14 0,-3-2 4 0,-2 0 7 15,-6 0 21-15,-3 3 19 0,-6 1 16 0,-7 0 16 16,-9 2-8-16,-2 0-28 0,-8 0-4 0,-2 0-10 16,-3 0 8-16,-3 0 45 0,3 33 8 0,-2-12 12 15,2 8-16-15,-3 8-15 0,3 14 3 0,-7 10-27 16,2 14 12-16,1 10-12 0,-3 8-8 0,0 12 4 16,0 4 3-16,0 11-26 0,0 1-15 15,0 5 12-15,0 7-34 0,0 6 7 0,0-1 2 16,0-2-36-16,0-4 19 0,0-6 4 0,0-8-5 15,-37-10 23-15,37-13-13 0,-31-13-3 0,9-8-17 16,2-11 0-16,-1-7 23 0,2-7 0 0,-1-8 2 16,6-5 5-16,0-4-7 0,1-6-4 0,4-4 30 15,9-4-15-15,-9-3 8 0,5-3-1 0,2-1-15 16,2-3 12-16,-3-2-3 0,3-1 35 0,0-2 11 16,0 1 6-16,0 1-11 0,0-1 20 0,0-1 5 15,0 2 11-15,0 0 28 0,-25-2-67 0,25 2-16 16,-20-2 0-16,6 0-40 0,-7 2-3 15,2-2 10-15,-6 0-39 0,-3 4 24 0,-2-3-9 16,-3 1-43-16,1 0-76 0,-2-1-76 0,5 0-77 16,-4 0-54-16,3 0 20 0,8-2-36 0,-2-2-29 15,5 1-53-15,2 0-92 0,-2 1-134 0,3-2-202 16,1 0 119-16,1 0 156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1-04T04:07:27.7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4412 12550 887 0,'0'0'42'0,"0"0"66"0,0-18 38 15,0 18 62-15,0 0 18 0,0 0-20 0,0-16 1 16,0 16-14-16,-12 0-31 0,12-9-19 0,0 9-7 16,0 0-29-16,0-5-17 0,-7 5-14 0,7-3-21 15,0 3-15-15,0 0-21 0,0-2-11 0,0 2-12 16,0 0-9-16,0 0 4 0,0 0 2 15,0 0 3-15,0 0 2 0,0 0 6 0,0 24 0 16,23-24-3-16,-23 18 3 0,0-18 0 0,22 23-12 16,-22-11-16-16,18 1-37 0,-18 1-26 0,17 0-28 15,-7-1-13-15,-1 0-10 0,0-1-27 0,1-1-16 16,1-1-37-16,-1-2-9 0,3 0-3 0,0-4-16 16,0-2 11-16,1-2 25 0,1 0 47 0,-1 0 64 15,0 0 63-15,-1 0 41 0,-2-24 54 0,0 24 42 16,0-18 33-16,-3 18 57 0,0-25 1 0,-2 25 23 15,0-26-1-15,-1 13-30 0,-1 1-13 16,-1 0-24-16,-2-1-8 0,0 3-16 0,-1 1-8 16,0 1-20-16,0 2-14 0,0 2-12 0,0 0-20 15,0 3-15-15,0 1-20 0,0 0-15 0,0 0-3 16,0 0-1-16,-17 0 7 0,17 0 5 0,0 28-6 16,-14-28 0-16,14 23-3 0,-18-23-4 0,8 29-3 15,0-14-8-15,1-1-5 0,-3-1-1 0,3-1-3 16,3-1 2-16,0-2 0 0,0-1-2 0,1 0 5 15,1-3-4-15,1-1 1 0,3 0 1 16,-1-1-2-16,1 0 9 0,0 0 3 0,0 0 7 16,0-1 3-16,0 1 1 0,0 0 5 0,0-2-3 15,0 2 0-15,0-2 0 0,0 1-3 0,0-1 4 16,0-1 2-16,0 0 2 0,0 0 0 0,0 0-2 16,0 0 1-16,0 0 1 0,0 0 3 0,0 0-4 15,0 2 7-15,0 1 1 0,0 1 8 0,0 1 9 16,0 4 1-16,16 0 0 0,-16 5-2 0,0 1-4 15,13-1-4-15,-13 3-2 0,10 0-7 0,-10-1-7 16,9 2-4-16,-2-3-16 0,-3-1-23 0,-2 1-25 16,1 0-49-16,-1-3-62 0,0 2-79 0,-2-3-113 15,1 0-123-15,0-2-4 0,-1 0 100 0</inkml:trace>
  <inkml:trace contextRef="#ctx0" brushRef="#br0" timeOffset="434.81">4967 12825 2193 0,'0'-9'51'0,"0"4"44"16,-23 2 32-16,23 0 32 0,0 0-37 0,0 1-44 16,0 1-36-16,0 1-35 0,0 0-15 0,0 0 2 15,0 0 3-15,0 0 7 0,0 29-1 0,0-29 0 16,0 28 0-16,0-28-10 0,0 31-25 16,19-15-35-16,-19 1-49 0,0 0-56 0,0 0-44 15,0-2-91-15,0 3-90 0,0-3-84 0,0-1 11 16,0-2 127-16</inkml:trace>
  <inkml:trace contextRef="#ctx0" brushRef="#br0" timeOffset="615.54">5247 12987 2512 0,'0'0'50'0,"0"-13"32"0,0 13 31 15,0-6 14-15,0 6-50 0,0-3-32 0,0 3-33 16,0 0-16-16,0 0 3 0,0 0-2 0,0 21 0 15,0-21-17-15,0 17-25 0,-18-17-38 16,18 24-55-16,0-24-49 0,-12 24-69 0,12-11-79 16,-10-13-91-16,10 19-90 0,-6-11 62 0,6 0 120 15</inkml:trace>
  <inkml:trace contextRef="#ctx0" brushRef="#br0" timeOffset="935.63">5529 12703 2371 0,'0'-8'30'0,"0"0"38"16,0 3 48-16,0 0 44 0,0 0-2 0,0 2-32 16,0 2-46-16,-18 1-45 0,18 0-31 0,0 0 7 15,0 0 19-15,0 0 28 0,0 22 19 0,0-22 0 16,-8 19-6-16,8-19-7 0,0 30 3 0,-5-13-6 15,2-2-10-15,0 1-17 0,1 0-15 0,0-1-10 16,0 1 3-16,2 0-7 0,-1-1-3 0,1-2 3 16,0 0-1-16,0 1 7 0,0-1-2 0,0-2-10 15,0 1 4-15,0 0-6 0,25-1-1 0,-25-2 7 16,0 1-12-16,22-3-2 0,-22-1-8 16,13-1-29-16,-13-1-25 0,17-1-33 0,-17 1-43 15,16-2-18-15,-7-2-38 0,1 0-38 0,1 0-55 16,0 0-94-16,0 0-90 0,0-28-113 0,4 28 106 15</inkml:trace>
  <inkml:trace contextRef="#ctx0" brushRef="#br0" timeOffset="1131.98">5451 12879 2542 0,'-8'0'37'0,"3"0"27"0,0 0 30 0,5 0 31 16,0 0-17-16,0 0-9 0,0 0-23 0,0 0-24 15,0 0-15-15,30-18-10 0,-30 18-13 0,32 0 0 16,-12-22-7-16,5 22-14 0,1-19-21 0,1 19-41 16,3-20-56-16,-3 10-59 0,2 3-77 0,-2-4-86 15,-3 5-134-15,1-2-153 0,-3 0 103 0</inkml:trace>
  <inkml:trace contextRef="#ctx0" brushRef="#br0" timeOffset="2568.98">4537 14105 2279 0,'-8'-9'17'16,"8"2"27"-16,-6-1 31 0,6 4 26 0,-2-1 1 15,-1 1-21-15,3 2-34 0,0 2-30 0,0 0-22 16,0 0-2-16,0 0 5 0,0 0 9 0,0 0 4 16,0 0-1-16,21 23-2 0,-21-23-5 15,0 19 1-15,23-19-1 0,-23 26 1 0,18-26-6 16,-18 26-30-16,15-13-28 0,-15 1-38 0,12 0-39 16,-12-3-6-16,10 0-24 0,-3-1-10 0,-2 0-4 15,4-3-6-15,-2-3 4 0,0 1 20 0,1-4 29 16,2-1 35-16,-1 0 57 0,2 0 26 0,-1 0 34 15,-1 0 37-15,0-27 31 0,3 27 51 0,-3-24 34 16,-2 24 16-16,2-26 12 0,-1 26-3 0,-2-26-8 16,-1 26-16-16,0-22-17 0,-3 12-16 15,0 1-3-15,-1 2-11 0,-1 7-12 0,0-7-17 16,0 3-28-16,0 4-29 0,0 0-21 0,0 0-28 16,0 0-2-16,0 0 7 0,-23 0-5 0,23 22 9 15,0-22-15-15,-20 19-13 0,20-19-12 0,-20 21-3 16,20-21 0-16,-19 23 4 0,9-23 7 0,10 21-5 15,-13-11 3-15,8-2 1 0,1-2 2 0,1 2 1 16,0-8 3-16,3 8 10 0,-1-6 5 0,-1-1 9 16,2 2 1-16,0-1 1 0,0-2-2 0,0 1-2 15,0 1 5-15,0 2 1 0,0 1 9 0,0-3 4 16,0 4 4-16,21 2 4 0,-21 3-2 0,0 0-1 16,0 1-8-16,20 0-2 0,-20 2-5 15,0 3-10-15,12-2-18 0,-12 6-39 0,0-2-49 16,0 0-75-16,0 2-115 0,0-1-171 0,0-1-128 15,0-1 82-15</inkml:trace>
  <inkml:trace contextRef="#ctx0" brushRef="#br0" timeOffset="3099.19">5002 14439 2191 0,'-3'-13'38'0,"1"13"30"0,-1 0 28 0,2-14 28 16,-1 14-9-16,1-13-14 0,1 7-9 0,0 2-26 16,0-5-25-16,0 4-20 0,0 2-20 15,0-1 1-15,0 2-11 0,24-2 5 0,-24 2-4 16,0 1 1-16,26-1 7 0,-26-2-3 0,18 3 5 15,-18 1-7-15,17 0-3 0,-17 0 8 0,15 0-1 16,-15 0 3-16,10 0 0 0,-10 0-2 0,5 0 0 16,-5 27 3-16,0-27 0 0,0 23-5 0,0-9 5 15,0 1 7-15,0 3 13 0,-27-2 12 0,27 2 12 16,0-4 1-16,-24-2 3 0,24 1 3 0,0-3-3 16,-16-1-10-16,16-3-13 0,0 0-10 0,-11-1-13 15,11-4-3-15,0 2-2 0,0-1-4 0,0-1-3 16,0-1-13-16,0 0-30 0,0 0-47 0,0 0-51 15,0 0-56-15,23 0-58 0,-23 0-51 16,24 0-98-16,-24 0-94 0,35-20-15 0,-15 20 99 16</inkml:trace>
  <inkml:trace contextRef="#ctx0" brushRef="#br0" timeOffset="3246.75">5367 14470 2413 0,'3'0'64'0,"-2"0"44"15,-1 0 34-15,0 0 37 0,0 0-24 0,0 0-8 16,0 0-10-16,0 0-20 0,0 0-40 0,0 0-40 15,0 19-17-15,-20-19-19 0,20 0-12 0,0 20-23 16,-16-20-61-16,16 19-63 0,0-8-70 0,-17 1-68 16,17-1-95-16,-12 0-160 0,12 1-110 15,-7-6 96-15</inkml:trace>
  <inkml:trace contextRef="#ctx0" brushRef="#br0" timeOffset="3581.3">5625 14230 2651 0,'0'-11'10'0,"0"3"38"0,-20 1 65 16,20 0 59-16,0 1 37 0,0 4-10 0,0-3-61 16,0 4-59-16,-12 1-40 0,12 0-31 15,0 0-1-15,0 0 6 0,0 0 3 0,0 0 29 16,0 0 18-16,0 0 23 0,0 23 11 0,0-23-11 15,0 18 4-15,0-18-21 0,0 25-1 0,0-14-11 16,0 6-8-16,0 0-8 0,0-2 5 0,0 2-13 16,0-2-17-16,0 3 2 0,0-2-16 0,0 3 3 15,13 1 10-15,-13-6-12 0,0 4-1 0,10-3 5 16,-10-1-19-16,10 0 22 0,-5-4-13 0,0-1-2 16,1-2-9-16,-1-1-16 0,3-3-24 15,-2 0-30-15,-1-1-23 0,0 0-54 0,-1-2-52 16,2 0-44-16,0 0-65 0,2 0-40 0,-1 0-46 15,3-24-81-15,0 24-88 0,1-23-24 0,2 23 128 16</inkml:trace>
  <inkml:trace contextRef="#ctx0" brushRef="#br0" timeOffset="3746.68">5606 14389 2733 0,'0'0'35'0,"-15"0"22"0,15 0 27 0,-7 0 34 16,7 0-19-16,0 0-20 0,0 0-27 0,0 0-36 15,0 0-10-15,0 0-1 0,32 0 0 0,-32 0-20 16,29-19-50-16,-9 19-60 0,1-17-80 0,0 17-92 16,1-17-137-16,0 7-174 0,-2-2-10 15,1-1 111-15</inkml:trace>
  <inkml:trace contextRef="#ctx0" brushRef="#br0" timeOffset="4751.57">5850 12484 2263 0,'-8'-2'30'0,"0"0"19"0,0 1 33 0,3-1 27 16,2 2-15-16,0 0-15 0,-1 0-34 0,3 0-33 15,0 0-17-15,1 0-2 0,0 0 3 0,0 0 7 16,23 0 10-16,-23 0-2 0,36 0 0 0,-13 0-2 16,9 0-8-16,-1 0 7 0,6 0-3 0,2 0-1 15,-4 0 0-15,1 0-4 0,-1 0-3 0,-2 0 5 16,-2 0-5-16,-2 0 4 0,-5 0 15 16,-3 0 10-16,-2 0 25 0,-3 0 29 0,-3-11 14 15,-3 11 7-15,-4 0 0 0,-1 0-10 0,-2 0-5 16,-1 0-11-16,-2 0-23 0,0 0-28 0,0 0-20 15,0 0-10-15,0 0 8 0,0 0 35 0,0 24 26 16,0-24 17-16,0 38 13 0,0-10-19 0,25 5-15 16,-25 6-11-16,23 7 0 0,-23 7-10 0,32 4 4 15,-17 7 25-15,4 7 1 0,1 7 6 0,4 11 0 16,0 6-32-16,3 7-17 0,-1 5-11 0,-4 4-4 16,3-3-4-16,-4 1 5 0,-1-5-6 15,-5-4-15-15,-4-7 6 0,1-6 15 0,-6-9 4 16,0-4-3-16,-2-2-2 0,-3-8-20 0,3-2 9 15,-4-5 15-15,2-6-16 0,-2 1 14 0,0-6-8 16,1-5-11-16,-1-4 27 0,0-2-11 0,0-5-8 16,0-7 9-16,0 0-5 0,0-5 7 0,0-1 4 15,0-5 13-15,0-1-3 0,0-4-6 0,0-4 15 16,0 0 0-16,0-1-6 0,0-2 11 0,0 0 7 16,0 0 11-16,0 0 12 0,0 0 15 0,0 0-7 15,0 0 7-15,0 0 20 0,-23 0 14 0,23 25 0 16,0-25-20-16,-33 17-18 0,11-17-50 0,-1 22-14 15,-4-22-17-15,-2 24-16 0,-5-11-28 16,-2-3-71-16,-2-1-59 0,-3 0-81 0,-2 0-51 16,0-6-19-16,1 1-75 0,-1-4-75 0,-1 0-59 15,-3 0-132-15,2 0-201 0,3-22 124 0,1 22 151 16</inkml:trace>
  <inkml:trace contextRef="#ctx0" brushRef="#br0" timeOffset="5380.52">3912 12520 2387 0,'-5'0'1'16,"2"0"3"-16,3 0 13 0,0 0 20 0,0 0 10 15,24-27 3-15,-24 27-13 0,35-22-19 0,-11 22-10 16,5-30-19-16,2 12-10 0,4 3-24 0,-3-2-40 16,-2 4-32-16,-2 3-53 0,-3-2-46 15,-6 3-43-15,-5 3-64 0,-4 2-76 0,-4 0 8 16,-6 0 82-16</inkml:trace>
  <inkml:trace contextRef="#ctx0" brushRef="#br0" timeOffset="5785.5">3893 12556 1704 0,'-5'5'27'0,"0"3"32"0,2 0 23 16,2 2 39-16,0 5 12 0,-2 2 0 0,3 5-1 16,0 6-4-16,0 9-17 0,0 4-8 0,0 5 0 15,0 6-17-15,24 8 1 0,-24 0-8 16,0 8-16-16,25 4-7 0,-25 7-11 0,23 5-3 15,-23 6 15-15,25 4 7 0,-12 1 7 0,2 8 3 16,-1-1 1-16,2-2-11 0,-2 1-2 0,1-5 5 16,0 2-17-16,0-1 4 0,-2-1-6 0,2 1-5 15,-4-2 0-15,1-1 1 0,1-5-7 0,-2 2-9 16,3-9 2-16,-1-4-18 0,1-8-4 0,0-5-5 16,3-6-2-16,-4-7 11 0,1-2 18 0,3-7-6 15,-2-4 6-15,-3-3-4 0,-1-6-7 0,2-3 17 16,-3-2 5-16,0 1 13 0,0-5-10 0,-3-3-15 15,2-5-1-15,-3 1 8 0,2-6 16 16,-1-1 15-16,1-4 12 0,2-3-14 0,1 0-7 0,2 0-21 16,2 0-28-16,3-32 5 0,6 32-25 15,2-32 13-15,6 14 4 0,-2-4-46 0,2 1-30 16,3-2-62-16,2 1-79 0,-5 1-86 0,0 1-100 16,-2-2-102-16,0 1-151 0,1-1-221 0,1-3 91 15,2-2 160-15</inkml:trace>
  <inkml:trace contextRef="#ctx0" brushRef="#br0" timeOffset="6328.96">7277 13502 3130 0,'-10'0'-3'0,"10"0"-2"0,0 0 1 16,-5 0 6-16,5 0 4 0,0 0 6 0,0 0-3 15,0 0-21-15,0 0-43 0,27 0-72 0,-27 0-76 16,23-16-92-16,-23 16-102 0,31 0-119 0,-13-11-68 15,-1 11 107-15</inkml:trace>
  <inkml:trace contextRef="#ctx0" brushRef="#br0" timeOffset="6462">7322 13673 2887 0,'-17'13'39'0,"17"-3"4"0,0-3 22 0,0-1 32 15,0-3 0-15,0-1 14 0,0 0-13 0,0-2-34 16,0 0-34-16,27 0-28 0,-27 0-49 0,26 0-62 15,-26 0-93-15,30 0-119 0,-14 0-152 0,5 0-224 16,0-20 11-16,-3 20 129 0</inkml:trace>
  <inkml:trace contextRef="#ctx0" brushRef="#br0" timeOffset="7895.57">9125 12159 2045 0,'0'0'21'0,"0"0"12"16,0 0 5-16,-28 30 23 0,28-30 0 0,-23 43 11 15,23-15-4-15,-32 3-23 0,15 5-20 0,-5 1-23 16,2-1-1-16,-3 4 5 0,3 0-3 0,1-2-1 15,0 0 0-15,-1-1-2 0,1-2 0 0,2-2 3 16,-1-1-2-16,2-4-2 0,1-4 7 16,-2-3 9-16,1-3 4 0,3-5 16 0,2-3 18 15,3-3 23-15,2-5 12 0,2-2-8 0,2 0-13 16,0 0-33-16,2 0-7 0,0-26 0 0,0 26 2 16,0-31 14-16,0 12 11 0,0-5 9 0,26-1 3 15,-26-1-2-15,0 0-4 0,29 1 1 0,-29 2-7 16,19 3-8-16,-19 2-10 0,20 4-16 0,-20 3-16 15,20 4-1-15,-11 2-10 0,-9 5 2 16,14 0 14-16,-7 0-7 0,2 0 4 0,3 24-2 0,2-24-17 16,0 29-17-16,2-29-28 0,1 34-40 15,1-15-43-15,2 2-49 0,-2 0-57 0,-1-1-40 16,-2 2-67-16,5-2-88 0,-1-2-108 0,0 0 30 16,1-3 120-16</inkml:trace>
  <inkml:trace contextRef="#ctx0" brushRef="#br0" timeOffset="8080.62">9582 12731 3445 0,'0'0'50'15,"0"-12"32"-15,0 12 28 0,0 0 29 0,0-5-18 16,0 5-17-16,-21 0-32 0,21 0-25 0,0 0-21 16,0 0-17-16,0 23 3 0,0-23-1 0,-14 27-12 15,14-27-23-15,0 33-37 0,-12-14-63 0,12 1-81 16,-6 0-74-16,6 1-66 0,-3-1-56 15,1 3-99-15,2-2-105 0,0 2-44 0,0-4 116 16</inkml:trace>
  <inkml:trace contextRef="#ctx0" brushRef="#br0" timeOffset="9016.62">9139 13873 2531 0,'0'-11'21'0,"0"1"24"16,0 5 31-16,0 1 32 0,0 2-8 0,0 0-18 16,-29 2-34-16,29 0-34 0,-20 0-10 0,20 34-3 15,-26-34 6-15,9 41-1 0,-3-16 0 0,-2 1 0 16,-1 5-2-16,-2 0 6 0,3 0-2 0,-2 2-5 15,3-2 1-15,-4 2-2 0,3-1-7 0,-1-1 9 16,4-3-1-16,-2-2-5 0,1-2 10 0,1-2-1 16,1-6 13-16,6-4 9 0,-2-1 13 15,4-3 14-15,4-5 2 0,2-3 11 0,1 0 5 16,3 0-13-16,0 0-10 0,0 0-6 0,0 0-9 16,0-22-9-16,0 22-3 0,0-25-2 0,22 25-1 15,-22-35 2-15,0 13 6 0,26 4 4 0,-26-1-9 16,22 1 10-16,-22 3-4 0,20 1-12 0,-20 6-8 15,14 8-11-15,-14-8-2 0,12 8 2 0,-4 0 4 16,1 0 11-16,0 30-1 0,1-30-31 0,2 39-37 16,2-15-46-16,3 1-67 0,-3 1-43 0,0 0-49 15,-2 2-52-15,4-1-46 0,-1-1-79 0,4-2-96 16,-2-5-48-16,1 0 110 0</inkml:trace>
  <inkml:trace contextRef="#ctx0" brushRef="#br0" timeOffset="9334.7">9428 14357 2312 0,'0'-5'52'0,"0"2"25"0,0-1 13 0,0 0 16 16,0-1-34-16,0 2-11 0,0 1-5 0,0-1-17 15,0 1-15-15,0-2-13 0,0 3-3 0,22-2 1 16,-22 1-5-16,0 1 3 0,28 1-9 0,-28 0 1 15,21 0 5-15,-21 0-5 0,18 0 9 16,-18 0 21-16,11 21 9 0,-11-21 27 0,0 17 18 16,0-17 1-16,0 29 16 0,0-9 7 0,-23-1-3 15,23 1 6-15,-25 4-20 0,25 0-13 0,-25-2-11 16,25 0-22-16,-21-6-5 0,21 1-21 0,-12-6-14 16,12-1-10-16,0 0-1 0,0-5-2 0,0 1 17 15,0-6-28-15,0 0-45 0,35 0-66 0,-35 0-107 16,35 0-48-16,-14-22-54 0,4 22-69 0,-1-22-103 15,1 22-146-15,-3-31 69 0,1 16 139 0</inkml:trace>
  <inkml:trace contextRef="#ctx0" brushRef="#br0" timeOffset="10794.84">8258 12056 2936 0,'-10'-3'3'0,"3"0"4"0,3-1 12 0,2 1 19 0,2 1 15 16,0 1-1-16,0 0-9 0,0-1-21 15,0-2-18-15,38 0-1 0,-38 1-2 0,42-1-3 16,-14-3-1-16,6 1-25 0,1 2-44 0,0 0-45 16,-2 0-55-16,-4 2-55 0,-4 0-47 0,-5 2-63 15,-2 0-81-15,-8 0-64 0,-5 0 30 0,-5 0 114 16</inkml:trace>
  <inkml:trace contextRef="#ctx0" brushRef="#br0" timeOffset="11235.55">8123 12166 2072 0,'-2'0'34'0,"2"-18"25"0,-1 18 28 0,1 0 21 15,0 0-22-15,-1-8-32 0,1 8-28 0,0 0-19 16,0 0 2-16,0 24 25 0,0-24 27 0,0 48 9 16,0-13 2-16,0 7-8 0,0 8-12 0,0 5 9 15,0 5 7-15,0 4 3 0,0 2 2 0,19 3 1 16,-19 0 0-16,0 6 8 0,0 2 6 0,0 7-13 16,0 6-4-16,9 9-8 0,-9 6-6 0,0 3 7 15,0 7-16-15,0-1-9 0,0 1-9 0,0-4-13 16,0-6 8-16,-21-3 3 0,21-8-3 15,0 1 19-15,0-5-1 0,-16-2-6 0,16-2-2 16,0-1-8-16,0-1-9 0,0-1 12 0,0-1-4 16,0-4-9-16,0-6-5 0,24-5-1 0,-24-4-2 15,0-6-2-15,24-3 3 0,-24-8-8 0,0-6 8 16,21-5 8-16,-21-5 1 0,0-2-4 0,14-5 4 16,-14-4-7-16,0-5 5 0,11-1 8 0,-5-2-6 15,2-2-4-15,0-3 5 0,3-3-8 16,4-1-6-16,1-2 8 0,1 0-20 0,7 0-6 0,0 0-45 15,2-28-41-15,2 28-45 0,2-27-87 16,2 27-54-16,2-36-94 0,2 14-79 0,2 0-126 16,3 1-177-16,4-3 87 0,0-2 136 0</inkml:trace>
  <inkml:trace contextRef="#ctx0" brushRef="#br0" timeOffset="12345.61">9751 11943 2946 0,'-10'-2'-4'0,"3"2"-5"15,4-1-1-15,3 1 0 0,0-1 9 0,0 1 7 16,0 0 37-16,0 0 16 0,35 0-3 0,-14-2-3 16,6-2-33-16,6 2-20 0,5 0 7 0,6-1-6 15,4 2-3-15,3 1 6 0,-3 0-7 0,-1 0 6 16,0 0-1-16,-3 0-2 0,-4 21-3 16,-4-21 3-16,-3 25 21 0,-3-7 23 0,-4 7 22 15,-2 2 23-15,-8 10 11 0,1 6-5 0,-5 4 0 16,-1 7-12-16,-1 6-6 0,-5 4 3 0,1 4 0 15,-2 7 16-15,2 2 13 0,1 7-7 0,-1 5 8 16,4 5-2-16,0 12-17 0,0 8-15 0,4 10-18 16,-1 7-30-16,0 4-18 0,-1 3 5 0,-1 2-21 15,0-1 11-15,0-8 23 0,-4-6 2 0,-1-8 22 16,-3-10-14-16,0-8-19 0,-3-9 5 0,0-5 18 16,0-13 0-16,0-4 12 0,0-8 9 0,-30-8-45 15,30-3 23-15,-22-6-16 0,22-4-13 16,-18-2 9-16,18-3-15 0,-21 0 20 0,21-2-4 15,-16-1-1-15,16-1 0 0,-15-1-7 0,15-4-15 16,-11 3 22-16,4-7-7 0,7-7-29 0,-6-1 23 16,3-4-7-16,3-4 7 0,0-3 60 0,0-2 2 15,0 0-4-15,0 0 6 0,0 0-2 0,0 0-6 16,0 0 11-16,0 0-14 0,0 0-40 0,0 0-4 16,0 0-45-16,0 0 19 0,0 0 0 0,0 0 13 15,0 0 9-15,0 0-30 0,0 0 21 0,0 0-11 16,0 20 39-16,0-20 10 0,0 0-19 15,0 0 28-15,0 0 10 0,0 0 1 0,0 0 32 16,0 0 7-16,0 0-4 0,0 0 5 0,0 0-2 16,0 0-29-16,0 0-30 0,0 0 9 0,-26 0-4 15,26-17-14-15,0 17-2 0,-23 0 2 0,23 0-31 16,-29 0 9-16,8 0 10 0,-9 0-21 0,-4 0 10 16,-1 0 3-16,-8 28 1 0,0-28-1 0,-3 26-6 15,-2-26-30-15,6 23-25 0,0-23-52 0,1 16-83 16,1-16-60-16,6 15-101 0,1-15-74 0,7 0-15 15,4 0-8-15,5 0-6 0,4 0-23 0,4 0-52 16,4 0-72-16,2 0-135 0,2 0-60 16,1 0 151-16</inkml:trace>
  <inkml:trace contextRef="#ctx0" brushRef="#br0" timeOffset="38865.75">12320 13075 762 0,'11'-15'-9'16,"-5"2"-15"-16,2 7-25 0,-8 4-48 0,0 2-32 15,0 0-37-15,0 0 24 0</inkml:trace>
  <inkml:trace contextRef="#ctx0" brushRef="#br0" timeOffset="39819.64">12017 13358 1623 0,'0'6'44'16,"0"-6"25"-16,0 0 16 0,0 0 30 0,0 0-18 0,0 0 0 15,0 1 15-15,0-1-16 0,0 0-18 16,0 1-9-16,0 1-24 0,0-1-5 0,0 2-1 16,0-3-3-16,0 1-2 0,0 1-3 0,0 0-2 15,-18 1-5-15,18-2-8 0,0 1 0 0,0-1-9 16,0 0-1-16,0 0 3 0,0 0 2 0,0-1 3 15,0 2-3-15,0-2-3 0,0 0-5 0,0 0 2 16,0 0-5-16,-12 0 2 0,12 0-1 0,-6 0 0 16,2 0-1-16,0 0-1 0,1 0-1 15,-4 0-3-15,4 0 8 0,1 0-4 0,-3 0 2 16,1 0-2-16,2 0-2 0,-4 0 17 0,0 0 14 16,0 0 30-16,0 0 29 0,-4 0 17 0,4 0 23 15,-5 0 14-15,0 0 2 0,0 0-4 0,1 0-18 16,-1 0-12-16,2 0-13 0,0 0-14 0,2 0-7 15,2 0-33-15,0 0-10 0,4 0-18 0,-1 0-14 16,2 0-8-16,0 0 2 0,0 0 5 0,0 0-8 16,0 0 18-16,24 14-9 0,-24-14 0 0,25 0 7 15,-6 0-11-15,5 0-10 0,2 0-6 0,1 0-24 16,4 0-22-16,1 0-28 0,3 0-27 0,-2 0-17 16,1 0-32-16,-3 0-20 0,-4 0-24 15,0 0-25-15,-2 0-8 0,-7 0-32 0,1-14-36 16,-4 14-43-16,-5 0-38 0,0 0-37 0,-3 0 36 15,-5-17 110-15</inkml:trace>
  <inkml:trace contextRef="#ctx0" brushRef="#br0" timeOffset="40047.04">12198 13284 1256 0,'-13'-5'48'0,"9"1"37"16,-3-2 34-16,1 1 46 0,3-1-3 0,-1-1 15 15,0-1 8-15,1 1-2 0,1 3-15 0,2-2-13 16,-2 1-7-16,-1 2 2 0,3-1 5 0,0 1-2 15,-1 3-10-15,0 0-31 0,-1 0-30 0,2 0-40 16,-1 0-25-16,-1 0-16 0,2 0 8 0,0 0 12 16,-2 26 9-16,2-26 6 0,0 35-17 15,0-11-10-15,0 2-8 0,-2 4-4 0,2 4-13 16,-3 0-35-16,2 0-64 0,-1 2-82 0,-1-2-70 16,-1 1-75-16,-2-4-82 0,2 1-136 0,2-4-114 15,-2-3 111-15</inkml:trace>
  <inkml:trace contextRef="#ctx0" brushRef="#br0" timeOffset="80598.39">12925 12232 1517 0,'-2'0'59'0,"2"0"45"15,-1 0 31-15,1 0 44 0,0 0-24 0,-2-24-5 16,2 24 5-16,0 0-15 0,0-24 0 0,0 24-16 15,0-18-9-15,0 18 13 0,0-16-4 16,0 16 7-16,0-15-5 0,0 15-28 0,0-8-21 0,0 8-22 16,0-5-24-16,0 5-20 0,0 0-7 15,0 0-22-15,0 0 6 0,0 0 4 0,0 28 7 16,0-28 11-16,0 32-7 0,0-11 5 0,0 5-8 16,0 5 0-16,26 0 12 0,-26 6-7 0,0 1-2 15,21 1-3-15,-21 1-3 0,0-1-4 0,0 1-16 16,0-3-51-16,9-1-50 0,-9 0-40 0,0-4-62 15,0-2-35-15,0-3-52 0,0 1-80 0,0-7-63 16,0 1-86-16,-18-7 39 0,18 1 125 0</inkml:trace>
  <inkml:trace contextRef="#ctx0" brushRef="#br0" timeOffset="81146.42">12983 12482 2043 0,'0'-14'37'0,"-16"2"13"0,16-3 14 0,0 2 19 0,0-1-23 16,0 1 10-16,0 2 5 0,0-1-12 0,0 2 3 15,0-2-20-15,0 3-6 0,0-1-3 0,0 0 0 16,0 1 9-16,0-1-3 0,0-1 10 0,0 3-12 16,0 1-8-16,0-2-6 0,0 2-2 0,0-1-3 15,0 2-8-15,0-3-2 0,23 1-13 0,-23 0 6 16,13 0-1-16,-13 1-1 0,22-2 4 0,-9 1-7 15,1 0 8-15,2 1-4 0,0-1-3 16,1 2 2-16,-1 2-6 0,0 1 0 0,0 2-6 16,-3 1-1-16,1 0 1 0,-3 0-6 0,-2 0 2 15,0 0-9-15,-2 26-3 0,-3-26 12 16,-2 19-4-16,0-19 11 0,-2 22 4 0,0-22-6 0,0 25 10 16,0-13-3-16,-25 1-3 0,25 1 6 15,-26 0-7-15,26-3 6 0,-27 0 1 0,27 1-6 16,-25-4 4-16,25-1-5 0,-16 0-8 0,16-2-6 15,-11-1-3-15,11 0-7 0,0 1 4 0,0-4-6 16,0 3-2-16,0-2-1 0,0 1 3 0,0 0 10 16,0 1 5-16,27-1 6 0,-27 1 2 0,23 0 6 15,-23 0-3-15,29 1 3 0,-29-1 1 0,27 0-12 16,-27 3 1-16,22 0-1 0,-22 1-1 0,17-2 8 16,-17 3 3-16,8 1 7 0,-8 0 6 0,0 1 20 15,0-1 17-15,0 1 8 0,0 0 16 0,-29 0-4 16,29 0 5-16,-27-2 9 0,27 0-2 0,-29-2-3 15,29-1-12-15,-30-1-12 0,19-1-16 16,-5-4-9-16,5 3-9 0,-1-3-10 0,2 0-2 16,-1 0-1-16,2 0-1 0,-1 0-4 0,0 0-12 0,3-25-35 15,0 25-56-15,-2 0-62 0,2-17-66 16,-1 17-87-16,3 0-111 0,3-16-162 0,-3 16-16 16,3-9 120-16</inkml:trace>
  <inkml:trace contextRef="#ctx0" brushRef="#br0" timeOffset="81910.92">13472 12553 2314 0,'0'-5'30'0,"0"1"28"0,0 0 36 0,0-1 33 15,0 2 7-15,0-2-1 0,0 3-15 0,0-2-18 16,0 1-30-16,0 1-17 0,0 2-9 0,0 0-15 15,0 0-3-15,0 0-14 0,0 0-12 16,0 0-2-16,0 0 3 0,0 0-3 0,0 19 2 16,0-19-1-16,0 18-3 0,0-18 6 0,-20 25-4 15,20-12 4-15,0 2-13 0,0 0-31 0,0 0-40 16,0-1-54-16,0 1-49 0,0-1-47 0,0 0-63 16,0-2-87-16,0-1-105 0,0 0-72 15,0-4 102-15</inkml:trace>
  <inkml:trace contextRef="#ctx0" brushRef="#br0" timeOffset="82130.39">13620 12594 2668 0,'0'-7'37'16,"0"0"28"-16,0 2 34 0,0 1 29 0,0-1-16 15,0 4-32-15,0-2-36 0,0 3-25 0,-15 0-28 16,15 0 3-16,0 0-4 0,0 0-3 0,0 0 7 15,0 0 2-15,0 25 6 0,0-25 0 0,0 18 1 16,0-18-5-16,0 22-16 0,0-22-30 0,0 23-47 16,0-12-40-16,0 1-43 0,0-1-44 15,0 0-58-15,0 0-112 0,0-2-96 0,0 0-44 16,0 1 102-16</inkml:trace>
  <inkml:trace contextRef="#ctx0" brushRef="#br0" timeOffset="82343.75">13850 12747 2710 0,'0'-12'46'0,"2"12"34"16,-2-11 29-16,0 6 34 0,0 1-16 0,0 1-18 16,0 2-22-16,0-1-38 0,0 1-29 0,0 1-19 15,0 0-12-15,0 0 5 0,0 0-6 0,0 0 11 16,0 0-3-16,0 20 0 0,0-20-1 0,0 0-44 15,0 25-36-15,-18-25-66 0,18 18-79 16,0-18-64-16,-15 18-107 0,15-10-136 0,0 0-89 16,-10-2 103-16</inkml:trace>
  <inkml:trace contextRef="#ctx0" brushRef="#br0" timeOffset="83414.39">14198 12499 2371 0,'0'-2'73'0,"0"-1"50"0,0 0 50 16,0 2 50-16,0-2-28 0,0 0-12 0,0 3-16 15,0-2-31-15,0 2-30 0,0 0-42 16,0 0-35-16,0 0-25 0,0 0-14 0,0 0 10 16,0 0 5-16,0 24-2 0,0-24 4 0,0 21-3 15,0-21-5-15,0 31 2 0,0-12-1 0,0-2-10 16,0 3-40-16,0-2-50 0,0-3-63 0,0 3-75 16,0-2-59-16,0-2-105 0,0-1-189 0,0-2-128 15,0-2 102-15</inkml:trace>
  <inkml:trace contextRef="#ctx0" brushRef="#br0" timeOffset="90706.4599">15433 12072 2786 0,'0'-8'20'0,"0"0"10"0,0 5 5 16,0 0 8-16,0 3-18 0,-13 0-8 0,13 0-6 16,0 0-7-16,0 0 2 0,0 34-4 0,0-34 1 15,0 39 2-15,0-9-6 0,0 1 2 16,0 6 1-16,0 2-5 0,0 2 3 0,0 1 1 16,18 2 0-16,-18 2-2 0,0-2 3 0,0-3-16 15,0 2-23-15,0-4-40 0,0-2-40 0,0-2-32 16,0-4-55-16,0-2-73 0,-21-3-100 0,21-5-111 15,0-3-20-15,0-4 117 0</inkml:trace>
  <inkml:trace contextRef="#ctx0" brushRef="#br0" timeOffset="91206.42">15437 12347 2092 0,'-19'-19'54'0,"19"2"8"0,0 1 19 16,-14-1 23-16,14 1-18 0,0-2 1 0,0 3-12 16,-7 1-18-16,7-1-34 0,0 1-9 0,0-1-12 15,0-1-6-15,0 2 1 0,30 1 0 0,-30-1 1 16,25 0 3-16,-25 1-4 0,31 3 1 0,-13-1 1 16,-1 3-7-16,-2 0 4 0,0 4 2 0,-2 1-2 15,-3 3 3-15,-3 0-4 0,-7 0-10 0,10 0 3 16,-10 0-5-16,4 26 0 0,-3-26 7 0,-1 25 8 15,0-25-3-15,0 28 0 0,0-10-16 0,0 0-11 16,0 1-9-16,0-2-14 0,-22 1 2 0,22-2-8 16,-20 0 3-16,20-2 16 0,-24-1 6 15,24-1 12-15,-20-4 8 0,20 1-10 0,-15-2-8 16,15-3-6-16,0 0-5 0,-9 0 3 0,9-2 12 16,0 2 11-16,0-1 3 0,0 2 8 0,0-4 0 15,30 4 0-15,-30-3 4 0,23 4 4 0,-23-3-1 16,25 3-3-16,-25-3 7 0,24 3-8 0,-12 1 5 15,1-1 6-15,-5 3-11 0,0 0 5 0,3 1-1 16,-5 0 4-16,1 1 6 0,-4-1 4 0,-1 1 5 16,-2 0-8-16,0 1 9 0,0-2 6 15,0 0 1-15,-33 2 13 0,33-1 1 0,-24-1 5 0,24-2 14 16,-31-1 10-16,16-1 1 0,-1-1-12 16,1-2-17-16,-3 0-19 0,3-3-13 0,2 0-5 15,1 0 3-15,2 0-8 0,1 0-16 0,4 0-36 16,-1-27-58-16,4 27-84 0,2 0-116 0,0-18-115 15,0 18-83-15,0 0 86 0</inkml:trace>
  <inkml:trace contextRef="#ctx0" brushRef="#br0" timeOffset="91639.06">15822 12540 2420 0,'0'-11'41'0,"0"11"31"0,0-15 31 15,0 8 26-15,0-1-18 0,0 3-9 0,0 1-12 16,0 1-26-16,0 2-27 0,0-1-20 0,0 2-28 15,0 0-2-15,0 0 5 0,0 0-3 0,0 0 10 16,0 23 1-16,0-23 6 0,0 20-2 0,0-20-7 16,0 26-10-16,0-10-35 0,0-1-40 0,0 1-40 15,0-1-53-15,0-1-60 0,0 2-109 16,0-5-124-16,0 2-117 0,0-3 89 0</inkml:trace>
  <inkml:trace contextRef="#ctx0" brushRef="#br0" timeOffset="91959.4299">15980 12575 2471 0,'0'-6'34'0,"0"-2"19"0,0 3-2 0,0 1 3 16,0-1-30-16,0 1-19 0,0 0 0 0,0 0-3 15,0 2-3-15,27 0-3 0,-27 0 1 0,18 2-2 16,-18 0-5-16,21 0-3 0,-21 0 1 0,18 0 4 15,-18 0 3-15,13 0 5 0,-13 27 5 16,0-27 4-16,7 0 11 0,-7 21 15 0,0-21 14 16,0 16 28-16,0-16 16 0,0 21 4 0,-25-21-1 15,25 18-11-15,0-11-18 0,-20 1-19 0,20-2-14 16,0-3-20-16,-18 1-4 0,18 0-2 0,0-4-5 16,0 1-1-16,0-1-11 0,0 0-3 0,0 0 4 15,0 0-7-15,0 0-16 0,0 0-33 0,24 0-44 16,-24-19-52-16,21 19-40 0,-21 0-39 0,29-18-59 15,-14 18-35-15,4-12-59 0,-1 12-76 16,1-10 34-16,1 10 96 0</inkml:trace>
  <inkml:trace contextRef="#ctx0" brushRef="#br0" timeOffset="92122.82">16442 12577 3202 0,'1'0'55'15,"-1"-2"29"-15,0 2 35 0,0 0 24 0,0 0-30 16,0 0-11-16,0 0-30 0,0 0-28 0,0 0-19 15,0 0-17-15,0 0-7 0,-16 18-2 0,16-18-7 16,0 16-21-16,0-16-58 0,-13 23-65 0,13-10-81 16,-9 0-92-16,9 0-88 0,-12-1-172 15,8 0-167-15,0-2 113 0</inkml:trace>
  <inkml:trace contextRef="#ctx0" brushRef="#br0" timeOffset="92303.98">16757 12591 3859 0,'-25'0'-6'15,"25"0"3"-15,0 0 0 0,0 0 8 0,0 0-3 16,-18 0-6-16,18 0 5 0,0 20-11 0,0-20-3 16,0 21-38-16,0-21-63 0,0 26-67 0,-9-11-86 15,9 2-84-15,-7-2-125 0,3 2-184 16,2-2-22-16,-2 1 127 0</inkml:trace>
  <inkml:trace contextRef="#ctx0" brushRef="#br0" timeOffset="93920.1">16712 12627 313 0,'0'0'8'0,"0"0"12"0,0 0 3 16,0 0 8-16,0 0-1 0,0 0-7 0,0 0 16 16,0 0 8-16,0 0 7 0,0 0 11 15,0 0 7-15,0 0 5 0,0 0 20 0,0 0 10 16,0 0 23-16,0 0 14 0,0 0-10 0,0 0 9 15,0 0-20-15,0 0-16 0,0 0-6 0,0 0-14 16,0 0-5-16,0 0 1 0,0 0-2 0,0 0-7 16,0 0-14-16,0 0-19 0,0 0-11 0,0 0-17 15,0 0-1-15,0 0 2 0,0-13 4 0,0 13 11 16,0 0 7-16,0-8 15 0,0 8 8 0,0-6 0 16,0 6 2-16,0-4 3 0,0 2-3 0,0 1 3 15,0-1 2-15,0 2-11 0,0 0-3 0,0 0-7 16,0 0-12-16,0 0-6 0,0 0-12 15,0-1-4-15,0 1-4 0,0 0-7 0,0 0 0 16,0 0-1-16,0 0-6 0,0 0 4 0,0 0-1 16,0 0-7-16,0 0-1 0,0 0-3 0,0 0-4 15,0 0 6-15,0 0-1 0,0 0-9 0,0 21-15 16,0-21-26-16,0 0-24 0,0 21-39 0,0-21-46 16,0 15-70-16,0-15-125 0,0 18-158 0,0-9-57 15,0 0 94-15</inkml:trace>
  <inkml:trace contextRef="#ctx0" brushRef="#br0" timeOffset="95553.52">13057 13881 2606 0,'0'-7'22'0,"-13"4"15"0,13 1 6 0,0 1 2 0,0-1-19 16,0 2-17-16,-6 0-9 0,6 0-1 0,0 0-4 15,0 30 3-15,0-30 6 0,0 37 0 16,0-12 1-16,25 2 0 0,-25 4-9 0,0 5-17 16,25-3-31-16,-25 2-37 0,0 3-38 0,19-2-57 15,-19 0-59-15,0-2-85 0,13-2-76 0,-13-1-58 16,0-3 57-16,0-1 120 0</inkml:trace>
  <inkml:trace contextRef="#ctx0" brushRef="#br0" timeOffset="96038.48">13117 13981 1772 0,'0'-11'33'0,"0"-1"3"0,0 1 4 0,0 0 11 16,0-3-31-16,23 3-2 0,-23-3-5 0,22 3-10 15,-22 0-4-15,29 2-3 0,-13 1 4 0,-5 1-9 16,3 2 4-16,-3 0-6 0,0 3-14 0,-11 2-1 16,14 0-12-16,-9 0 2 0,-5 0 14 0,4 0 8 15,-4 22 3-15,0-22-8 0,0 22-22 0,0-22-9 16,-29 31-16-16,29-15 3 0,-25 1 2 15,25 0-2-15,-32 0 7 0,32-2-1 0,-24 1 9 16,24-3 9-16,-22-2 13 0,22-1 9 0,-12-3-4 16,12-2 4-16,0 1 4 0,0-4 4 0,0 3 13 15,0-4-5-15,0-1 2 0,0 2-10 0,25 1 5 16,-25-2 5-16,20-1-1 0,-20 1 4 0,25-1 0 16,-25 1-4-16,27-1 13 0,-12 1 7 0,-1 1 1 15,-3 0 18-15,-2 2 0 0,0-2 10 0,0 3 9 16,-4 1 8-16,-1 0 12 0,-4 1 10 0,0 2 10 15,0 1-2-15,0 0-19 0,0 1-2 16,-25 3-4-16,25-4-5 0,-25 4-1 0,25-3-15 0,-28 0-11 16,28-1-15-16,-32-2-7 0,19 0-7 15,2-2-8-15,-1-1-1 0,3-2 0 0,0 1 0 16,3-4-5-16,-2 0-27 0,4 0-36 0,0 0-55 16,1 0-96-16,-1 0-90 0,4 0-74 0,-2 0-69 15,2-20 103-15</inkml:trace>
  <inkml:trace contextRef="#ctx0" brushRef="#br0" timeOffset="96985.36">13455 14259 2130 0,'0'0'43'16,"0"0"15"-16,-5 0 25 0,5 0 22 0,0 0-17 16,-2-19 12-16,2 19-18 0,0 0-10 0,-2-13-27 15,2 13-26-15,0-9-10 0,0 9-13 0,0-10 1 16,0 10-2-16,0-7 7 0,0 2-6 0,26 0 4 16,-26 3 1-16,0-1-5 0,20 0 5 0,-20 0-10 15,14 2 5-15,-14 1-4 0,16 0-4 0,-16 0 10 16,11 0-6-16,-11 0-2 0,9 0 5 15,-4 0-5-15,-3 26 2 0,0-26 11 0,-2 19-4 16,0-19 4-16,0 25-3 0,0-10-1 0,0-2-2 16,0 1-2-16,-31 3 6 0,31-5-1 0,-25 1 7 15,25 0-4-15,-27 0-3 0,27-2 0 0,-24-1-3 16,24-1 8-16,-23-1-2 0,23-1 12 0,-16 1 12 16,16-5 8-16,-11 0 11 0,11-2-3 0,-4-1-7 15,4 0-10-15,0 0-16 0,0 0-8 0,0 0-4 16,0 0 2-16,27-20 2 0,-27 20 1 0,25 0-17 15,-25-17-42-15,30 17-41 0,-12 0-51 0,-2-14-54 16,2 14-71-16,-2 0-99 0,1 0-103 16,-2-7-56-16,-2 7 109 0</inkml:trace>
  <inkml:trace contextRef="#ctx0" brushRef="#br0" timeOffset="97185.18">13746 14183 2498 0,'0'-9'54'0,"0"1"24"15,0 4 37-15,0-3 42 0,-20 3-13 0,20 0 5 16,0 1-23-16,0 2-36 0,0 1-42 0,-14 0-31 16,14 0-19-16,0 0-4 0,0 0 1 0,0 0 5 15,0 23 6-15,0-23-8 0,0 27 6 0,0-27-2 16,0 34-5-16,0-14-2 0,0 1-43 0,0 1-43 16,0-4-44-16,0 0-48 0,0 1-38 15,0 0-39-15,0-3-95 0,0-2-128 0,0 0-84 16,0-4 48-16,0 0 143 0</inkml:trace>
  <inkml:trace contextRef="#ctx0" brushRef="#br0" timeOffset="97342.4">13899 14368 2849 0,'0'0'44'0,"0"0"17"16,0 0 9-16,0 0 10 0,0 0-34 0,0 0-8 15,-15 0-13-15,15 0-12 0,0 0-10 16,0 0-9-16,0 0 8 0,0 0-7 0,0 0-31 15,0 23-46-15,0-23-74 0,0 23-78 0,0-23-88 16,0 26-149-16,0-26-134 0,0 20 38 0,0-20 120 16</inkml:trace>
  <inkml:trace contextRef="#ctx0" brushRef="#br0" timeOffset="97550.5399">14238 14345 3237 0,'0'-5'45'0,"-27"-1"32"0,27 2 31 0,0 0 33 16,0 4-27-16,-16-5-30 0,16 4-28 0,0 1-42 15,0 0-15-15,0 0-1 0,0 0-7 16,0 0-6-16,0 23-33 0,-8-23-51 0,8 23-67 16,0-23-65-16,-3 31-76 0,-1-14-89 0,1 2-162 15,1 0-159-15,-2-1 104 0,1 1 140 0</inkml:trace>
  <inkml:trace contextRef="#ctx0" brushRef="#br0" timeOffset="98202.33">15592 13924 2748 0,'0'-13'19'0,"0"2"15"16,0 2 47-16,0 5 51 0,0-2 15 0,0 2 6 16,-15 2-43-16,15 2-53 0,0 0-35 0,0 0-18 15,0 0-6-15,0 27 6 0,0-27-2 0,0 37-6 16,0-14 3-16,0 6-3 0,0 2 4 16,0 5-11-16,0 0-16 0,0 4-17 0,0-1-46 15,0 3-11-15,0-5-44 0,0 2-17 0,0-3-30 16,0 2-30-16,0-4-47 0,0 0-89 0,0-5-76 15,0-2-98-15,0-2 98 0,0-6 122 0</inkml:trace>
  <inkml:trace contextRef="#ctx0" brushRef="#br0" timeOffset="98689.5">15602 14107 1826 0,'0'-16'31'0,"0"3"7"0,-17 1 35 0,17 3 35 16,0-1 0-16,0-1 24 0,-10 2 0 0,10 2-26 16,0 1-28-16,0-1-33 0,0-1-33 0,0 0-11 15,0 0-2-15,0 0 7 0,0-1 3 0,0 1 2 16,0-1 5-16,27 1-5 0,-27 0-1 0,21 2-4 16,-4-1-2-16,0 2-1 0,3-1 0 0,0 3 1 15,-2 0-5-15,-1 2 2 0,-2 1-3 0,-1 0-6 16,-3 0 0-16,-3 0-2 0,-1 0-1 0,-3 0 4 15,0 20 4-15,-4-20 1 0,0 18 4 16,0-18 0-16,0 22 1 0,0-22-3 0,0 27-3 0,-29-14 4 16,29 0-5-16,-25-1 2 0,25 0-2 15,-26-2 3-15,26 3-3 0,-18-5 0 0,18-1-5 16,-12 0-5-16,12 0-3 0,0-1 0 0,0-1 2 16,0 0 1-16,0 0 5 0,0-2 1 0,0 2 5 15,31-4 1-15,-31 3 4 0,25-1 2 0,-25 2-3 16,26-2 2-16,-26 2 1 0,25 1 6 0,-25-1 4 15,19 5 2-15,-19-3 6 0,11 2 2 0,-11 2 5 16,0-3 8-16,0 3 6 0,0-1 10 0,0 0 4 16,0 1 5-16,-30-1-5 0,30 0-7 0,-26-4-12 15,26 3-14-15,-36-1-6 0,16-1-5 16,0-2-1-16,0-1-6 0,2 0-6 0,3-3-2 16,-2 1 4-16,7-2-6 0,1 0-8 0,9 0-29 15,-9 0-43-15,9 0-44 0,-4 0-67 0,4 0-72 16,0 0-104-16,0-19-125 0,0 19-78 0,0 0 83 15,0 0 144-15</inkml:trace>
  <inkml:trace contextRef="#ctx0" brushRef="#br0" timeOffset="100721.88">16060 14277 803 0,'0'0'32'0,"0"0"25"0,0 0 23 0,0 0 29 15,0 0-8-15,0 0 1 0,0 0 1 0,0 0 3 16,0 0-4-16,0 0-16 0,0 0-5 0,0 0-10 16,0 0-6-16,0 0 4 0,0 0 1 0,0 0-8 15,0 0-3-15,0 0 2 0,0 0 0 0,0 0 3 16,0 0 2-16,0 0-5 0,0 0-11 0,0 0 0 15,0 0-3-15,0 0 3 0,0 0 3 0,0 0 0 16,0 0 2-16,0 0-4 0,0 0 4 16,0 0-5-16,0 0-4 0,0 0-10 0,0 0-6 15,0 0-7-15,0 0 0 0,0 0 2 0,0 0-9 16,20 0-4-16,-20-17-8 0,19 17-4 0,-19 0 0 16,21-13-2-16,-21 13 4 0,21 0-5 0,-12-8-1 15,1 8-3-15,-1 0-3 0,-4 0-8 16,0 0-11-16,1 0 6 0,-3 0-4 0,-2 0 9 15,-1 0 11-15,0 25 0 0,0-25 2 0,0 22 2 0,0-22 2 16,0 26 0-16,-33-12-1 0,33-1 2 0,-25 0-1 16,25 3 0-16,-32-4 2 0,16 2-2 15,1 0 3-15,0-3-3 0,3 3 0 0,0-4 2 16,2 3-2-16,4-4 0 0,0-4 4 0,6-2-1 16,-3 1-7-16,3-3 7 0,0-1-2 0,0 0-2 15,0 0 9-15,0 0-8 0,25 0 4 0,-25 0 1 16,22 0-24-16,-22-20-31 0,30 20-55 0,-13 0-62 15,-2-17-62-15,1 17-99 0,-4-13-129 0,1 13-126 16,-1-13 74-16,-3 13 131 0</inkml:trace>
  <inkml:trace contextRef="#ctx0" brushRef="#br0" timeOffset="101099.4">16328 14254 1675 0,'0'-4'39'0,"0"0"22"15,0 1 21-15,0-1 33 0,16 1-11 0,-16-1 6 16,0 0 6-16,9 0-13 0,-9 2-11 0,7-1-17 16,-3 2-16-16,2-1-21 0,1 1-19 0,-1 0-7 15,0-1-9-15,0 2 4 0,1 0 1 0,-1 0-2 16,-1 0-3-16,0 0-5 0,-1 0 2 0,1 0-1 15,-3 0-8-15,2 27 7 0,-3-27-3 16,0 18-2-16,-1-18 12 0,0 21-3 0,0-21 3 16,0 23 2-16,0-12-8 0,-31 0 4 0,31 0 1 15,-19-4 3-15,19 1 9 0,-17-2 5 0,17-1 2 16,-14 0 6-16,14-2 1 0,-10-3-4 0,10 2-4 16,0-2 0-16,-10 1-3 0,10-1-3 0,0 1 0 15,0-1-9-15,0 0 4 0,0 0 2 16,0 0-7-16,0 0 1 0,0 0-5 0,0 0-7 0,0 0-9 15,0 0-27-15,26 0-52 0,-26 0-62 16,23 0-58-16,-23-19-87 0,26 19-91 0,-12 0-89 16,2-13-45-16,-3 13 113 0</inkml:trace>
  <inkml:trace contextRef="#ctx0" brushRef="#br0" timeOffset="101282.03">16663 14327 3050 0,'0'0'35'15,"0"-15"15"-15,0 15 3 0,0 0 19 0,0 0-14 16,0 0-2-16,0 0 8 0,0 0-23 0,0 0-17 16,0 0-11-16,0 0-10 0,0 0 3 0,0 24-1 15,0-24-7-15,-18 17 2 0,18-17-26 0,0 24-50 16,0-11-55-16,-16 0-91 0,16 0-90 0,-10 2-119 16,10 0-173-16,-7-3-57 0,7-2 117 0</inkml:trace>
  <inkml:trace contextRef="#ctx0" brushRef="#br0" timeOffset="101518.2399">17038 14187 3300 0,'0'-8'24'0,"0"3"20"0,0 2 23 0,0 3 33 16,0-2-8-16,-19 2-17 0,19 0-17 0,0 0-38 15,0 0-19-15,0 0-2 0,0 27 1 0,0-27 0 16,0 24 10-16,0-24-11 0,0 34-1 0,0-16 2 16,0 0-42-16,0 0-48 0,0-5-80 0,0 0-89 15,0 0-81-15,0 0-113 0,0-2-178 16,0-3-55-16,0-1 116 0</inkml:trace>
  <inkml:trace contextRef="#ctx0" brushRef="#br0" timeOffset="102799.73">16421 14386 565 0,'0'0'34'0,"0"0"19"16,0 0 15-16,0 0 17 0,0 0-20 0,0 0 3 15,0 0 9-15,0 0 2 0,0 0 0 0,0 0-7 16,0 0-12-16,0 0 1 0,0 0-9 0,0 0-7 16,0 0-5-16,0 0-22 0,0 0 12 0,0 0 9 15,0 0 8-15,0 0 23 0,0 0-9 16,0 0-17-16,0 0-9 0,19 0-22 0,-19 0-8 16,0 0 3-16,19 0-7 0,-19 0 0 0,19 0 3 15,-19 0 3-15,19 0 10 0,-10 0 19 0,1 0 0 16,-2 0 15-16,0 0 5 0,-2-16 0 0,-1 16-1 15,-1 0-14-15,-1 0-10 0,-2 0-21 0,0 0 3 16,3 0-8-16,-3 0-4 0,0 0 5 0,3 0-9 16,-3 0 1-16,0 0-1 0,1 0 3 0,-1 0-2 15,0 0 8-15,-1 0-2 0,1 0 2 16,-1 0 15-16,0 0 4 0,0 0 10 0,0 0 7 16,0 0-1-16,0 0-7 0,0 0 1 0,0 0-12 15,0 0-5-15,0 0-5 0,0 0-7 0,0 0 0 16,0 0-1-16,0 0-1 0,0 0 2 0,0 0-5 15,0 0-3-15,0 0 2 0,0 0-2 0,0 0 6 16,0 0 5-16,0 0 8 0,0 0 1 0,0 0 3 16,0 0-3-16,0 0 0 0,0 0-2 0,0 0 2 15,0 0 2-15,0 0-5 0,0 0 4 0,0 0-8 16,0 0-7-16,0 0-5 0,0 0-25 0,0 0-53 16,0 0-86-16,0 0-149 0,0 0-211 15,0 0-103-15,0-9 87 0</inkml:trace>
  <inkml:trace contextRef="#ctx0" brushRef="#br0" timeOffset="108034.4">16796 11951 2367 0,'-5'-4'18'0,"1"4"11"16,2-1 3-16,0 1 6 0,1 0-5 0,1 0-7 15,0 0-5-15,0 0-4 0,0 0-12 0,0 0-4 16,0 0 4-16,0 0 3 0,0 0 1 16,26 0 5-16,-26 0 5 0,33 0 0 0,-12 0 7 15,6 0-3-15,6 0-3 0,7 0 0 0,2 0-4 16,4 0-2-16,0 0 3 0,2 0-6 0,-1 0-1 15,0 0 6-15,-7 0-1 0,-4 0 5 0,-7-20 6 16,-3 20-3-16,-7 0-4 0,-3 0 4 0,-5 0 10 16,1 0 13-16,-5 0 23 0,1 0 17 0,-1 0 13 15,-2 39 4-15,0-8-5 0,-1 10-12 0,0 6-17 16,0 13-8-16,-3 11 0 0,0 10-1 0,0 6-12 16,4 9-1-16,-1 5-9 0,2 5-16 0,0-2 13 15,3 9-8-15,2 6 17 0,1 4 20 0,-1 1-22 16,-1 0-4-16,0 2 13 0,-2 0-18 15,-2 1 23-15,-3-6-5 0,-3-9-17 0,0-5 18 16,0-5-3-16,0-4 24 0,0-8-31 0,-25-6-7 16,25-10 12-16,0-2-20 0,-28-9 9 0,28-6-7 15,-19-7-30-15,19-11 10 0,-14-8-1 0,14-5-15 16,-13-8 11-16,13-4 3 0,-8-8-15 0,8-5 11 16,0-1 3-16,0 0-22 0,-4 0 35 0,4 0-17 15,0 0 6-15,-4 0 27 0,2 0-14 0,-3-17 39 16,-4 17-15-16,-1 0-9 0,0 0-7 0,-4 0 8 15,-1 0 6-15,-2 0-10 0,-1 0 21 16,-2 0-41-16,2 25 3 0,-3-25 14 0,3 0-41 16,4 0 22-16,-5 17-11 0,4-17-24 0,-1 0 3 15,2 0-43-15,-2 10-43 0,0-10-21 0,-4 0-32 16,-3 7-27-16,-1-7-21 0,-1 5-98 0,-2-2-116 16,-1-3-107-16,-1 3-251 0,1-3-106 0,-4 0 164 15</inkml:trace>
  <inkml:trace contextRef="#ctx0" brushRef="#br0" timeOffset="108849.43">12565 11782 2380 0,'-6'-1'24'15,"3"1"7"-15,-1 0 5 0,1 0 6 0,3-1-16 16,0 1 0-16,0-2-1 0,0 2-7 0,0-2-1 16,0-1-3-16,27-1 0 0,-27-1 2 15,33-1-7-15,-10-2-3 0,2 0-6 0,6-1-7 16,1 1 5-16,1 1-1 0,-1-1-7 0,-1 4-20 15,-6-1-66-15,-4 4-55 0,-6-2-55 0,-4 3-53 16,-2 0-9-16,-6 0-25 0,-3 0-9 0,0 0-18 16,0 0 15-16,0 0 80 0</inkml:trace>
  <inkml:trace contextRef="#ctx0" brushRef="#br0" timeOffset="109416.9">12630 11774 1030 0,'-9'6'23'0,"3"-3"18"16,1 0 15-16,2 1 20 0,1-2-8 15,0 1 10-15,0 1 22 0,0 0 17 0,1 5 15 16,-1-2-7-16,0 5-9 0,0 1-13 0,-3 7-10 0,1-2-5 16,-1 8-12-16,0 5-8 0,1 4-9 15,0 7-9-15,-1 6 5 0,1 4-1 0,0 6 3 16,1 7 10-16,0 3-9 0,3 2-2 0,0 0-3 16,0 3-9-16,0-2 0 0,0 2 1 0,0-1-6 15,25 0 5-15,-25 4 5 0,0-4 5 0,28 2 4 16,-28 4-3-16,20 1-7 0,-20 0-3 0,15 2-1 15,-15-1-5-15,12 2 41 0,-12 14 55 0,0 6-7 16,0 12-3-16,-37 13-62 0,11 18-110 0,-3 7-16 16,-3-3-1-16,3-4 15 0,3-14 47 15,3-14 26-15,4-10 5 0,19-17-5 0,-15-15-4 16,15-12-14-16,0-2-2 0,0-1 5 0,0-3-3 16,0-3 0-16,0-6-7 0,0-7-2 0,21-7 7 15,-21-6-7-15,0-4 6 0,0-1 10 0,15 0-7 16,-15-4-7-16,0-7 9 0,0 2-11 0,0-7-1 15,0 1 15-15,0-3-10 0,8-2-8 0,-8-3 1 16,0 0 7-16,0 0-1 0,0 0 7 0,0 0-4 16,0 0-7-16,0 0-3 0,0 0 6 0,0-17 7 15,6 17 3-15,-6 0-6 0,0 0-3 0,0 0 2 16,0 0-9-16,0 0 2 0,0 0 4 0,0 0-2 16,0 0 6-16,0 0-1 0,0 0-4 15,0 0-4-15,0 0 1 0,0 0 7 0,0 0 2 16,0 0-6-16,0 0-1 0,17 0 3 0,-17-18-2 15,18 18 2-15,-18 0 13 0,30-12-11 0,-11 12 1 16,4-12 5-16,6 12-7 0,9-18 5 0,3 6 0 16,6-5-2-16,7-2-2 0,9-3-11 0,9-3 6 15,4-3-19-15,3 1-47 0,0 1-42 16,-3-2-64-16,0 7-34 0,-8 1-3 0,-8 3 1 16,-8 3-26-16,-7 1-39 0,-7 2-93 0,-5 3-147 0,-1-1-70 15,-3 4 94-15</inkml:trace>
  <inkml:trace contextRef="#ctx0" brushRef="#br0" timeOffset="110431.39">17872 11937 2551 0,'0'-6'0'0,"0"0"0"15,0-3 0-15,0 3-1 0,29-3 6 0,-29 1 2 16,31 1 3-16,-10-1-1 0,4-2-4 0,3 1-20 16,3 1-14-16,-1 3-43 0,0 0-65 0,2 1-56 15,-5 0-92-15,-4 2-71 0,0 2-59 0,-6 0-23 16,-6 0 105-16</inkml:trace>
  <inkml:trace contextRef="#ctx0" brushRef="#br0" timeOffset="110894.42">17799 12010 1724 0,'-2'12'27'0,"1"0"24"0,1 6 48 0,0 3 27 16,0 5 2-16,0 4-1 0,0 7-25 0,0 5-13 15,0 8-3-15,0 1 10 0,0 8 2 0,17 4 13 16,-17 3-3-16,0 3-3 0,14 6 0 0,-14 6 0 16,0 8 3-16,13 1-12 0,-13 8-18 0,0 6-23 15,6 5-9-15,-6 5-10 0,0-1-3 0,3-1 2 16,-1-5-6-16,-2 0 5 0,2-10 1 16,1-6-5-16,2-5 0 0,2-5-3 0,2 0 4 15,4-2 18-15,-2 5 4 0,1 0 19 0,0 7 9 16,0 2-22-16,-2-4-8 0,-1 0-22 0,-1-5-9 15,-1-1-4-15,-1-8 13 0,-1-9 4 0,-4-7-3 16,2-9-3-16,-2-6-14 0,-1-4-15 0,0-7 4 16,0-4 6-16,0-9-4 0,0-3 20 0,0-7-17 15,0-1 5-15,0-5 12 0,0-3-19 0,0 2 25 16,0-3-8-16,0 0-7 0,0 0 31 0,0 0-11 16,0 0 0-16,0 0-12 0,0 0-28 15,0 0-8-15,0 0 5 0,0 0 11 0,0 0-4 16,0 0 3-16,0 0 2 0,0 0-5 0,0 0-7 15,0 0-1-15,0 0 13 0,0 0-1 0,0 0-9 16,0 0 2-16,23-19-21 0,-23 19-43 0,36-16-7 16,-9 16-34-16,7-23-45 0,3 6-17 0,4-2-45 15,7-2-91-15,4-1-57 0,-1-1-70 0,4 1-122 16,-1 0-161-16,0-3 51 0,0 0 127 0</inkml:trace>
  <inkml:trace contextRef="#ctx0" brushRef="#br0" timeOffset="112482.47">18240 12262 1766 0,'0'0'43'0,"-5"0"30"15,1 0 26-15,2-18 43 0,-1 18-16 0,2 0 8 16,-2-15 13-16,2 15-6 0,0-9 1 0,-3 9-8 16,3-8-9-16,0 8-10 0,0-9-10 0,1 8-5 15,-3-1-13-15,2 1-20 0,0 1-6 0,-1 0-23 16,2 0-25-16,0 0-8 0,0 0-18 0,0 0-15 15,0 0 15-15,0 0 3 0,0 27 4 0,0-27 18 16,0 24-8-16,22-8 6 0,-22 2-3 0,0 5-3 16,24-2-16-16,-24 3-35 0,14-2-17 0,-14 0-37 15,14-2-11-15,-14-1-5 0,13-4-15 0,-13 1 1 16,12-2-6-16,-2-4 11 0,1-1 20 0,1-2 23 16,1-2 21-16,0-2 14 0,3-3 14 15,-2 0 12-15,2 0 17 0,-1 0 6 0,0-24 1 16,-1 24 11-16,1-24 6 0,-2 24 20 0,-3-31 20 15,2 14 19-15,-4 2 14 0,-2-2 5 0,-1-1-3 16,0 3-13-16,-1-4-4 0,-2 5-8 0,-2 0-1 16,3-1 0-16,-2 6-5 0,-1-2 3 0,1 4-5 15,0 1-11-15,-1 4-11 0,0 2-24 0,0 0-12 16,0 0-8-16,0 0-2 0,0 0 10 0,-21 22-5 16,21-22 11-16,-19 25-11 0,19-25-5 0,-25 34 3 15,12-17-17-15,-2 1 3 0,2 0-6 16,-2-2-9-16,2-1 7 0,2-1 1 0,2-2 2 0,4-1 7 15,-2-3-6-15,0 1-7 0,3-3 4 16,0-1 1-16,3-1 4 0,-2 0 10 0,2-1 4 16,-2 0 1-16,3 0 7 0,0 1-3 0,0 0 1 15,0-3 1-15,0 2-3 0,0-2-2 0,0 1 3 16,0 1 1-16,0-2 2 0,0 1 0 0,0-1-7 16,18 1 4-16,-18 2 1 0,0 0 6 0,14 5 3 15,-14 3 5-15,12 3-6 0,-3 3-1 16,-3 2 2-16,3 5-11 0,-4 5 5 0,-1-4-11 0,-3 3-21 15,3-1-37-15,-4 0-52 0,0-3-58 16,0 0-58-16,0-3-66 0,0 0-98 0,0-4-78 16,0-4-50-16,0-1 105 0</inkml:trace>
  <inkml:trace contextRef="#ctx0" brushRef="#br0" timeOffset="112709.7">18739 12715 1953 0,'4'-12'63'0,"-1"2"43"0,-2-1 38 0,0 2 49 16,0 1-10-16,-1 2-1 0,0 0 4 0,0 3-19 15,0 0-37-15,0 3-40 0,0 0-41 0,0 0-36 16,0 0-12-16,0 0-4 0,0 0 1 0,0 22 2 16,-18-22 0-16,18 21 0 0,0-21-2 15,-14 31-31-15,14-15-42 0,-13 5-51 0,7-4-63 16,-2 1-41-16,2 0-58 0,0-2-65 0,1 0-84 15,3-1-55-15,2-1-9 0,0-3 116 0</inkml:trace>
  <inkml:trace contextRef="#ctx0" brushRef="#br0" timeOffset="112866.34">18881 12874 2681 0,'0'0'50'0,"2"0"47"0,0-12 40 15,-2 12 34-15,0 0-41 0,0 0-37 0,0 0-41 16,0 0-36-16,0 0-8 0,0 0-10 0,0 0-2 15,-21 0 1-15,21 22-14 0,0-22-29 16,-22 18-48-16,22-18-60 0,-18 19-63 0,18-19-61 16,-16 18-80-16,16-18-72 0,-12 14-87 0,12-14-15 15,-4 8 128-15</inkml:trace>
  <inkml:trace contextRef="#ctx0" brushRef="#br0" timeOffset="113177.97">19119 12614 2747 0,'0'-11'33'0,"0"5"35"0,0 0 48 0,0 2 57 16,0 0 5-16,0 0-4 0,0 3-37 0,0 0-55 16,0 1-38-16,0 0-41 0,-18 0-9 0,18 0-7 15,0 0-1-15,0 0 3 0,0 0 4 0,0 0 18 16,0 25 23-16,0-25 28 0,0 23 7 0,0-9-5 15,0 5-2-15,0 0-18 0,0-1-21 0,0 1-3 16,0 1-19-16,0 0-2 0,0-1 14 0,0-2-1 16,0 1-3-16,0 0-1 0,15-3-16 0,-15 2 8 15,0-2 5-15,0-1-9 0,10-4 5 16,-10 1-19-16,6-1-30 0,-6-3-35 0,8 0-49 0,-3-5-59 16,-1 1-37-16,1-1-22 0,0 0-14 15,3-2-17-15,0 0-51 0,2 0-84 0,3 0-85 16,0-27-44-16,1 27 116 0</inkml:trace>
  <inkml:trace contextRef="#ctx0" brushRef="#br0" timeOffset="113358.8">19132 12769 1908 0,'0'-1'63'16,"-16"-1"38"-16,16 2 31 0,-9-2 41 0,9 2-36 15,-3-2-8-15,3 0-18 0,-3 1-38 0,3 0-32 16,0 1-32-16,0 0-15 0,0 0-6 0,0 0 3 15,0 0 0-15,0 0-26 0,0 0-25 16,27 0-56-16,-27 0-62 0,18-2-68 0,-18 0-88 16,26 1-99-16,-13-2-80 0,1 1 78 0,0 0 121 15</inkml:trace>
  <inkml:trace contextRef="#ctx0" brushRef="#br0" timeOffset="113492.37">19333 12735 2183 0,'1'0'51'16,"0"0"17"-16,0 0 8 0,2 0 1 0,-1 0-48 15,1 0-16-15,-1 0-2 0,2 0-6 16,1 0-2-16,4 0-8 0,1 0-42 0,5 0-45 0,0 0-83 16,5 0-99-16,1-17-90 0,4 17-94 15,3 0 4-15,-1-21 106 0</inkml:trace>
  <inkml:trace contextRef="#ctx0" brushRef="#br0" timeOffset="113662.23">19734 12611 2775 0,'3'-3'104'0,"-3"0"68"16,0 0 49-16,0 2 43 0,0 0-66 0,0 1-57 15,0 0-36-15,0 0-48 0,0 0-34 0,0 0 15 16,0 0 5-16,0 29 18 0,0-29 1 0,0 32-13 16,-22-12-25-16,22 2-6 0,0 2-13 0,0 2-7 15,-13-2-16-15,13-1-60 0,-10 2-53 0,10-2-80 16,0 1-66-16,-6-3-44 0,6 2-44 16,0 0-44-16,0 2-73 0,0-5-87 0,0 4-21 15,0 1 117-15</inkml:trace>
  <inkml:trace contextRef="#ctx0" brushRef="#br0" timeOffset="114544.43">18345 14089 2539 0,'-10'-11'15'0,"3"4"13"0,-1 1 25 0,4-1 31 16,1 3 17-16,1-3 3 0,-1 7-28 15,1-3-37-15,1 3-36 0,1 0-14 0,0 0 3 16,0 0 11-16,0 24 2 0,0-24-5 0,30 23 1 15,-30-23-15-15,23 29-17 0,-23-14-12 0,28-1-15 16,-11 1-13-16,-4-1 5 0,4-3 4 0,-3-1 6 16,1 0 16-16,0-3 9 0,-3-3 10 0,-1 1 2 15,2-5 9-15,-3 3 7 0,1-3 5 0,-1 0 18 16,0 0 7-16,1 0 20 0,-1-29 13 0,2 29 12 16,-1-20 8-16,-2 20 1 0,0-17 2 0,-2 17-7 15,-2-18 5-15,2 18-2 0,-4-11-4 16,-1 11-7-16,1-12-15 0,-3 12-7 0,0-6-8 15,0 6-5-15,0 0-11 0,0-4-18 0,0 4-11 16,0 0-10-16,0 0-10 0,0 0 1 0,0 0-4 16,-20 0-1-16,20 0-4 0,0 23 5 0,-25-23 8 15,25 0 8-15,-23 23 3 0,23-23 5 0,-17 14-14 16,17-14-1-16,-15 9 8 0,15-9-8 0,-6 9 8 16,6-9 7-16,-3 4-4 0,3-4 0 15,0 3 4-15,0 0-3 0,0 0 2 0,0-3 5 0,0 4 3 16,0 1-3-16,0 0 2 0,0 3 4 0,0 1-4 15,19 2 4-15,-19 0-4 0,0 4 5 0,15 1 3 16,-15 1 3-16,10-2-3 0,-10 0-4 16,10 1 0-16,-10 6-4 0,11-2 6 0,-11 4-1 15,6 1-6-15,-3 0 6 0,0 3-16 0,-2 1-39 16,-1 0-39-16,0-3-57 0,0 1-40 0,0-5-33 16,0-1-58-16,0-2-116 0,0-2-123 0,0-3-21 15,0-3 98-15</inkml:trace>
  <inkml:trace contextRef="#ctx0" brushRef="#br0" timeOffset="115314.53">18853 14577 1889 0,'-1'0'46'0,"0"0"37"15,0 0 23-15,1 0 28 0,0-4-9 0,0 4-4 16,0-1 6-16,0-1-4 0,0 0-18 0,0 2-18 15,0-2-10-15,0 2-12 0,0 0-9 0,0-1-7 16,0 0-22-16,0-3-8 0,0 2-10 0,0 0-5 16,21-2-5-16,-21 1 2 0,0-1-3 0,21 0-3 15,-21 0 9-15,23 0-4 0,-12 3 1 0,-1 0 3 16,1 1-4-16,-1 0-5 0,-2 0 5 0,-1 0-3 16,0 0 4-16,-2 0 5 0,0 27-5 15,-2-27 6-15,-3 21-10 0,0-21 8 0,0 25-3 16,0-25-1-16,0 25 12 0,0-14-2 0,0 3 12 15,-27-6 6-15,27 3 4 0,0-1 13 0,-24-3 1 16,24 0 4-16,-14 0-6 0,14-3-6 0,0 0-10 16,-15-1-7-16,15 0 3 0,0-3-14 0,0 0 0 15,0 0-9-15,0 0-7 0,0 0-3 0,0 0 2 16,0 0 4-16,0 0 5 0,0 0-5 0,23 0-21 16,-23-21-36-16,16 21-56 0,-16 0-42 0,20-14-45 15,-20 14-59-15,23-11-22 0,-9 11-40 16,0-10-61-16,1 10-20 0,0-13-61 0,-1 10 30 15,1-2 124-15</inkml:trace>
  <inkml:trace contextRef="#ctx0" brushRef="#br0" timeOffset="115458.75">19207 14616 2264 0,'5'0'19'16,"-4"0"8"-16,1 0 21 0,-1 0 27 0,-1 0 12 16,0 0 24-16,0 23-7 0,0-23-26 0,0 19-32 15,0-19-29-15,0 25-15 0,-25-11-4 0,25 0-28 16,0 0-38-16,0 0-55 0,-16-2-76 0,16 1-98 15,0-4-124-15,0 1-144 0,0-3 47 0,0-1 125 16</inkml:trace>
  <inkml:trace contextRef="#ctx0" brushRef="#br0" timeOffset="115762.49">19475 14260 3234 0,'0'-13'2'16,"0"3"2"-16,0 3 40 0,-25 1 55 0,25 0 42 16,0 3 28-16,0 2-43 0,0 1-59 0,-14 0-48 15,14 0-28-15,0 0 0 0,0 0 25 0,0 26 15 16,0-26 5-16,0 29 16 0,0-12-5 0,0 1-5 16,0 4 4-16,0 1-2 0,0 0-12 15,0 4-5-15,0 0-13 0,0-5-6 0,0 2-8 16,0 3-3-16,0-4 3 0,0 0-5 0,0-2 7 15,0-3 3-15,0-3-3 0,0 0 4 0,19-4-14 16,-19-3-12-16,0-1-36 0,14-1-52 0,-14-3-36 16,14 0-45-16,-14-3-26 0,12 0-30 0,-3 0-41 15,2 0-80-15,2 0-113 0,2-30-96 0,0 30-59 16,0-25 137-16</inkml:trace>
  <inkml:trace contextRef="#ctx0" brushRef="#br0" timeOffset="115893.04">19395 14470 2671 0,'-13'0'17'0,"5"0"-2"16,8 0 3-16,-6 0-1 0,6 0-28 0,0 0 2 15,0 0-3-15,0 0-1 0,0 0-12 0,28 0-54 16,-28 0-95-16,34 0-160 0,-11-17-184 0,4 17-76 16,0-12 94-16</inkml:trace>
  <inkml:trace contextRef="#ctx0" brushRef="#br0" timeOffset="116042.47">19772 14430 2964 0,'0'0'-4'0,"0"0"-6"15,0 0-1-15,0 0-5 0,0 0 7 16,0 0 8-16,0 0-2 0,0 0-1 0,0 0-31 16,29 0-60-16,-29 0-71 0,27 0-92 0,-11-16-132 15,4 16-89-15,2 0-83 0,-3-21 100 0</inkml:trace>
  <inkml:trace contextRef="#ctx0" brushRef="#br0" timeOffset="116177.64">20046 14318 2877 0,'0'0'34'0,"0"-2"17"0,0 2 3 0,0 0 23 15,0 0 6-15,0 0 11 0,0 24 12 0,0-24-16 16,-21 26-40-16,21-8-29 0,0 1-16 0,0 2-30 16,0-2-32-16,-16 6-39 0,16-2-81 15,0 0-69-15,0-4-99 0,0-1-166 0,0-3-154 16,0 0 49-16,-9-7 131 0</inkml:trace>
  <inkml:trace contextRef="#ctx0" brushRef="#br0" timeOffset="116993.02">19776 11784 1834 0,'-2'0'0'0,"2"0"-4"0,0 0 13 0,0 0 9 0,33 0 9 15,-33 0 3-15,47 0-8 0,-12 0-14 16,5 16-8-16,8-16 4 0,2 0-8 0,5 0 10 15,3 0-3-15,-2 0-3 0,-2 0 4 0,-5 0-4 16,-3 0 6-16,-7 0-4 0,-6 0 20 0,-5 22 18 16,-9-22 21-16,-3 26 23 0,-5-9 12 0,-2 7 6 15,-4 8 1-15,-2 7 19 0,-1 10-1 0,1 7 4 16,-1 8-1-16,2 7-31 0,-1 12-11 0,3 3-8 16,2 6-11-16,0 3 1 0,2 5-12 0,2 3-5 15,2 4-12-15,2 10-10 0,1 5-5 0,1 6-11 16,-1 3 8-16,-1 3-1 0,1 0 9 0,-3-1 6 15,-5-2 3-15,1-11 20 0,-4-2 6 16,-3-7 19-16,-1-7 2 0,-2-2 3 0,0-10-6 16,0-3-23-16,0-9-9 0,0-2-2 0,0-13 6 15,0-8 10-15,-26-11 16 0,26-10-20 0,0-9 0 16,0-5-10-16,-16-7-3 0,16-9 11 0,0-2 11 16,0-1 15-16,-12-3 19 0,12 0-5 0,0 0-13 15,0 0-23-15,0 0-55 0,-8 0-3 0,3 0-17 16,-4 0-2-16,-2 0 13 0,-1 0-9 0,-4 0-39 15,1 0-36-15,-6 0-31 0,2 0-53 16,1 22-32-16,-4-22-36 0,4 0-62 0,-3 0-60 16,1 0-35-16,3 0-55 0,-1 0-88 0,3 0-109 15,-1 0 29-15,3-25 131 0</inkml:trace>
  <inkml:trace contextRef="#ctx0" brushRef="#br0" timeOffset="118225.52">21247 13296 2717 0,'-1'0'0'0,"0"0"-2"0,1 0-4 0,0 0 8 15,0 0 21-15,0 0 14 0,22 0 10 0,-22 0-5 16,33 0-16-16,-9 0-18 0,6 0-3 0,7 0-4 15,3 0-5-15,4 0-24 0,3 0-43 0,0 0-54 16,-2-25-75-16,-4 25-76 0,-3 0-103 0,-6-24-109 16,-4 24-36-16,-7-14 106 0</inkml:trace>
  <inkml:trace contextRef="#ctx0" brushRef="#br0" timeOffset="118390.37">21611 13147 2599 0,'-13'-2'44'0,"0"0"32"0,3 2 28 15,0 0 14-15,2 0-27 0,2 0-21 0,-4 0-9 16,4 0-3-16,0 34-15 0,1-14-13 0,0 9-15 16,0 4-11-16,0 5 3 0,2 6-4 0,2 4-29 15,-1-2-53-15,2-1-71 0,0-1-82 0,0-2-93 16,0-2-125-16,0-5-200 0,0-4 54 0,0-4 117 16</inkml:trace>
  <inkml:trace contextRef="#ctx0" brushRef="#br0" timeOffset="121689.38">22456 12190 2906 0,'0'-10'21'0,"0"1"13"0,0 4 14 16,0 3 4-16,0-1-18 0,0 1-15 0,0 2-27 16,0 0-13-16,0 0-1 0,0 0 6 0,0 22 15 15,0-22 12-15,0 30-1 0,0-8-5 0,25 3 2 16,-25 4-2-16,0 5-17 0,23 1-18 16,-23 0-30-16,0 5-41 0,16-2-34 0,-16-1-41 15,0-3-34-15,0 0-57 0,0-1-81 0,6-3-94 16,-6-2-61-16,0-3 98 0</inkml:trace>
  <inkml:trace contextRef="#ctx0" brushRef="#br0" timeOffset="122181.45">22524 12289 2110 0,'-12'-14'16'0,"12"3"27"16,-8 0 28-16,8 2 26 0,-4-1 1 0,4 3-14 16,-2 0-24-16,2 1-28 0,0 0-18 0,0 1-19 15,0-1-5-15,0-2 2 0,26 0-3 0,-26-1 2 16,22 1-3-16,-22 2 2 0,31-4 1 0,-13 5 2 16,-1-1-3-16,0 2 1 0,-2 2-3 0,1 0-7 15,-5 2 5-15,-3 0-3 0,-1 0 3 0,-7 0 4 16,7 0 3-16,-7 29 3 0,0-29-6 0,0 24-1 15,0-24-15-15,-28 30-17 0,28-13-6 16,-25 1-10-16,25-1-1 0,-22-3 0 0,22 1 5 16,-22-2 1-16,22-1 4 0,-16-2 2 0,16-1-7 15,0-5 7-15,0 2 18 0,0-3 8 0,0 1 21 16,0-2 5-16,0 0-4 0,0-1 8 0,31-1-3 16,-31 0 5-16,24 1 11 0,-24 0-1 0,29 2 6 15,-29-3 3-15,24 2-3 0,-24 3-1 0,21 1 12 16,-21-2 1-16,19 2-2 0,-19-2 4 0,10 6-16 15,-10-3-1-15,5 1 10 0,-5-1 12 0,0 3 10 16,0-2 0-16,0 4-4 0,0-4-7 0,-24 2 3 16,24-2-1-16,0-1 9 0,-29 0 9 0,29-1-2 15,-20-2-7-15,20 0-21 0,-24-3-12 16,13 2-15-16,0-2-6 0,-2-1 1 0,2 0-11 16,0 0-21-16,2 0-23 0,1 0-53 0,2 0-67 15,-2 0-82-15,5 0-124 0,1 0-153 0,0-15 11 16,2 15 106-16</inkml:trace>
  <inkml:trace contextRef="#ctx0" brushRef="#br0" timeOffset="122457.89">22887 12427 2326 0,'0'-11'37'16,"0"3"30"-16,0 1 34 0,17 0 50 0,-17 0 7 16,0 2 6-16,0 0-5 0,0 1-36 0,0 0-40 15,0 4-31-15,0-1-33 0,0 1-22 0,0 0-16 16,0 0-2-16,0 0 7 0,0 0 5 0,0 23 14 16,0-23 3-16,0 25-1 0,0-9 1 0,0-1-14 15,0 4-21-15,0-1-50 0,0 1-45 0,0 2-47 16,0-4-49-16,0 2-34 0,0-1-60 0,0-3-90 15,0 0-107-15,0-1-16 0,0-3 107 0</inkml:trace>
  <inkml:trace contextRef="#ctx0" brushRef="#br0" timeOffset="122658.34">23103 12468 2613 0,'0'-10'28'16,"0"-1"40"-16,0 1 49 0,0 4 44 0,0-3 2 15,0 5-24-15,0 0-49 0,0 4-55 0,0 0-32 16,0 0-22-16,-18 0 0 0,18 0 8 0,0 0 6 16,0 20 4-16,0-20 2 0,0 19-7 0,0-19-23 15,0 22-23-15,0-22-37 0,0 28-34 16,0-15-42-16,0 3-31 0,0-1-33 0,0-2-57 16,0 0-79-16,0-2-102 0,0-1-58 0,0 1 103 15</inkml:trace>
  <inkml:trace contextRef="#ctx0" brushRef="#br0" timeOffset="122829.33">23284 12597 2814 0,'0'0'53'0,"2"0"38"16,-2-10 30-16,0 10 26 0,0 0-48 0,0-8-37 16,0 8-33-16,0 0-33 0,0 0-9 0,0 0-3 15,0 0-2-15,0 0-16 0,0 21-35 16,0-21-55-16,-17 19-69 0,17-19-54 0,0 22-83 15,0-22-102-15,-11 25-143 0,11-25 9 0,0 21 123 16</inkml:trace>
  <inkml:trace contextRef="#ctx0" brushRef="#br0" timeOffset="123258.71">23517 12445 2680 0,'0'-4'58'0,"0"3"22"15,0-2 15-15,0 1 17 0,0 0-45 0,0-2-25 16,0 2-16-16,0-2-23 0,0 3-6 0,0-3-4 15,0 2 1-15,24 2 7 0,-24-2-7 0,25 2 6 16,-25 0-5-16,30 0 0 0,-15 0-1 0,-2 0 2 16,-5 0-2-16,2 0 3 0,-10 26 1 0,9-26-1 15,-9 19 6-15,0-19-2 0,0 28 4 16,0-13 7-16,0 1 14 0,-27 1 15 0,27 0 17 16,-27 0 14-16,27-2 4 0,-31-2 3 0,31-1-10 15,-25-3-8-15,25-2-18 0,-17 0-12 0,17-5-19 16,0 1-12-16,-8-1 5 0,8-2-17 0,0 0 8 15,0 0 7-15,0 0-6 0,0 0 15 0,24 0 0 16,-24 0-8-16,24 0 4 0,-24 0-3 0,31 0-29 16,-12 0-40-16,-2-20-56 0,1 20-61 15,-1 0-47-15,2-13-53 0,-3 13-85 0,0-12-156 0,4 12-156 16,-1-14 93-16</inkml:trace>
  <inkml:trace contextRef="#ctx0" brushRef="#br0" timeOffset="123891.45">24523 12061 2503 0,'0'-20'45'0,"0"2"29"16,0 2 48-16,0 0 45 0,0 3-8 0,0 0 8 16,0 4-22-16,0 0-25 0,0 5-40 0,0 0-23 15,0 4-36-15,0-2-21 0,0 0 2 16,0 2-21-16,0 0 14 0,0 0 3 0,0 0-4 15,0 0 10-15,0 36 3 0,0-16-6 0,22 8 7 16,-22 3-3-16,0 8-6 0,0 5 7 0,0 0-13 16,0 4-27-16,0-2-49 0,0-1-56 0,0-2-56 15,0-2-49-15,0-2-38 0,0-5-55 0,0-4-81 16,0-1-107-16,0-3-25 0,0-7 110 0</inkml:trace>
  <inkml:trace contextRef="#ctx0" brushRef="#br0" timeOffset="124390.14">24525 12119 1902 0,'0'-13'19'0,"-5"2"9"0,3 0 36 15,0 0 33-15,1 2 8 0,-1-5 12 0,2 4-31 16,0-2-21-16,0 4-23 0,0-3-11 0,0 2 5 15,0 0 0-15,0 1 2 0,22-1-1 0,-22 1-7 16,0 3-6-16,21-1-4 0,-21 2-5 0,17 1-4 16,-17 2-4-16,24 0-4 0,-13-2-4 0,2 3 2 15,1-2-1-15,-3 2 0 0,0 0-1 16,-1 0-4-16,-2 0 1 0,2 0-1 0,-5 0 10 16,-4 0 2-16,0 0-4 0,-1 28-2 0,0-28-4 15,0 28-6-15,0-11-4 0,0 2-12 0,-34 0-3 16,34-3-2-16,-23 2 0 0,23-4 13 0,-23 0-4 15,23-5 4-15,-15 1-5 0,15-4 1 0,0-1 10 16,0 1-4-16,0-3 7 0,0-2 8 0,0 3-8 16,0-1 8-16,0 0-3 0,0-1-2 0,30 0 9 15,-30 2-4-15,24 1 6 0,-24-2-2 0,25 1-3 16,-10 1 11-16,-15 0 5 0,20 1 4 0,-10 1 5 16,-1 0 2-16,-9 0-6 0,11 0-2 0,-11 0 0 15,4 2 5-15,-4-1 16 0,0-2 8 16,0 2 0-16,0 0-9 0,0 0-2 0,-29-1-13 0,29 1 5 15,-21 1-2-15,21-1-8 0,-26-3 7 16,26 1-15-16,-23-3 2 0,23 1-8 0,-19-3-9 16,19 0 3-16,-16-1-28 0,16 0-29 0,-10 0-35 15,10 0-51-15,-11 0-42 0,7 0-53 0,2-19-84 16,-2 19-118-16,1 0-127 0,1 0 84 0</inkml:trace>
  <inkml:trace contextRef="#ctx0" brushRef="#br0" timeOffset="124741.02">24857 12372 2171 0,'0'-4'52'0,"0"0"31"0,0-1 44 0,0 0 37 0,0-2-5 15,0 3 7-15,0 0-10 0,0-1-15 0,0 3-34 16,0-2-29-16,0 4-19 0,0 0-19 16,0 0-3-16,0 0-13 0,0 0-15 0,0 0-11 15,0 0-12-15,0 0 4 0,0 0 8 0,0 19 9 16,0-19 2-16,0 17 0 0,0-17-6 0,0 26-1 15,0-11 4-15,0 1-1 0,0 2-8 0,0-1-37 16,0 0-51-16,0 0-54 0,0-1-59 0,0-2-38 16,0-1-57-16,0-1-75 0,0-1-100 0,0-2-106 15,0-3 69-15,0 1 131 0</inkml:trace>
  <inkml:trace contextRef="#ctx0" brushRef="#br0" timeOffset="125212.3">24999 12356 2483 0,'0'-4'25'0,"0"-1"13"16,0 3 8-16,0-2 5 0,1 0-15 0,2 0 1 16,2 0-3-16,1 0-6 0,4 0-9 0,1 1-9 15,2 0-10-15,3 2 0 0,-3 1-3 0,3 0-4 16,-5 0 3-16,1 0 1 0,-3 0 3 0,-4 0 8 15,-1 19 2-15,-4-19 3 0,0 0 18 0,0 26 3 16,0-26 23-16,0 22 19 0,-27-22 3 16,27 24 7-16,-20-13-9 0,20 2-14 0,-27-3-11 15,27-2-19-15,-25 1-11 0,25-3-18 0,-16 0-6 16,16-3-4-16,-9-1-7 0,9 2 4 0,0-2-11 16,0-1-15-16,0 0-14 0,0-1-21 0,0 1-34 15,29-1-29-15,-29 0-33 0,21 0-35 0,-21 0-14 16,35 0-30-16,-17 0-31 0,7 0-18 0,-3 0-7 15,2-21 16-15,1 21 57 0,-1 0 61 0,0 0 70 16,-3-20 66-16,-2 20 71 0,-3 0 87 0,-5-10 77 16,1 10 82-16,-5 0 42 0,-1-9-17 0,-3 9-38 15,-1 0-61-15,-2-4-64 0,0 4-31 0,0 0-30 16,0 0-14-16,0 0-17 0,0 0-20 0,0 0-14 16,0 0-7-16,0 0-1 0,0 0-2 0,0 26 1 15,0-26-5-15,0 22-6 0,0-22-25 16,0 29-49-16,-20-13-70 0,20 1-105 0,0 0-150 15,-12-1-168-15,12-3-13 0,-10 0 108 0</inkml:trace>
  <inkml:trace contextRef="#ctx0" brushRef="#br0" timeOffset="125554.12">25623 12378 2219 0,'2'-7'39'16,"-1"1"13"-16,0 2 8 0,4-1 13 0,-3 2-17 15,0 0 4-15,3 0 6 0,0 2 3 0,0 0-11 16,3 1-3-16,-1-2-3 0,3 2-10 0,0 0-9 16,1 0-5-16,-1 0-14 0,0 0-1 0,-1 0 3 15,-3 0-1-15,0 0 8 0,-2 0 6 0,-1 18 2 16,-1-18 11-16,-2 0 13 0,0 22 9 0,0-22 4 15,0 23 4-15,0-8-3 0,-31-2-4 16,31 3-4-16,-24 0-15 0,24-1-10 0,-21-1-13 16,21-1-19-16,-19-5-7 0,19 2-7 0,0-3-4 15,-8-1 17-15,8-1-3 0,0-2 10 16,0 0-1-16,0 0-7 0,29-3-7 0,-29 0-43 0,29 0-49 16,-29 0-58-16,34 0-60 0,-13 0-43 0,3-25-36 15,1 25-78-15,-1-17-109 0,3 17-143 0,0-22 88 16</inkml:trace>
  <inkml:trace contextRef="#ctx0" brushRef="#br0" timeOffset="127038.39">22609 13915 1372 0,'0'-4'27'0,"0"-1"9"0,0 1 0 16,0 4 0-16,0-2-27 0,0 1-9 0,0-1-4 16,0 1-10-16,0 1-13 0,0 0-13 0,0 0-16 15,0 0 6-15,0 0 8 0,0 0 14 0,0 0 18 16,0 0 6-16,0 0-1 0,0 19 6 15,0-19 3-15,0 0 1 0,0 0 4 0,0 0 4 16,0 0 15-16,0 0 24 0,0 0 42 0,0 0 44 16,0 0 19-16,0 0 6 0,0 0-4 0,0 0-30 15,0 0-6-15,0 0 3 0,0 0 1 0,0-24 18 16,0 24 8-16,0-14 12 0,0 14 4 0,0-12-16 16,0 12-11-16,0-17-30 0,0 17-23 0,0-9-20 15,0 9-21-15,0-6-8 0,0 6-20 0,0-5-7 16,0 5-19-16,0 0-13 0,0 0-7 0,0 0 16 15,0 23 6-15,0-23 6 0,0 28 16 16,0-7-15-16,0 4 9 0,0 4-1 0,20 6-17 16,-20 1 0-16,0 1-20 0,0 3-22 0,0 1-32 15,11-1-42-15,-11-1-38 0,0-4-38 0,0-1-22 16,0-2-19-16,6 0-36 0,-6-1-73 0,0-2-113 16,3-7-105-16,-2 0 58 0,-1-4 136 0</inkml:trace>
  <inkml:trace contextRef="#ctx0" brushRef="#br0" timeOffset="127474.45">22635 14016 2092 0,'0'-16'40'0,"-9"2"18"0,9 0 12 15,0 0 16-15,0-3-11 0,0 5-4 0,0-1-2 16,0 2-14-16,0 0-30 0,0 0-11 0,0 1-8 15,28 3-3-15,-28 0 2 0,22 0 0 0,-22 1 0 16,32 1 0-16,-16 0-1 0,1 2-1 0,0 0-3 16,-5 1 0-16,1 2-5 0,-2 0 4 0,-3 0-2 15,-2 0-2-15,-6 0 9 0,0 20-4 0,0-20 4 16,0 20 0-16,0-20-5 0,0 23-8 0,-36-8-13 16,36-1-4-16,-27 3-10 0,27-2-10 0,-30-1-2 15,30 1-4-15,-24-5-2 0,24 2 7 16,-12-1 4-16,12-3 6 0,0 0 13 0,0 1 7 15,0-2 6-15,0-4 9 0,30 2-1 0,-30-1 3 16,26-3 3-16,-26-1 2 0,34 0 2 0,-15 0 9 16,-3 0 0-16,-1 0-1 0,-1 0 4 0,-2 3 16 15,-12 0 11-15,14 0 16 0,-14 1 16 0,0 3-2 16,0 0 7-16,0 1-4 0,0 3-7 0,0 0-8 16,0 1-11-16,-30-1-5 0,30 2-9 0,-26-1-13 15,26-1-9-15,-29 0-10 0,29-3-7 0,-25 0 0 16,11-1-8-16,4-2-22 0,0-1-26 0,0-2-39 15,-1 1-33-15,2-1-8 0,-2 0-24 0,1-2-22 16,-4 0-58-16,3 1-91 0,1-1-86 16,-1 0-75-16,2 0 97 0</inkml:trace>
  <inkml:trace contextRef="#ctx0" brushRef="#br0" timeOffset="128902.49">23089 14166 2310 0,'0'0'25'0,"0"0"17"0,0-8 22 15,-4 8 27-15,4-6 10 0,0 6 5 0,0-5-8 16,0 5-20-16,0-3-33 0,0 2-26 0,0-1-12 16,0 0-9-16,0-1 5 0,23 0 3 0,-23-2-3 15,16 4 6-15,-16-4-12 0,21 3 0 0,-21 2 4 16,22 0-6-16,-11 0 2 0,0 0 2 0,-2 0-1 15,0 0 2-15,-2 26-2 0,-2-26-1 0,-1 20-4 16,-2-20 4-16,-2 25 6 0,0-10-1 0,0 1 2 16,0-1-3-16,-26 1-1 0,26 0 2 0,-26-2 3 15,26 1 1-15,-25-1-1 0,25-4-2 16,-25 1-3-16,25-5 2 0,-17 0-3 0,17-2-1 16,0-1-4-16,0-2 1 0,0-1 2 0,0 0-2 15,0 0 0-15,0 0 0 0,0 0 3 0,0 0-5 16,0 0 0-16,25 0-15 0,-25-20-17 0,21 20-17 15,-21 0-12-15,25-21-8 0,-10 21-12 0,-2-16-13 16,1 16-17-16,0-18-8 0,1 12 3 0,-1-1 8 16,2 1 14-16,-3-1 11 0,2-1 13 15,-2 0 30-15,1 0 20 0,-2 2 14 0,-2-2 16 0,2-1 23 16,-4 0 35-16,-1 2 39 0,-2-3 31 0,1 3 12 16,-3 1-3-16,-2 0-3 0,0 1 0 0,-1 1-4 15,0 0 11-15,0 0 1 0,0 4 6 16,0-4 5-16,0 4-17 0,0-2-23 0,0 2-33 15,0 0-37-15,0 0-34 0,0 0-15 0,0 0-1 16,0 0-5-16,0 20 10 0,-17-20-3 0,17 21-2 16,0-21 8-16,0 27-1 0,-9-12-7 0,9 1-39 15,0 1-50-15,-6 0-55 0,6-1-62 0,0 0-40 16,0-2-42-16,0 0-52 0,0-4-76 0,0-1-80 16,0-1-35-16,0-3 109 0</inkml:trace>
  <inkml:trace contextRef="#ctx0" brushRef="#br0" timeOffset="129073.84">23630 14345 2543 0,'1'0'63'15,"-1"-9"32"-15,0 9 33 0,0-9 44 0,0 9-34 16,0-6-13-16,0 6-25 0,0 0-38 0,0 0-34 16,-20 0-21-16,20 0-9 0,0 0-10 0,0 0 9 15,0 0 1-15,0 0-3 0,0 20-27 0,0-20-47 16,-11 0-61-16,11 18-76 0,-8-18-75 0,8 13-107 15,-7-13-134-15,7 14-107 0,-3-14 104 0</inkml:trace>
  <inkml:trace contextRef="#ctx0" brushRef="#br0" timeOffset="129519.04">23869 14162 2643 0,'0'0'26'0,"0"0"18"16,0 0 24-16,-13 0 25 0,13 0-22 0,0 0-14 15,0 0-26-15,0 0-25 0,0 0-5 16,0-15-3-16,0 15 1 0,28 0 0 0,-28 0 0 16,20-8-3-16,-20 8 4 0,23 0 2 0,-23 0-2 15,23 0-3-15,-23 0-4 0,17 0 1 0,-17 0 1 16,11 0 11-16,-11 0 11 0,0 18 5 0,0-18 18 16,0 17 10-16,0-17 11 0,0 25 20 0,-25-12-7 15,25 0-1-15,-20 1-11 0,20 0-17 0,-23-2-5 16,23 0-13-16,-17-3-6 0,17-1-14 0,-16 0-6 15,16-1-1-15,0-2-2 0,0-3-6 16,0 0 6-16,0 0 2 0,0-1-22 0,0-1-22 16,28 0-46-16,-28 0-54 0,28 0-41 0,-10 0-44 15,4 0-33-15,5-25-45 0,3 25-96 0,2-18-136 16,4 18-16-16,1-19 97 0</inkml:trace>
  <inkml:trace contextRef="#ctx0" brushRef="#br0" timeOffset="129903.4">24836 13861 2781 0,'0'-14'9'15,"0"1"14"-15,-10 1 41 0,10 2 58 0,0 0 47 16,0 1 14-16,0 5-20 0,0 0-57 0,0 2-55 16,0 2-38-16,0 0-22 0,0 0 5 0,0 0 19 15,0 20 28-15,0-20 9 0,0 27 1 16,0-5-15-16,0 0-5 0,22 7 3 0,-22 5-4 15,0 1-5-15,0 5-8 0,16 2-10 0,-16 6-5 16,0-3-5-16,11 4 4 0,-11 0-12 0,8 5 10 16,-5 6-2-16,-3 5-28 0,3 0-148 0,-2-1-92 15,2-2-43-15,-1-3-3 0,0-4 133 0,0-8 16 16,0-9-49-16,4-13-129 0,-4-9-150 16,0-2-80-16,-1-6 100 0</inkml:trace>
  <inkml:trace contextRef="#ctx0" brushRef="#br0" timeOffset="130321.66">24874 14020 2267 0,'0'-11'27'16,"0"1"9"-16,0 2 15 0,0 0 32 0,0 2 13 15,0 1 24-15,-26 1 8 0,26 0-21 0,0 0-43 16,0 2-34-16,0-1-25 0,0 2-15 0,0-1 1 15,0 1 2-15,0-2 3 0,0 2 2 0,0 0 0 16,0-1 0-16,28-1-5 0,-28 3-1 0,21 0 2 16,-21 0 4-16,23 0 1 0,-23 0-6 0,20 0 3 15,-20 0-9-15,14 0-2 0,-14 0 14 0,8 24-3 16,-8-24 5-16,0 18 6 0,0-18-5 16,0 26-3-16,0-13 3 0,0 1 2 0,0 2 1 15,0-3-5-15,-26-2-2 0,26-1-3 0,0-2-1 16,0 1 6-16,0-3 2 0,0 0-6 0,0-1 2 15,0 0-2-15,0 0-6 0,0 1 11 0,29-3-5 16,-29 2-2-16,0 0 7 0,24 1-6 0,-24 1 4 16,17-3 15-16,-17 2 9 0,0 0 21 15,15-1 11-15,-15-1 6 0,0 0 8 0,7-2-3 0,-7 1-9 16,0-2-14-16,0 4-22 0,0-3-17 0,0 2-11 16,-31 2-17-16,31 0-17 0,-27 2-21 15,27 0-34-15,-36 1-25 0,17-1-42 0,-1 3-44 16,0-3-46-16,3 0-65 0,1-2-97 0,4-1-93 15,3 0 28-15,3 0 108 0</inkml:trace>
  <inkml:trace contextRef="#ctx0" brushRef="#br0" timeOffset="130870.3">25255 14302 2474 0,'-2'0'26'16,"1"0"18"-16,1-16 16 0,0 16 18 0,0 0-7 15,0 0-4-15,0-14-11 0,0 14-10 0,0 0-25 16,0-7-11-16,0 7-6 0,0-5-7 0,26 5 7 15,-26-6-4-15,0 4 6 0,25 2 2 0,-25-2-3 16,17 1-3-16,-17 1-3 0,14 0-2 0,-14 0 2 16,9 0 4-16,-9 0-2 0,0 0-4 0,8 23 3 15,-8-23 0-15,0 19 2 0,0-19 3 0,0 24-9 16,0-12 7-16,-24 1 4 0,24 2 1 0,-18 0 9 16,18 1-2-16,-25 0-1 0,25-2 6 0,-22 1 0 15,22 0 0-15,-18-1-3 0,18-3-11 0,-10-2 1 16,10-2-5-16,0-1-7 0,0-2 5 0,0-2-1 15,0-1-3-15,0 1 7 0,0-2-12 16,0 0-24-16,26 0-35 0,-26 0-64 0,26 0-75 16,-26 0-107-16,34-24-165 0,-16 24-163 0,2-18 78 15,-4 18 127-15</inkml:trace>
  <inkml:trace contextRef="#ctx0" brushRef="#br0" timeOffset="131136.34">25537 14320 2731 0,'1'-6'8'16,"3"0"-6"-16,1 1 4 0,0-2 10 0,1 1 8 16,-1-1 18-16,3 1 2 0,0 3-10 0,-1-1-15 15,-1 2-10-15,2 0-11 0,-3 2 1 16,0 0-2-16,-2 0 3 0,-2 0 14 0,2 0 6 16,-3 20 18-16,0-20 5 0,0 19 12 0,0-19 5 15,-30 21 0-15,30-7 7 0,-25-2-5 0,25 4 3 16,-27-2-12-16,27-3-9 0,-28-1-19 0,28 1-16 15,-16-3-2-15,16 1-14 0,-14-3 2 0,14-2 3 16,0-2-12-16,0-2-4 0,0 4-27 0,0-3-36 16,0-1-45-16,34 0-44 0,-34 0-32 0,31 0-33 15,-12 0-41-15,3 0-51 0,0 0-81 16,1-24-74-16,0 24 9 0,2 0 106 0</inkml:trace>
  <inkml:trace contextRef="#ctx0" brushRef="#br0" timeOffset="131275.04">25839 14365 2338 0,'6'0'62'0,"-1"0"36"0,0 0 18 15,-3 0 19-15,0 0-37 0,-2 0-6 0,0 0 4 16,0 0-3-16,0 0-24 0,0 0-16 0,0 0-22 16,0 0-11-16,0 0-6 0,-20 24-14 0,20-24-1 15,0 25-33-15,-19-25-49 0,19 27-70 0,-14-10-100 16,14-3-115-16,-15-2-161 0,15 0-146 0,-13-12 101 16</inkml:trace>
  <inkml:trace contextRef="#ctx0" brushRef="#br0" timeOffset="131618.81">26001 14243 2084 0,'0'-4'20'0,"0"1"9"0,0 3 25 15,0-3 23-15,0 0-1 0,22 1 4 0,-22 1-17 16,0-1-22-16,23 1-11 0,-23 1-9 0,19 0-3 16,-19 0 7-16,15 0 2 0,-15 0 5 0,13 21 4 15,-7-21-4-15,-1 0 14 0,-5 24 13 16,0-24 3-16,0 22 17 0,0-22-8 0,0 24 7 16,0-13 27-16,-29-1 12 0,29 0 14 0,-23 1 2 15,23-2-32-15,-25 0-16 0,25-2-43 0,-17-4-26 16,17 2-10-16,0-1-24 0,-14-1 16 0,14-1-2 15,0-2 13-15,0 0-2 0,0 0-13 0,34 0-48 16,-34 0-81-16,36 0-63 0,-12 0-83 0,1-20-75 16,4 20-120-16,-4 0-232 0,2-21 33 0,-5 21 119 15</inkml:trace>
  <inkml:trace contextRef="#ctx0" brushRef="#br0" timeOffset="133787.31">26016 11901 2428 0,'0'-7'6'16,"-2"3"1"-16,2 1-2 0,0 0 4 0,0 0 4 15,0-2 4-15,0 3 12 0,34-1-3 0,-34 0-11 16,38-1-2-16,-9 2-9 0,0-2-2 0,5 0-2 15,2 1 5-15,-2 2 0 0,4-2 7 16,-2 2 7-16,-2 1 3 0,-1 0 4 0,-3 0 3 16,-6 0 9-16,-2 0 21 0,-3 0 22 0,-1 25 15 15,-7-25 4-15,-2 24-13 0,-3-4-9 0,-1 6-4 16,-2 6 14-16,1 7 3 0,-2 7-3 0,-2 4-4 16,0 10-3-16,0 6 15 0,0 7 11 0,0 4 4 15,0 3 6-15,0 3-17 0,0 4-40 16,0 6-11-16,25-2-11 0,-25 9-17 0,29 3 7 15,-29 3-8-15,38 1-15 0,-18 3-6 0,3-1 4 16,-3-1 0-16,3-1 7 0,-6-7 13 0,2-3 13 16,-6-4-3-16,-1-5 0 0,-6-4 14 0,-2 0-3 15,-1-2 6-15,-3-1 6 0,0-2-15 0,0-3 6 16,0-6-6-16,-23-6-13 0,23-1 7 0,0-9-13 16,-18-8-9-16,18-11-8 0,0-3 14 0,0-8-18 15,0-4 28-15,-14-6 15 0,14-6-30 0,0 2 56 16,0-2-7-16,0-1 13 0,-8 0 7 0,8-2-14 15,-5 0-32-15,3 2-11 0,-2-2 11 0,2 0-41 16,-6 1 21-16,1-2 8 0,1 0-20 0,-1-2-34 16,-2 2-36-16,-4-2-84 0,2 0-53 0,-7 0-6 15,1-2-8-15,-2 0 18 0,-6 0-11 0,-4 0-45 16,-3 0-79-16,-3 0-86 0,-1 0-63 16,-3 0-112-16,-1 0-122 0,-3 0 50 0,-7-18 136 15</inkml:trace>
  <inkml:trace contextRef="#ctx0" brushRef="#br0" timeOffset="134718.44">22061 11903 2335 0,'0'-6'-8'0,"0"-1"0"0,0 1-1 15,0-2 0-15,35 0 8 0,-35-1 7 0,37 0-1 16,-13-2-4-16,5 1-7 0,1 2-33 0,-1-1-49 15,2 0-50-15,-1 2-83 0,-4 1-61 0,-5 3-42 16,-5 2-36-16,-7-1 11 0,-2 2 88 0</inkml:trace>
  <inkml:trace contextRef="#ctx0" brushRef="#br0" timeOffset="135102.76">22104 11935 1910 0,'-3'13'29'0,"-2"7"12"16,0 8 22-16,0 9 27 0,-1 3 1 0,-1 13 10 16,2 8-2-16,-1 8-11 0,2 3-22 0,3 5-13 15,1 2-5-15,0 2-18 0,0 0 12 0,0 5 12 16,0 2 13-16,0 6 12 0,23 6-13 0,-23 8-9 16,0 7-16-16,0 7 7 0,18 3-2 0,-18 0 6 15,0-1 5-15,11-3-8 0,-11-3 16 0,0-7 2 16,12-5-3-16,-12-4 12 0,8 0-5 0,-4-4-9 15,2-2-5-15,3-2-14 0,4-2-22 16,2-4-4-16,1-4-5 0,3-8-6 0,1-4 10 16,-2-7-2-16,0-5 1 0,-2-5-3 0,-2-7-6 15,1-7-3-15,-5-5 6 0,-2-5-1 0,-1-8-7 16,0-7 1-16,0-4-10 0,-3-5 9 0,1-3 7 16,-3-2 15-16,5-2 13 0,1 0-2 0,3 0 11 15,2 0-9-15,5 0-11 0,5 0-1 0,5 0-17 16,4-25-1-16,7 25-6 0,4-20-36 15,4 20-45-15,2-27-79 0,5 8-79 0,1 0-55 16,1-3-40-16,0 0-37 0,0-5-92 0,2 3-134 16,1-2-47-16,1-3 110 0</inkml:trace>
  <inkml:trace contextRef="#ctx0" brushRef="#br0" timeOffset="135867.34">26791 11956 1854 0,'0'0'8'0,"0"0"9"0,0 0 0 0,32 0 12 0,-32-16-5 15,29 16-11-15,-29 0 5 0,38-11-15 16,-11 11-10-16,2-10 0 0,1 10-34 0,1-12-58 16,0 6-97-16,1 0-87 0,-5 0-75 0,-2 1-37 15,-6-3 101-15,-2 6 92 0</inkml:trace>
  <inkml:trace contextRef="#ctx0" brushRef="#br0" timeOffset="136350.34">26973 11901 1756 0,'-2'9'54'0,"-2"-3"36"0,2 0 26 0,-6 5 33 15,2 3-28-15,-3 8-9 0,-3 10 6 16,-1 7-4-16,-2 7-3 0,-1 8-8 0,2 9-13 16,-2 7-9-16,1 3-5 0,1 0-3 0,3 3 6 15,-1 3-8-15,4 3-1 0,1 3-11 0,1 2-11 16,4 7 7-16,2 8-6 0,0 4-4 0,0 5-1 15,0 6-16-15,0-3 1 0,26 3 9 0,-26-4-5 16,0-6 5-16,27-5-6 0,-27-6 4 0,22-9-1 16,-22-7 5-16,16-2 8 0,-16-4-10 15,14-6 16-15,-14-1 4 0,13-1-7 0,-13-4-1 16,7-2-4-16,-7 2-5 0,0-7 10 0,0 1 1 16,0-6-12-16,0-1-7 0,0-4-20 0,0-3 5 15,0-5 1-15,-23-5-12 0,23-5 2 0,0-4-17 16,0-5 6-16,0-3 8 0,0-7 6 0,0-1-1 15,0-3-7-15,0-3-9 0,0-1 13 0,0 0 8 16,0 0 7-16,0 0 10 0,0 0-6 0,0 0-2 16,0 0-15-16,0 0 3 0,14 0-3 0,-14 0-5 15,14 0 9-15,-14 0 4 0,19 0-16 0,1 0 18 16,-3 0-21-16,5-20 5 0,4 20-10 0,4-19-15 16,6 19-8-16,-3-23-40 0,4 10-12 15,1 1-21-15,2-2-20 0,-4 0-3 0,3 1-20 16,-4-4-21-16,-1 1-13 0,-2 1-28 0,3-2-18 15,-3 1-22-15,-1 0-9 0,-1 1-13 0,-3 0-8 16,0 1-19-16,-5 1-51 0,-2 1-86 0,-1-2-45 16,-7 3 86-16</inkml:trace>
  <inkml:trace contextRef="#ctx0" brushRef="#br0" timeOffset="138669.37">27124 12127 2198 0,'-2'-5'19'0,"2"1"-2"0,0 2 1 0,0 0 1 16,0 2-12-16,0 0 19 0,0 0 13 0,0 0 9 15,0 0-9-15,0 23-12 0,19-23-12 0,-19 27-11 16,0-27 0-16,21 33 2 0,-21-11 0 0,15-1-6 15,-15 3 0-15,18-1-18 0,-9-1-23 16,1 1-10-16,-3-3-21 0,1-1-15 0,-1-3-9 16,0 0-2-16,2-3-1 0,-3-1 19 0,1-4 16 15,3-3 20-15,-2-1 19 0,3-4 5 0,1 0 12 16,-1 0 8-16,0 0 5 0,1 0 12 0,1-29 20 16,-5 29 9-16,4-22 32 0,-1 22 7 0,-2-26 2 15,-2 26 10-15,0-27-7 0,1 14 3 0,-1-1 1 16,0 1-10-16,-4-1 0 0,1 1-4 0,-2 3-3 15,0-1 0-15,-1 2-7 0,-1 5-4 0,0-1-17 16,0 3-16-16,0 2-21 0,0 0-14 0,0 0 2 16,0 0-6-16,-24 0 1 0,24 27-6 15,-19-27-5-15,19 27-1 0,-27-27-5 0,11 33-6 16,5-14-6-16,-5-2-4 0,3-2 0 0,4 1 3 16,-1-3 2-16,2-1 1 0,1-2 1 15,1-1 1-15,5-3 4 0,-4 1 0 0,5-3 10 0,0-2 4 16,0 2 4-16,0 0 6 0,0-3 2 0,0 2 1 15,0-1 4-15,0 0 6 0,0 4 0 0,0 1 8 16,0 1 3-16,21 2-4 0,-21 1 0 16,0 3 2-16,16 1 1 0,-16 1-2 0,0 0-4 15,17 2-9-15,-17 0 0 0,9-1-6 0,-9 2-10 16,8-1-23-16,-8 1-56 0,0-1-64 0,0 0-91 16,0-1-142-16,0-1-137 0,0 1-17 0,0-4 102 15</inkml:trace>
  <inkml:trace contextRef="#ctx0" brushRef="#br0" timeOffset="139466.34">27631 12628 2335 0,'0'-12'57'16,"0"12"41"-16,0-10 30 0,0 4 35 0,0-1-2 16,7 1 2-16,-7 1 1 0,0 0-8 0,0-1-45 15,0 4-35-15,0-1-29 0,0 3-19 0,0 0-22 16,0 0-12-16,0 0-6 0,0 0-5 0,0 0 18 16,0 23 5-16,0-23 3 0,0 25-4 0,0-25-5 15,0 33 7-15,0-12-2 0,0-2-2 0,0 3-30 16,0-3-54-16,0 1-41 0,0 0-60 0,0-4-36 15,0 0-28-15,-18 0-39 0,18-3-45 0,0-1-80 16,0-1-65-16,0-2-43 0,0-4 109 16</inkml:trace>
  <inkml:trace contextRef="#ctx0" brushRef="#br0" timeOffset="139651.91">27883 12812 2512 0,'5'-10'55'16,"-1"10"39"-16,0-9 47 0,-3 9 43 0,-1-4-24 15,0 2-31-15,0 2-46 0,0 0-50 0,0 0-29 16,0 0-6-16,-26 0 4 0,26 24 2 0,0-24-3 16,-24 21-23-16,24-21-37 0,-15 24-45 0,15-24-58 15,-19 24-50-15,19-24-52 0,-11 23-73 16,11-12-113-16,-9-11-112 0,9 14 31 0,-2-9 124 16</inkml:trace>
  <inkml:trace contextRef="#ctx0" brushRef="#br0" timeOffset="139982.37">28091 12622 2472 0,'0'-11'32'0,"0"3"29"0,0 1 52 15,0 0 48-15,0 0 4 0,0-1-4 0,0 5-29 16,-10 1-29-16,10-1-29 0,0 2-11 15,0 0-15-15,0 1-5 0,0 0-1 0,0 0-10 16,-5 0-6-16,5 0-22 0,0 0 0 0,0 0 18 16,-5 0 6-16,3 20 27 0,2-20 4 0,0 18-12 15,0-18 2-15,-2 22-12 0,0-7-7 0,0 0 2 16,2 2-13-16,0-1-9 0,0 5-10 0,0-2-1 16,0 0 1-16,0-1-2 0,0 1 7 0,0-3-7 15,0 1-1-15,22-2 0 0,-22-3-1 0,0-2 6 16,17-1-22-16,-17-2-29 0,0-2-43 0,19-2-53 15,-19-2-25-15,19 0-31 0,-11-1-45 16,3 0-45-16,3 0-76 0,-1 0-133 0,5-26-152 16,-2 26 55-16,0-20 126 0</inkml:trace>
  <inkml:trace contextRef="#ctx0" brushRef="#br0" timeOffset="140150.19">28063 12739 2408 0,'-12'0'39'15,"1"0"28"-15,2 0 36 0,9 0 30 0,-8 0-20 16,8 0-13-16,0 0-38 0,0 0-30 0,0 0-26 16,0 0-15-16,0 0 5 0,0 0 4 0,24 0 3 15,-24 0-10-15,22-17-26 0,-22 17-32 0,32 0-40 16,-13-11-49-16,1 11-59 0,-1-12-108 16,3 12-148-16,-1-9-130 0,-2 2 82 0</inkml:trace>
  <inkml:trace contextRef="#ctx0" brushRef="#br0" timeOffset="140317.44">28428 12677 2172 0,'0'0'19'16,"0"0"4"-16,0 0 7 0,0 0 2 0,0 0-15 16,0-18-4-16,0 18-7 0,26 0-1 0,-26-12-10 15,20 12-8-15,-4-11-33 0,-2 11-55 0,0-11-64 16,-1 6-103-16,0 0-90 0,-2 1-87 0,0 0 36 15,-2 0 110-15</inkml:trace>
  <inkml:trace contextRef="#ctx0" brushRef="#br0" timeOffset="140630.54">28670 12590 2207 0,'3'-17'40'16,"-1"17"26"-16,1 0 23 0,1 0 22 0,-2-13-24 15,1 13-13-15,2 0-11 0,0-8-17 0,1 8-11 16,0-5-12-16,0 5-10 0,3 0-5 0,1 0 4 16,0 0-2-16,3 0-2 0,-2 0 5 15,-2 0-5-15,1 0 14 0,0 27 16 0,-4-27 27 16,-2 20 11-16,-3-20 11 0,-1 28 12 0,0-13 2 16,0 2 12-16,0-2 2 0,0 3-2 0,-26 0-13 15,26-1 0-15,-20 0-29 0,20-2-11 0,-20 0-26 16,20-3-19-16,0 0 0 0,-17-3-14 0,17-3 5 15,0 0-11-15,0-4-6 0,0 2-2 0,0-2-4 16,0 0-23-16,0 0-15 0,34-2-37 0,-34 0-35 16,33 0-32-16,-15 0-37 0,5 0-33 0,2 0-45 15,0-23-46-15,4 23-90 0,-2 0-145 0,-3-23-61 16,1 23 101-16</inkml:trace>
  <inkml:trace contextRef="#ctx0" brushRef="#br0" timeOffset="141749.37">27269 14115 1537 0,'0'0'29'0,"0"-3"5"0,0 3 9 0,0 0 15 0,0 0-12 16,0 0 6-16,0 0 4 0,0 0-12 0,0 0-13 16,0 0-12-16,0 0-3 0,0 0-5 0,0 0 4 15,0 0 8-15,0 0 11 0,0 0 17 0,0 0 16 16,0 0 18-16,0 0 12 0,0 0 4 0,-15-21 0 15,15 21-5-15,0 0 3 0,0-17 5 16,0 17 12-16,-11-10-1 0,11 10-6 0,0-10-10 16,0 10-19-16,0-5-21 0,0 5-24 0,0 0-18 15,0 0-21-15,0 0-5 0,0 0-2 0,0 0 7 16,0 0 6-16,0 0 4 0,0 23 0 0,20-23-4 16,-20 22-2-16,20-22-9 0,-20 22-6 0,21-22-27 15,-21 23-16-15,20-23-21 0,-20 19-22 0,18-19 1 16,-10 14-8-16,-1-7 2 0,1 0 6 15,-4-2 4-15,3 0 3 0,1 1 16 0,-1 0 11 16,0-3 19-16,0 0 17 0,1-1 10 0,-1 0 15 16,2-2-3-16,-4 0 9 0,2 0-2 0,-1 0-3 15,0 0 9-15,0-24 8 0,-2 24 16 0,2 0 11 16,-3-28 10-16,3 28 6 0,-2-20-7 0,-1 20 6 16,2-19 0-16,0 19 4 0,-1-18 15 0,-2 18 6 15,0-13 7-15,0 13-1 0,0-7-14 0,-2 7-10 16,0-3-15-16,0 3-12 0,0 0-13 0,0 0-10 15,0 0-11-15,0 0-3 0,0 0-1 0,0 0 0 16,-27 20 1-16,27-20 0 0,0 0-3 0,-23 18 2 16,23-18 1-16,-17 15 4 0,17-15 5 15,-16 12-9-15,16-12 7 0,-11 9-8 0,5-9-1 16,6 9 3-16,-4-6-7 0,1 3 0 0,3-1 2 16,-2 1 5-16,2 1-2 0,-2-1 4 0,-1 3 0 15,3 0-6-15,0 4 8 0,0-1-7 0,0 0 8 16,0 1-5-16,0 3-2 0,0-1 9 0,0-2-7 15,25 1 3-15,-25 1 4 0,0 1-6 0,20 2 0 16,-20 4-45-16,0 0-21 0,13 4-45 0,-13 0-63 16,0 3-26-16,0 1-88 0,0-3-101 0,0 0-95 15,8-3-83-15,-8-4 105 0</inkml:trace>
  <inkml:trace contextRef="#ctx0" brushRef="#br0" timeOffset="143362.31">27689 14333 2174 0,'0'0'46'0,"0"0"27"0,0-10 33 16,0 10 27-16,0 0-11 0,0 0-10 15,0 0-25-15,0 0-17 0,0 0-35 0,0 0-10 16,0 0-6-16,0-5-6 0,0 5-1 0,0 0-3 16,0-2-2-16,0 1-9 0,0-2 5 0,0 0-4 15,0 3-5-15,21-1 8 0,-21-2-7 0,22 3 2 16,-22 0 5-16,25 0-6 0,-13 0 3 0,-1 0-4 15,-11 0-3-15,16 0 7 0,-16 0 1 0,7 22 5 16,-7-22 5-16,0 0 0 0,0 19-1 0,0-19 8 16,0 18-4-16,0-18 5 0,-26 20 8 15,26-11-6-15,0 2 6 0,-31 0 1 0,31 0-12 16,-19-1 3-16,19 0-4 0,-15-4-8 0,15 1 2 16,0-1-9-16,-13-3-2 0,13 0-3 0,0-2-15 15,0-1-30-15,0 0-22 0,0 0-24 0,0 0-21 16,0 0 2-16,0 0-16 0,0 0-19 0,24 0-33 15,-24 0-28-15,21 0-37 0,-21 0-8 0,27-19 37 16,-12 19 45-16,5 0 71 0,-2 0 49 0,1-13 46 16,-3 13 41-16,1 0 53 0,-5 0 65 0,1-12 35 15,-3 12 17-15,-5-7-10 0,3 7-23 0,-4-2-15 16,1 1-15-16,-2-1-18 0,0 1-14 0,-1-2-12 16,-2 3-15-16,4-1-16 0,-4 1-12 0,0-2-16 15,0 2-17-15,0 0-3 0,0 0-5 16,0 0 2-16,0 0 2 0,0 24 2 0,0-24-8 15,0 23-9-15,0-23-12 0,0 27-33 0,0-13-46 16,-22 0-79-16,22-1-101 0,-15 0-137 0,15-1-144 16,-12-3-22-16,12-2 112 0</inkml:trace>
  <inkml:trace contextRef="#ctx0" brushRef="#br0" timeOffset="143663.81">28265 14094 2855 0,'0'-5'9'0,"0"-3"16"0,0 4 39 0,0 1 52 16,0 1 30-16,0 2 5 0,0 0-38 0,-20 0-52 16,20 0-44-16,0 0-10 0,0 0 18 0,0 0 15 15,0 31 24-15,-10-31-4 0,10 27-1 0,0-10-9 16,-11 2-9-16,11 4 10 0,-3-3-10 0,1-1 2 15,-2 5 4-15,4-4-10 0,0 2-7 0,-2-4-11 16,2-2-1-16,0-1-7 0,0 1-4 0,0-4-3 16,0 1-4-16,0-4-7 0,0 0 16 0,20 0-9 15,-20-2-28-15,0 1-20 0,16-6-47 0,-16 3-32 16,18-5-35-16,-9 0-42 0,5 0-43 16,-1 0-41-16,0 0-45 0,3-21-73 0,-2 21-131 15,1-19-96-15,-2 19 100 0</inkml:trace>
  <inkml:trace contextRef="#ctx0" brushRef="#br0" timeOffset="143849.31">28238 14330 2515 0,'-11'-2'20'0,"3"1"19"16,0 1 35-16,3-1 36 0,1-2-1 0,2 1-4 16,-1 1-31-16,2 1-43 0,1 0-20 0,0-2-17 15,0 2-2-15,0 0 4 0,0 0 3 0,24 0-7 16,-24-2-17-16,18 0-17 0,-18 0-32 0,27-1-21 15,-27 2-28-15,29-3-48 0,-16 2-53 16,2-1-92-16,-1 2-111 0,1-1-88 0,-4 0 44 16,1-1 123-16</inkml:trace>
  <inkml:trace contextRef="#ctx0" brushRef="#br0" timeOffset="143988.37">28533 14309 2374 0,'8'0'40'0,"-3"0"29"0,-1 0 32 0,1 0 42 16,-2 0-3-16,-2 0 0 0,0 0-20 0,2 0-30 15,0 0-39-15,2 0-29 0,-1 0-12 0,4 0-12 16,-1 0-16-16,4 0-30 0,1 0-53 16,0-15-65-16,2 15-72 0,-3 0-110 0,3-11-176 0,-3 11-134 15,-2-11 90-15</inkml:trace>
  <inkml:trace contextRef="#ctx0" brushRef="#br0" timeOffset="144295.44">28843 14199 2494 0,'1'-3'30'0,"0"1"7"16,2-1 1-16,-2 3 4 0,-1-2-28 0,5 2 1 15,-3 0 6-15,1 0 8 0,4 0 3 0,1 0-4 16,1 0-3-16,1 0-6 0,3 0 9 16,-2 22 7-16,1-22 17 0,0 16 18 0,-2-16 9 15,-3 17 24-15,1-17 2 0,-4 20-2 0,-4-7-1 16,0 0-16-16,0 0 3 0,0 0 7 0,0-1 5 15,-32 0 5-15,32 0-13 0,-22 1-16 0,22-3-29 16,-20-1-13-16,20-2-17 0,0-1-17 0,-18 1 9 16,18-2-13-16,0 1 0 0,0-5 15 0,0 2-11 15,0-3-4-15,0 0 5 0,35 0-25 0,-35 0-39 16,39 0-46-16,-14-26-65 0,-1 26-69 0,4-21-61 16,-2 21-114-16,-1-20-85 0,-1 20-247 15,-2-22 45-15,-3 22 166 0</inkml:trace>
  <inkml:trace contextRef="#ctx0" brushRef="#br0" timeOffset="150312.34">28963 11781 1190 0,'25'-17'22'0,"3"17"19"0,2-11 26 16,5 11 34-16,5-16 10 0,-1 7 0 0,2 3-5 16,5-2-5-16,-3 1-13 0,-3 0 3 0,-3 2-2 15,-5 0-7-15,-7 2 2 0,-5 3 9 0,-3 0 19 16,-7 0 15-16,-2 0 18 0,-3 0 1 0,-3 0-15 15,-2 33-14-15,3-33-21 0,-3 39-4 16,0-11-4-16,0 3 0 0,0 9 3 0,0 8-16 16,0 8-1-16,0 8 2 0,0 7 5 0,0 9 8 15,0 4-9-15,0 8-8 0,0 2-10 0,32 2-5 16,-32 2 14-16,42 0-22 0,-20-3 9 0,2 5-7 16,2 1-17-16,-1-1 14 0,1 2-22 0,-6-2 1 15,-1-1 8-15,-4-5 1 0,-2 2 3 0,-3-10 3 16,-10-5-3-16,6-6 14 0,-6-4 11 0,0-3-5 15,0-5-9-15,0-3-16 0,0-3 10 0,0-1 22 16,-30-3 22-16,30-2-4 0,0-1-48 0,-25-4 19 16,25 0-19-16,-16-8 8 0,16 0 11 0,-17-6-38 15,17-7-24-15,-12-7-10 0,12 0 13 16,-9-6-12-16,9-2 45 0,-7-1 1 0,3-1-26 0,1 1 5 16,-5 1 4-16,1 3-13 0,-1 1 52 15,0 0 9-15,-3 0-34 0,3 1 18 0,-1 0-23 16,-1-1-40-16,3-4 18 0,0 1-18 0,3-4 18 15,-1-1 22-15,2-1-17 0,0-4 34 0,1 1-35 16,1-2 14-16,0 0 36 0,0 0-17 0,-3 0 21 16,-2 0-21-16,-2 0-5 0,-6 0-31 0,-3 0-5 15,-8 0 20-15,-8 0-35 0,-3 0 46 0,-10 0-7 16,-3 0-26-16,-6 0-1 0,3 0-74 0,2 0-76 16,5 0-66-16,6 17-83 0,2-17-57 15,7 0-30-15,9 0-67 0,5 0-74 0,3 0-75 16,7 0-212-16,6-31-28 0,0 31 165 0</inkml:trace>
  <inkml:trace contextRef="#ctx0" brushRef="#br0" timeOffset="151045.96">30072 13158 2754 0,'-10'-5'30'0,"2"4"35"15,3-3 49-15,1 3 47 0,1 1 2 0,0-3-26 16,3 0-46-16,0 3-54 0,0-1-34 15,0 0-10-15,0 1 0 0,0-3 9 0,24 3-2 16,-24 0 3-16,30 0-3 0,-7 0 4 0,0 0-9 16,3 0-14-16,4 0-26 0,3 0-34 0,-2 0-25 15,-3 0-24-15,-1-20-15 0,-6 20-5 0,0 0 1 16,-7 0 6-16,-2-13-4 0,-7 13-18 0,-2 0-27 16,-2-12-26-16,-1 12-5 0,0-8 23 0,0 2 65 15,0 1 82-15,0-1 85 0,0-1 80 0,-29 2 36 16,29-2 29-16,-19 1 13 0,19 0-11 0,-22-1 0 15,22 1-10-15,-24 2-18 0,12 0 0 0,3 2-13 16,1 1-14-16,8 1-22 0,-11 0-29 0,5 0-9 16,1 0-4-16,-1 22 1 0,1-22-6 15,-2 31-13-15,0-31-16 0,-1 39-5 0,-2-10-8 16,2 3-2-16,1 1-16 0,2 2-34 0,-1-2-52 16,1 1-78-16,0 2-88 0,0-2-92 0,1-1-130 15,2-5-166-15,1-5 5 0,-1-1 121 0</inkml:trace>
  <inkml:trace contextRef="#ctx0" brushRef="#br0" timeOffset="151710.1">30726 11758 2515 0,'-3'-3'19'16,"-1"2"11"-16,4 1 10 0,0-3 15 0,0-1-16 16,0 1-7-16,0 0-13 0,0-1-14 0,37 0-3 15,-37-3-3-15,39 1 4 0,-14 0 1 0,5-1-2 16,4 0-2-16,1 0-10 0,-1 1-18 16,1-3-28-16,-1 2-32 0,0 1-30 0,-5 0-21 15,-3-2-16-15,-5 4 1 0,-6 0-1 0,-4 1-5 16,-5 0-8-16,-3 0-25 0,-3 2-14 0,0 1-24 15,0 0-8-15,0 0 16 0,-35 0 20 0,35 0 70 16</inkml:trace>
  <inkml:trace contextRef="#ctx0" brushRef="#br0" timeOffset="152143.1">30916 11696 1353 0,'-3'5'61'0,"-2"1"44"16,-1 1 37-16,-1 1 43 0,1 3-14 0,-2 0-6 15,-3 4 0-15,-1 2-8 0,-2 7-23 0,0 2-6 16,-2 6-9-16,0 9-1 0,-1 10 3 0,1 6 4 15,0 9 6-15,2 8 3 0,0 6-2 16,1 7-13-16,4 4-21 0,1 1-19 0,2 2-3 16,4 2-12-16,2 4 14 0,0 2-17 0,0 5-17 15,0 2 10-15,0 4-20 0,30 2 14 0,-30 2 10 16,0-2-1-16,18-3 1 0,-18-6-7 0,0-8-7 16,0-7-9-16,0-6 8 0,0-12 4 0,0-7 5 15,0-5-17-15,0-6-2 0,0-3-8 0,-23-5 3 16,23-6 15-16,0-2-21 0,0-4 7 0,-14-2-17 15,14-2-14-15,0-3 11 0,0 0-4 16,0-4 0-16,0-1 4 0,0-1-3 0,0 2-11 16,0-4-2-16,0 0 6 0,0-2 18 0,0-3-17 15,0-3 13-15,0 0 6 0,0-1-21 0,0-4 8 16,0 0 1-16,0-3-10 0,0-1-9 0,0-2 15 16,0 2-6-16,0-3-4 0,0 0 9 0,0 0-13 15,0 0 16-15,0 0-15 0,0 0 16 0,0 0 1 16,21 0-24-16,-21 0 34 0,29 0-31 0,-8 0 14 15,5-18 5-15,6 18-47 0,2-18 10 0,4 18-30 16,7-22-18-16,1 9-1 0,1-2-18 0,3 0 4 16,3-2-18-16,-4 2-18 0,-1-2-26 0,-2 3-54 15,-4-3-50-15,-3 3-38 0,-7-1-39 16,-2-3-41-16,-2 1-100 0,-7-1-177 0,3 0 8 16,-8-3 119-16</inkml:trace>
  <inkml:trace contextRef="#ctx0" brushRef="#br0" timeOffset="154662.34">31385 12008 1933 0,'2'-2'57'0,"0"-3"22"0,0 4 24 15,-1-3 26-15,1-1-19 0,0 3 12 0,-2 0 5 16,0-2-10-16,0 1-20 0,1 1-22 0,-1 0-8 16,2 2 9-16,-2-2 8 0,0 1 16 0,0-1 8 15,0 2 7-15,0 0-3 0,0 0-22 16,0-2-33-16,0 2-25 0,0 0-31 0,-30 0 2 15,30 0 2-15,-26 0-7 0,10 0 2 0,-2 0-9 16,-3 26 1-16,-1-26 8 0,-2 21 1 0,3-21-2 16,-3 30 2-16,3-12-5 0,1-4 0 0,1 5-1 15,0 0-4-15,5 0-3 0,3 0-8 0,-3-1-13 16,6 0-19-16,1 0-19 0,1-1-13 16,5-3-7-16,0 0 4 0,1-2 7 0,0-3 21 0,0 0 27 15,0-3 8-15,33-2 12 0,-33-1 1 16,27-2 0-16,-27-1 9 0,32 0 3 0,-14 0 3 15,0 0-4-15,-3 0 3 0,0-24-5 0,-2 24 5 16,-4 0 1-16,-2-15 0 0,-7 15 4 0,9 0 1 16,-9 0 6-16,0 0 5 0,0 0-5 0,0 0-3 15,0 0-9-15,0 0-6 0,0 0 4 0,0 0-3 16,-23 0 7-16,23 26-3 0,-22-26-3 0,22 28 3 16,-24-12-7-16,24 3 5 0,-27 3 1 0,13 0-5 15,1 1 5-15,2 0-4 0,4-1-2 0,0 0 7 16,2 0-2-16,5-4-4 0,0 0 5 0,0-4-2 15,0-1-3-15,0-1 6 0,0-3-1 0,25-2-3 16,-25 0 5-16,23-5 0 0,-23 0 1 0,30-2 1 16,-14 0-6-16,1 0 4 0,2 0-4 0,0 0-1 15,0-27 2-15,-3 27-6 0,-1 0-6 16,0-20-27-16,-5 20-57 0,0-14-73 0,-1 14-93 16,-4 0-124-16,1-16-176 0,-2 16-59 0,0-12 101 15</inkml:trace>
  <inkml:trace contextRef="#ctx0" brushRef="#br0" timeOffset="154974.24">31525 12487 2375 0,'0'-5'31'16,"0"2"21"-16,0-3 28 0,0 4 44 0,0-3 11 15,0 1 12-15,0 1-5 0,0 2-33 0,0-3-35 16,0 4-34-16,0 0-26 0,0 0-6 0,0 0-13 16,0 0 14-16,0 0 15 0,0 0-1 0,0 30 5 15,0-30-5-15,0 32-16 0,0-11 1 0,0 2-6 16,0 1-30-16,-19 0-33 0,19 1-60 0,0-2-53 15,0-2-46-15,0-2-45 0,-11-1-44 16,11 1-85-16,0-5-91 0,0-2-51 0,0 0 101 16</inkml:trace>
  <inkml:trace contextRef="#ctx0" brushRef="#br0" timeOffset="155123.31">31750 12754 3118 0,'1'0'25'0,"0"0"-2"0,-1 0 4 16,0 0 30-16,0 0-3 0,0 0 16 0,0 0 5 15,0 0-26-15,0 23-25 0,-27-23-15 0,27 18-11 16,0-18-24-16,0 23-52 0,-20-23-75 0,20 25-94 16,-12-12-106-16,12 0-163 0,-13-2-169 0,13 2 52 15,-13-3 128-15</inkml:trace>
  <inkml:trace contextRef="#ctx0" brushRef="#br0" timeOffset="159195.01">32092 12448 1051 0,'0'0'61'0,"13"-1"49"0,-13 1 55 0,0-1 33 15,0 0-22-15,0-3-5 0,0 2-32 0,0-3-2 16,0 0-9-16,0-2-18 0,0 1-1 0,0-2-11 16,0-3 2-16,0 1 0 0,0 1 9 0,0-1 12 15,0 0-2-15,0-1 1 0,0 3 1 16,0-2-12-16,0 3-6 0,0 1-7 0,0 2-16 16,0-1-13-16,0 3-18 0,-16-1-12 0,16 2-15 15,0 1-5-15,0 0-11 0,0 0-8 0,0 0 2 16,0 0 1-16,0 0 10 0,0 22-1 0,0-22 5 15,0 30-2-15,-7-10-1 0,7 2 8 0,0 4-9 16,0 1-8-16,0 2 3 0,0-3-9 0,0 4-2 16,0-3 5-16,0-3-3 0,0 0 5 0,0-3 4 15,0 0-6-15,0-2 2 0,0-5-20 16,0-1-13-16,0-1-31 0,21-2-39 0,-21-2-14 16,0-2-20-16,0-2-1 0,16 0-11 0,-16-3-9 15,10 3-19-15,-10-4-28 0,18 0-44 0,-8 0-59 16,2 0-113-16,2 0-119 0,0-27 0 0,0 27 100 15</inkml:trace>
  <inkml:trace contextRef="#ctx0" brushRef="#br0" timeOffset="159373">32012 12552 1944 0,'-7'-2'31'0,"7"0"23"0,0 2 7 16,0-1 14-16,0 1-13 0,0-3-4 0,0 0 0 15,0 1-7-15,33-2-16 0,-33 2-19 0,32-2-6 16,-13 1-11-16,6-1 1 0,-1 0-4 0,2 2-15 16,3-2-49-16,-3 3-86 0,1-2-135 0,-2 1-182 15,0-1-73-15,-8 3 84 0</inkml:trace>
  <inkml:trace contextRef="#ctx0" brushRef="#br0" timeOffset="160429.53">31288 13739 2426 0,'4'-9'8'0,"-3"1"1"0,-1 1 19 15,0 1 45-15,0-1 44 0,0 2 40 0,0-1 2 16,0 1-36-16,0 2-53 0,0 2-43 0,-21 1-24 16,21 0-12-16,0 0 4 0,-21 0 2 0,21 0 2 15,-24 25 1-15,8-25-4 0,-2 29 3 16,-2-8-1-16,0-1 4 0,-1 2-5 0,-2 1-3 15,6 1 5-15,-2-1-2 0,3-1-1 0,3-1-14 16,2-1-15-16,2-3-16 0,4-1-9 0,3-3 0 16,2-1 6-16,0-3 7 0,0-1 15 0,0-3 15 15,24-3 7-15,-24-1 12 0,24-1-1 16,-24 0-3-16,30 0 1 0,-30 0-4 0,29 0 1 16,-14 0 3-16,-1 0-1 0,-14-19 2 0,17 19 2 15,-17 0 0-15,8 0 3 0,-8 0 7 0,0 0-1 16,0 0-4-16,0 0-1 0,0 0-7 0,0 0 0 15,0 0 3-15,-26 22-1 0,26-22 1 0,-19 21 2 16,19-21-6-16,-22 27 0 0,22-12-1 0,-18 0-7 16,18 0 6-16,-12-2-1 0,12-1-2 0,0-1 3 15,0 0 1-15,0-3-3 0,0-1 3 0,0-2 0 16,0-3-6-16,33 1-6 0,-33-3-17 0,32 0-43 16,-12 0-53-16,2 0-64 0,0 0-75 0,2-26-78 15,2 26-92-15,-3 0-74 0,1-24 92 0</inkml:trace>
  <inkml:trace contextRef="#ctx0" brushRef="#br0" timeOffset="160738.4">31460 14047 2243 0,'0'-4'25'0,"0"0"5"0,0-3 9 0,0 1 16 15,0-2-9-15,0 2 15 0,25 1 3 0,-25-2-9 16,0 3-12-16,24-1-22 0,-24 1-9 0,18 3-7 16,-18 0 0-16,17 1 9 0,-10 0-1 0,1 0 3 15,-3 0-2-15,-2 0-1 0,0 0 0 0,-3 27 4 16,0-27 0-16,0 18-4 0,0-18-2 0,0 23-5 16,-25-23 5-16,25 25 3 0,-21-10 10 15,21-2 6-15,-23-3-3 0,23 2-6 0,-24-1-12 16,24-3-9-16,-15 3-6 0,15-5-11 0,0 1-7 15,-10-3-20-15,10 0-16 0,0 0-23 0,0-3-44 16,30-1-46-16,-30 0-74 0,34 0-101 0,-10 0-124 16,-2 0-57-16,3 0 94 0</inkml:trace>
  <inkml:trace contextRef="#ctx0" brushRef="#br0" timeOffset="160865.37">31831 14096 2420 0,'3'-2'19'16,"-2"2"2"-16,0 0 22 0,-1-1 25 0,0 1 13 15,0 0 25-15,0 0-11 0,0 0-23 0,0 0-29 16,0 0-28-16,-25 22-19 0,25-22-24 0,0 0-44 16,-17 20-59-16,17-20-76 0,0 17-114 0,-16-17-171 15,16 17-123-15,0-17 83 0</inkml:trace>
  <inkml:trace contextRef="#ctx0" brushRef="#br0" timeOffset="161171.34">32251 13741 3068 0,'0'-11'3'0,"0"2"3"0,0 4 27 16,0 1 43-16,-24 1 29 0,24 2 7 0,0 1-26 15,0 0-39-15,0 0-27 0,0 0-5 0,0 26 6 16,-13-26 4-16,13 31-5 0,0-13 1 0,0 2-2 15,0 3 1-15,0 2 6 0,-9-2-7 0,9 2-5 16,-3-2-7-16,-1 1-9 0,2-1 4 0,2-2 2 16,-2-2-6-16,2-2 4 0,0-2-6 0,0-2-6 15,0-1-14-15,0-1-24 0,0-3-26 16,25-3-29-16,-25-1-21 0,21-2-34 0,-21-2-42 16,27 0-57-16,-11 0-81 0,0 0-117 0,3 0-136 15,1-30 16-15,-2 30 122 0</inkml:trace>
  <inkml:trace contextRef="#ctx0" brushRef="#br0" timeOffset="161297.94">32126 13972 1634 0,'0'0'9'0,"0"0"10"0,0 0 2 0,0 0-3 16,32 0-4-16,-32 0-15 0,29 0-8 0,-9 0-59 15,-1-20-140-15,3 20-183 0,1-16-29 0,0 16 61 16</inkml:trace>
  <inkml:trace contextRef="#ctx0" brushRef="#br0" timeOffset="162456.87">32397 11676 2011 0,'-9'-7'24'15,"-1"0"6"-15,3 0 21 0,-1 0 20 0,1 3-1 16,-1-1 21-16,3 1-9 0,1 2-16 0,2 0-21 16,2-1-28-16,0 1-13 0,0 2-4 0,0 0-4 15,0-1 4-15,26-1 2 0,-26 1-8 0,30 1 1 16,-10-1-2-16,3 1-1 0,2 0 8 0,-1 0 2 15,3 0 2-15,-3 0 3 0,2 0-1 0,-1 0 2 16,-1 0 7-16,0 0 10 0,-3 0 9 0,0 0 4 16,-1 0-6-16,-3 0 5 0,1 0 5 0,-2 14 4 15,-1-14 8-15,-2 0-5 0,0 16 1 16,-2-3 10-16,0 1 10 0,0 8 6 0,-2 4 5 16,0 9 10-16,0 9 5 0,-2 12 15 0,0 12 13 15,-1 15-12-15,2 11-5 0,-1 12-19 0,0 9-21 16,3 8-10-16,0 10-13 0,0-2-5 0,2 2-6 15,3 1-12-15,-5-4 0 0,3-2-8 0,-4-8 2 16,0-6 11-16,-7-9-3 0,0-5 6 0,-2-8 8 16,0-11 4-16,0-10 19 0,-32-3 9 0,32-9-5 15,-28-6 2-15,28-4-10 0,-30-9-13 16,30-3 7-16,-30-5-17 0,30-5 5 0,-25-5-5 16,25-4-26-16,-19-5 13 0,10-4-16 0,0 2 16 15,1-1-1-15,-1-1 20 0,0 3-3 0,0 3 17 16,-1 1 14-16,-2 3-25 0,2 5 0 0,0-2-3 15,-1 0-20-15,1-2 18 0,3-3-20 0,2-4-23 16,1 1 25-16,0-4-2 0,1-7 23 0,2 0 13 16,-1-1-12-16,2-2-6 0,-1 0 69 0,0 0 15 15,1 0 25-15,-3 0-27 0,0 0-73 0,-4 0-34 16,-1 0-16-16,-4 0-9 0,-2 0 13 0,-4 0-12 16,-5 0-37-16,1 0-61 0,-3 0-92 0,-4 0-75 15,-4 19-51-15,2-19-16 0,-5 16-56 0,-3-16-80 16,-1 20-88-16,-3-8-147 0,0-4-194 0,1 3 146 15,2-2 169-15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1-04T12:14:00.54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5398 16672 759 0,'0'0'35'0,"0"7"23"0,0-7 19 15,0 0 21-15,0 0-19 0,0 0-2 0,0 0-14 16,0 0-13-16,0 0-2 0,0 0-22 0,0 0 8 16,0 0 0-16,0 0-13 0,0 0 4 0,0 0-5 15,0 0-20-15,0 0 12 0,0 0-16 0,0 0-4 16,0 0 4-16,0 0-4 0,-10 0 12 0,10 0-7 15,0 0 15-15,0 0-7 0,-6 0 7 16,6 14 0-16,-4-14-8 0,3 0 0 0,-3 0-8 16,4 0 8-16,-1 7 5 0,0-7-1 0,1 0 4 15,-1 0 0-15,1 0-1 0,0 0 1 0,0 0-4 16,0 0-4-16,0 0 4 0,0 0-5 0,0 0 2 16,0 0 9-16,0 0-6 0,0 0-1 0,0 0 4 15,0 0-14-15,0 0 11 0,0 0 0 0,0 0 7 16,0 0 3-16,0 0-10 0,0 0 14 0,0 0-6 15,0 0 7-15,0 0 6 0,0 0-7 0,0 0 3 16,0 0-1-16,0 0 1 0,0 0 2 16,0 0-2-16,0 0-4 0,0 0 0 0,0 0-5 15,0 0-4-15,0 0-4 0,0 0-8 0,0 0 0 16,0 0-2-16,0 0 0 0,0 0-1 0,0 0-3 16,0 0 3-16,0 0 0 0,0 0 0 0,0 0-3 15,0 0 5-15,0 0-2 0,0 0-1 0,0 0 4 16,0 0 3-16,0 0-3 0,0 0 3 0,0 0 4 15,0 0-9-15,0 0 5 0,0 0 4 0,0 0 3 16,0 0 4-16,0 0 15 0,0 0-1 0,0 0 10 16,0 0 7-16,0 0 4 0,0 0 2 0,0 0-5 15,0 0 5-15,0 0-12 0,0 0 9 0,0 0 2 16,0-19-3-16,0 19 7 0,-19 0 13 16,19-19 8-16,0 19 10 0,-20-14 10 0,20 5-7 15,-12 1 1-15,12 2-5 0,-10 0-5 0,10 0 1 16,-6 4-15-16,6-3-7 0,-4 3-20 0,4 2-20 15,0 0-12-15,-3 0-8 0,1 0-2 0,2 0 0 16,0 0 4-16,0 0 0 0,0 0 3 0,0 22-1 16,0-22-2-16,0 22-2 0,0-22-3 0,0 27 1 15,27-12-4-15,-27-1-16 0,0 0-22 0,19 1-21 16,-19-5-18-16,16 1-10 0,-16-1-7 0,15-4-4 16,-15 0-3-16,18-3 1 0,-10 1 12 15,1-2 20-15,0-2 30 0,-1 0 23 0,2 0 20 0,3 0 3 16,-2 0 0-16,0 0 3 0,2-24 0 15,-3 24 1-15,1-19-2 0,-2 19 2 0,0-22 22 16,-3 22 23-16,-1-19 13 0,-1 19 12 0,-1-18-12 16,0 18-8-16,-2-16-4 0,0 16-2 0,-1-11 3 15,0 11-9-15,0-5-5 0,0 5-11 0,0 0-14 16,0 0-11-16,0 0 2 0,0 0-3 0,0 22 2 16,-23-22 5-16,23 20-7 0,0-20 3 0,-24 25-3 15,24-25-3-15,-15 27 1 0,15-27-6 0,-16 20-2 16,16-20-3-16,-10 16 0 0,10-16-3 15,-8 13 6-15,8-13 0 0,-4 10-2 0,3-8 4 16,0 1 0-16,1 0 0 0,0-2 4 0,0 1-3 16,0-2 2-16,0 0 2 0,0 0-1 0,0 0 6 15,0 0-5-15,0 0 2 0,0 0-2 0,0 0-3 16,0 0 6-16,14 0-4 0,-14-15 2 0,0 15 4 16,0 0-1-16,0 0-1 0,0 0 2 0,0 0-2 15,0 0 2-15,0 0 3 0,0 0 1 0,0 0 1 16,7 23 3-16,-7-23-5 0,4 20-4 0,0-20 1 15,-1 27-5-15,1-11 4 0,-2 0 0 0,0 0-5 16,0 2-7-16,0 0-38 0,-2 0-43 0,1-2-48 16,-1 2-63-16,0-1-49 0,0-1-105 0,0 0-98 15,0-5-66-15,1 2 59 0,0-5 148 0</inkml:trace>
  <inkml:trace contextRef="#ctx0" brushRef="#br0" timeOffset="569.8">5725 17010 2345 0,'0'-6'22'0,"0"0"32"0,0 1 45 0,0-1 41 0,0 2 17 15,0 0 0-15,0 1-31 0,0 1-37 16,0 2-35-16,0 0-29 0,0 0-14 0,0 0 0 16,0 0-5-16,0 0 7 0,0 0 13 0,0 28 8 15,0-28 4-15,0 25 8 0,0-10-8 0,0 2 0 16,0 3 0-16,0 0-2 0,0 0 4 0,0 1-4 15,0-1 0-15,0 0-8 0,0 0-8 0,0 0-4 16,0-2-2-16,0 0-6 0,0-1-1 0,0 0-4 16,0-1-8-16,0-3 3 0,0 1 1 0,0-2-4 15,0-2 1-15,16-1-2 0,-16-3-6 0,0 0-10 16,13-3-19-16,-13-1-25 0,11 0-42 0,-6-2-31 16,2 0-23-16,2 0-34 0,-3 0-26 15,2 0-52-15,1 0-96 0,0 0-128 0,-2-25-98 16,5 25 84-16,-4-19 139 0</inkml:trace>
  <inkml:trace contextRef="#ctx0" brushRef="#br0" timeOffset="786.09">5764 17185 2066 0,'-9'-4'39'0,"1"2"21"0,-3 0 41 15,4 2 40-15,2 0 0 0,-2 0 2 0,2 0-26 16,0 0-33-16,3 0-34 0,1 0-22 0,-1 0-10 15,2 0-2-15,0 0-1 0,0 0 0 0,0 0-3 16,0 0-3-16,0 0 1 0,0 0 0 16,0 0 3-16,23 0-3 0,-23 0-3 0,20 0-2 15,-20 0-7-15,25 0-20 0,-8 0-53 0,0 0-72 16,2 0-84-16,0 0-114 0,-1 0-144 0,3-21-126 16,1 21 70-16,-2 0 135 0</inkml:trace>
  <inkml:trace contextRef="#ctx0" brushRef="#br0" timeOffset="1226.07">6508 16981 2897 0,'-16'0'36'0,"16"0"24"16,0 0 21-16,-12 0 23 0,12 0-17 0,0 0-21 16,0 0-24-16,0 0-27 0,0 0-21 0,0 0-2 15,0 0 6-15,0 0 3 0,0 0-8 0,0 0-27 16,26 0-56-16,-26 0-58 0,22 20-60 15,-22-20-62-15,26 0-62 0,-26 0-106 0,23 0-106 0,-23 0 5 16,20 0 115-16</inkml:trace>
  <inkml:trace contextRef="#ctx0" brushRef="#br0" timeOffset="1354.47">6523 17091 2523 0,'0'4'32'0,"-13"0"21"15,13 1 27-15,0-5 29 0,-11 1-12 0,11-1-16 16,0 0-29-16,0 0-30 0,0 0-19 0,0 0-8 15,0 0 0-15,0 0-6 0,0 0-32 0,22 0-53 16,-22 0-69-16,19 0-97 0,-19 0-130 0,21 0-151 16,-21 0-49-16,29 0 102 0</inkml:trace>
  <inkml:trace contextRef="#ctx0" brushRef="#br0" timeOffset="75253.75">8687 16887 1444 0,'0'-6'25'16,"1"5"-7"-16,-1 0 11 0,0-1-3 0,2 2-26 15,-2 0 11-15,0 0-11 0,0 0 4 0,0 0-1 16,0 0 5-16,0 21 8 0,0-21 4 0,0 0 5 16,0 14-6-16,0-14-8 0,0 13 5 0,0-13-9 15,0 12-3-15,0-12 3 0,0 8-3 0,0-8 15 16,0 7 15-16,0-7 19 0,0 3 17 16,0-2 20-16,0-1 8 0,0 0-2 0,0 0-4 15,0 0-23-15,0 0-15 0,0 0-10 0,14 0-11 16,-14-17-3-16,0 17-4 0,0 0-9 0,0 0-4 15,0 0-5-15,0 0-6 0,0 0-3 0,0 0-3 16,0 0 1-16,0 0 3 0,0 0 4 0,0 0-1 16,0 0-5-16,0 0-1 0,0 0 0 0,0 0 0 15,0 0 2-15,0 0 0 0,0 0-2 0,0 0-1 16,0 0 5-16,0 0 3 0,0 0 5 0,0-26 3 16,18 26 6-16,-18-19 2 0,0 19 6 15,16-22 10-15,-16 22 4 0,0-23 8 0,15 13 2 16,-15 10-2-16,0-15 12 0,10 15 4 0,-10-11 11 15,0 11-1-15,0-5-14 0,0 5-16 0,0 0-23 16,0 0-11-16,0 0-5 0,0 0-4 0,0 0 2 16,0 23 0-16,-26-23 1 0,26 30 6 0,-16-12 3 15,16 2 8-15,-22 4-6 0,8 1-2 0,0 0-4 16,-1 0-6-16,-3-2 0 0,3 1 0 0,-3-1-4 16,2 0-1-16,0-1 5 0,1-1-7 0,-1-1 8 15,3-2 1-15,-3-1-3 0,5-2 4 0,-1-2-2 16,1-1 2-16,1-5 4 0,3 0 4 0,0-1 5 15,1-1 8-15,2-3 1 0,2-2 2 0,-1 0-2 16,2 0-8-16,0 0 1 0,1 0-2 16,-1 0-8-16,1 0-2 0,-2-22-3 0,1 22-8 15,1-22 2-15,0 22 0 0,0-23-2 0,0 10 0 16,0-3 3-16,0 1-6 0,0 1 2 0,0 1 0 16,26 0-1-16,-26 2 6 0,0 1-2 0,16 5 0 15,-16-1-2-15,0 3-7 0,16 3 2 0,-16 0-3 16,10 0 3-16,-10 0 5 0,15 22 2 0,-5-22 0 15,0 23-2-15,2-23-4 0,0 34-9 0,0-15-7 16,2 3-35-16,-1 0-30 0,1 0-37 0,-2 0-48 16,-1 1-29-16,3-4-26 0,-2 1-42 0,2-2-42 15,-3-2-76-15,7-2-104 0,-2-1 5 0,5-2 104 16</inkml:trace>
  <inkml:trace contextRef="#ctx0" brushRef="#br0" timeOffset="75779.87">9522 16962 2405 0,'0'-11'17'0,"0"-1"20"0,0 3 32 0,0 0 49 16,0 3 24-16,-22-1 14 0,22 3-23 0,0 2-54 15,0 2-44-15,0 0-33 0,-15 0-9 0,15 0 9 16,0 25 1-16,0-25 2 0,0 29 1 0,0-6-11 16,0-2 0-16,0 4-7 0,0 1-24 0,0 0-24 15,20 1-45-15,-20 0-44 0,0-3-34 0,0 0-36 16,0-3-48-16,0 0-66 0,0-3-92 16,0-1-70-16,0-3 71 0,0-3 119 0</inkml:trace>
  <inkml:trace contextRef="#ctx0" brushRef="#br0" timeOffset="75976.92">9372 17190 2432 0,'-8'-6'21'0,"2"-1"20"16,1 3 37-16,1-1 37 0,0 1 3 0,2 0-10 16,1 2-38-16,-1-1-42 0,2 3-24 0,0-1-7 15,0-1 0-15,0 1 3 0,28-1 0 0,-28 2-3 16,29-3-3-16,-10 1-11 0,3 0-32 0,2-1-30 15,1 0-37-15,1 0-37 0,0-1-23 16,0 1-67-16,0 0-103 0,0-1-105 0,-1 0-75 16,-1 0 97-16</inkml:trace>
  <inkml:trace contextRef="#ctx0" brushRef="#br0" timeOffset="82659.89">369 17144 633 0,'0'0'23'0,"0"0"16"16,0 0 12-16,0 7 24 0,0-7 1 0,0 0 6 15,0 0 8-15,0 0-4 0,0 0-18 0,0 0-10 16,0 0-7-16,0 0-11 0,0 0-1 16,0 0 7-16,0 0 7 0,0-20 9 0,0 20 10 15,0 0 3-15,0-19 4 0,0 19 8 0,0-17 16 16,0 17 0-16,0-16 6 0,0 5-6 0,0 2-4 16,0 2 0-16,0-2-6 0,-16 2-5 0,16 2-10 15,0-1-5-15,0 1-6 0,0 2-4 0,0 1-12 16,-9-1-15-16,9 3-15 0,0-1-15 0,0 1-12 15,-4 0 0-15,4 0-1 0,0 0 5 0,0 0 4 16,0 31 1-16,0-31-2 0,0 26 0 0,0-10 4 16,24 4-4-16,-24-1-9 0,0 3-25 15,0-1-36-15,18-1-33 0,-18 0-31 0,0 0-41 16,0-2-31-16,0-1-57 0,0 1-69 0,12-5-59 16,-12 0-60-16,0-3 45 0,0-4 113 0</inkml:trace>
  <inkml:trace contextRef="#ctx0" brushRef="#br0" timeOffset="82876.35">286 17134 1480 0,'-9'-13'15'16,"2"0"19"-16,-2 0 25 0,6 1 28 0,1 2 28 16,0-1 2-16,0 1-15 0,2 1-28 15,0 0-40-15,0 4-20 0,0-3-10 0,0 2 2 16,0-1-6-16,0 1-4 0,25-2 8 0,-25 2-3 15,0 1-1-15,23-2 5 0,-23-2-10 0,25 2-2 16,-15-1 1-16,3 1-6 0,-1 2-23 0,-1 1-36 16,-2-1-39-16,1 4-52 0,-4 1-53 0,3-1-40 15,-1 1-42-15,-2 0-32 0,0 0 44 0,-1 0 79 16</inkml:trace>
  <inkml:trace contextRef="#ctx0" brushRef="#br0" timeOffset="83349.7">338 17366 815 0,'0'13'0'16,"0"-2"-2"-16,0-4 6 0,0-3 24 0,0 0 34 15,0-3 40-15,0-1 29 0,24 0-2 0,-24 0-23 16,0 0-30-16,20 0-24 0,-20-22-19 0,21 22-11 16,-21 0 7-16,22-26-8 0,-11 26 4 0,3-21 6 15,-5 21-1-15,2-20 3 0,0 9-10 0,-2 2 4 16,0-3-13-16,-3 3 5 0,2-1 7 0,-2-1-3 15,-3 1 9-15,1 1-3 0,1-1 0 0,-3 1-9 16,0-2-8-16,-2 3-7 0,0-3 6 16,0 4 5-16,0 0 5 0,0 1 1 0,0-1-3 15,0 3-4-15,0 3-1 0,0 0-7 0,0 1-5 16,0 0-5-16,0 0 2 0,0 0 0 0,0 0 4 16,0 0 6-16,0 19-7 0,0-19 1 0,0 0-3 15,0 29 1-15,0-29 2 0,0 22-1 0,0-22 0 16,0 21 4-16,0-10 2 0,0-11 1 0,0 17 4 15,0-10-7-15,0 0 0 0,0-2 3 16,0-5 6-16,0 5 21 0,0-5 14 0,12 0 21 0,-12 0 14 16,0 0-2-16,6 0 1 0,-6 0-12 15,9-23-14-15,-3 23-6 0,2-20-14 0,-1 20-3 16,-1-24 2-16,2 24-7 0,0-26-5 0,-1 14-7 16,-1 1-11-16,-1 11-6 0,-1-15-2 0,1 15 1 15,-2-10-4-15,-1 10 2 0,0 0-2 0,2 0-1 16,0 0-6-16,1 0-18 0,-1 0-23 0,4 25-37 15,1-25-41-15,-1 23-43 0,-1-23-40 0,5 20-56 16,2-20-67-16,0 20-55 0,0-9-67 0,2-11 75 16,-5 13 115-16</inkml:trace>
  <inkml:trace contextRef="#ctx0" brushRef="#br0" timeOffset="84895.78">1115 17104 1952 0,'0'-13'2'0,"-23"-2"8"0,23 0 43 0,0 1 40 0,-16 0 35 16,16 1 21-16,-16 1-28 0,16 2-28 15,-15 2-34-15,15 1-28 0,-14 0-15 0,9 4-13 16,-1 0-3-16,2 1 4 0,0 2-6 0,2 0 3 16,-5 0 1-16,4 0-5 0,-2 24 4 0,-1-24-3 15,1 23-3-15,-1-23 2 0,0 30-1 0,-4-15 0 16,6 2-5-16,-1-2-11 0,3-2-14 0,-2 0-12 15,3-2-11-15,1-1 1 0,0-1 0 0,0-2 2 16,0-7 13-16,0 7 5 0,0-5 10 0,26-2 11 16,-26 0 9-16,0 0 2 0,21 0 8 0,-21 0 1 15,14-20-3-15,-14 20 4 0,15-18-1 16,-15 18 6-16,12-20 4 0,-12 20 0 0,7-20 4 16,-7 20-7-16,6-18-2 0,-3 18-5 0,-2-16-4 15,-1 16-1-15,1-6-5 0,-1 6 3 0,2 0 2 16,0 0 0-16,4 0 8 0,-2 0-4 0,2 0 1 15,1 27 3-15,3-27-9 0,-2 31 8 0,5-12-4 16,-6 3 2-16,6 0-1 0,-3 2-2 0,0 2 0 16,-2-3-2-16,-1 2 6 0,-1-3-7 15,0 1 2-15,-2-4-1 0,-1-1 3 0,-3-3-1 16,0 0 0-16,0-1 0 0,0-3-5 0,0-1 5 16,0-3-1-16,-24 0-1 0,24-2-4 0,0-2-10 15,-20-1-15-15,20-2-19 0,0 0-14 0,-14 0-11 16,14 0-13-16,0 0 6 0,-11-23 8 0,11 23 8 15,0-18 19-15,0 18 3 0,0-27 3 0,0 14 9 16,0-5 11-16,0 0 7 0,0 0 9 0,0-3 1 16,0 1 0-16,0-2 3 0,22 1 3 0,-22-2 1 15,0 2 6-15,23-3 1 0,-23 4 3 0,13-3 1 16,-13 1-3-16,11 2 6 0,-11 1-1 0,12 1 8 16,-6 1 8-16,-2 1 2 0,-1 3-2 15,-1 2-1-15,0 2-6 0,0 2-7 0,-2 2 3 0,0-1-9 16,0 3 3-16,0 2 1 0,0 1-7 15,0 0 11-15,0 0-11 0,0 0-5 0,-22 0-1 16,22 0-10-16,0 0 3 0,-20 0-1 0,20 0 4 16,-13 27 2-16,13-27-3 0,-14 18 7 0,14-18-13 15,-9 22 7-15,9-22-4 0,-4 25-5 0,4-11 3 16,0-1-3-16,0 1 1 0,0-3 4 0,0 1-5 16,0-1-2-16,0-2-8 0,27 0-7 0,-27-2-4 15,0-1-7-15,24-1 5 0,-24-2 5 0,18 0 9 16,-18-3 10-16,19 0-2 0,-19 0 6 0,17 0 1 15,-7 0-4-15,-1 0 10 0,-1-25-1 16,1 25-1-16,0-19 2 0,-2 19-3 0,0-25-2 16,-1 11 6-16,2 1-3 0,-4 0-1 0,2 1 8 0,-1-2 3 15,-1 2 9-15,-2-1 7 0,1 4-2 16,-2-3-5-16,0 1-6 0,1 4-3 0,-2 1-4 16,0 2 2-16,0 2-4 0,0-1-3 0,0 3 0 15,0 0-7-15,0 0 7 0,0 0 0 0,0 0 2 16,0 0 10-16,0 27-3 0,0-27-10 0,0 19 2 15,0-19-5-15,0 22 3 0,0-22 14 16,0 21-6-16,0-21-4 0,0 19 1 0,0-10-6 0,0-2 8 16,0-1 9-16,0-6-9 0,0 8 11 15,0-7 4-15,0 2 10 0,0-2 15 0,0-1 4 16,0 0 0-16,14 0-1 0,-14 0-6 0,0 0-17 16,0 0-11-16,8 0-14 0,-8-25-7 0,5 25 4 15,0 0-4-15,-1-21 5 0,-1 21 2 0,3-16 0 16,-3 16-3-16,3-14-1 0,-1 14-2 0,2-11 1 15,-3 11 2-15,2-6-2 0,-3 6 0 0,1 0-4 16,0 0 3-16,-1 0 3 0,2 0 0 16,-3 0-1-16,2 0 0 0,-1 0-1 0,1 22 0 0,0-22 3 15,1 0-1-15,3 19-2 0,-2-19 1 0,0 12 4 16,1-12-1-16,0 10-1 0,2-10 3 16,-2 0-6-16,1 8-2 0,-1-8 3 0,1 0-1 15,-2 0 0-15,1 0 3 0,-1 0 1 0,-1 0-2 16,1 0-1-16,-1-26 4 0,-1 26-3 0,1-21 2 15,-1 21 3-15,1-24-5 0,-2 10 2 0,3 0-2 16,-1 1 2-16,-2 0-1 0,-2 0 2 0,3 0 3 16,-3 2 0-16,-1-1 6 0,0 3 3 0,0-1 4 15,0 3 1-15,0 1-7 0,0 2-5 0,0 1-8 16,0 3-2-16,0 0-5 0,0 0-3 0,-20 0 1 16,20 0 0-16,0 0 5 0,0 0 4 0,0 26-5 15,0-26-6-15,-10 19-5 0,10-19-8 0,0 25-6 16,0-25-3-16,0 27-4 0,0-12 1 0,0-2 2 15,0-1 1-15,0-1 2 0,0 0-6 16,0-2 5-16,25-2 0 0,-25 0 1 0,0-2 7 0,21-1 0 16,-21-1 8-16,17-2 9 0,-17-1 4 15,18 0 4-15,-9 0-2 0,-1 0 7 0,2-20-5 16,-3 20 0-16,0-19-6 0,-1 19 0 0,3-19 7 16,-4 19-1-16,1-23 2 0,-2 23-2 0,-1-22-1 15,-1 13-1-15,1-1 2 0,-1 1-4 0,-2 1 0 16,1 1 1-16,0 2 1 0,-1 0-3 15,0 4 0-15,2 1 2 0,-2 0-1 0,1 0 0 0,1 0 0 16,1 0 1-16,-2 0-1 0,3 24 1 0,-2-24 1 16,1 0-1-16,2 20-3 0,0-20 3 15,-4 13 1-15,5-13 3 0,-2 12 4 0,-2-12 3 16,2 11-4-16,-1-11 6 0,-1 6 21 0,-1-6 18 16,2 0 28-16,-3 0 20 0,2 0-3 0,0 0-11 15,-1 0-17-15,0 0-25 0,1-21-15 0,1 21-10 16,0 0-9-16,2-25-2 0,-2 25-2 0,1-22-6 15,1 22-2-15,0-25 4 0,0 14-9 0,1-2 7 16,1 3 1-16,-2 1-9 0,1 0-4 0,1-1-32 16,-2 4-39-16,-1 0-40 0,3 1-46 0,-3 3-34 15,2 1-44-15,0 0-71 0,1 1-52 0,-2 0-58 16,0 0 53-16,2 0 117 0</inkml:trace>
  <inkml:trace contextRef="#ctx0" brushRef="#br0" timeOffset="85440.78">2087 16848 1891 0,'0'0'20'16,"0"-21"6"-16,0 21 26 0,0 0 29 0,0-19 23 15,0 19 17-15,-22-12 3 0,22 12-7 0,0 0-32 16,0-13-11-16,0 13-14 0,-16-6-8 0,16 6 0 16,0 0-3-16,-11-4-9 0,11 4-13 0,-9 0-10 15,9 0-15-15,-7 0-5 0,3 0-2 0,-2 0 0 16,1 0 5-16,-1 0 0 0,-1 21-1 0,1-21-4 15,-1 17-5-15,1-17-4 0,2 22-7 0,0-9-6 16,3-1-1-16,-1 0-13 0,2-1-8 16,0-1-2-16,0-2-1 0,0 1 7 0,0-4 12 15,0 0 6-15,27-3 8 0,-27 1 10 0,0-3 2 16,21 0 7-16,-21 0-2 0,16 0 4 0,-16 0-2 16,14-21 6-16,-14 21 0 0,12 0 2 0,-12-18-4 15,8 18-5-15,-8 0 3 0,0-17-4 0,5 17 3 16,-5-11-1-16,0 11 0 0,0-7-3 0,3 7 2 15,-3 0 3-15,0-4-10 0,1 4 7 0,0 0-5 16,0 0 2-16,2 0 4 0,2 0-2 16,1-3 5-16,-1 1-4 0,3-1 3 0,-1 2-4 15,2-4-2-15,1 1 0 0,-4-2 0 0,4 0 4 16,-2 0 6-16,0 1-7 0,1-2 4 0,1-3-5 16,-3 2-3-16,2-3 7 0,1-1 0 0,-2-1 2 15,-1-1 3-15,-3-3-4 0,1-3 2 0,-2 0 20 16,-3-1 10-16,0 0 17 0,0 2 9 0,0-2-1 15,0-1 11-15,0 5 7 0,0 2 9 0,-24 2 3 16,24 1-4-16,0 5-7 0,0 1-20 0,-16 2-27 16,16 3-28-16,0 1-17 0,0 0 1 0,0 0 2 15,0 0 12-15,0 36 1 0,0-36 0 0,0 42 4 16,0-14-6-16,0 4 6 0,21 3-6 0,-21 4-28 16,0 1-40-16,25 2-44 0,-25 1-40 15,24-3-25-15,-9 2-19 0,-1-2-28 0,3 1-44 0,-3-3-89 16,2-3-101-16,-1-3-54 0,-2-3 88 15</inkml:trace>
  <inkml:trace contextRef="#ctx0" brushRef="#br0" timeOffset="85955.75">1584 17517 2295 0,'-9'-19'8'0,"-2"1"29"0,3 2 57 0,-2 0 57 16,1-1 48-16,2 5 20 0,0 2-34 0,2 2-51 16,1 2-57-16,0 3-46 0,4 3-31 0,-2 0-8 15,1 0 3-15,1 0 1 0,0 0 10 0,0 23 1 16,0-23 2-16,0 31-5 0,0-10-3 0,24 3-1 16,-24 2 3-16,0 2-5 0,19 1-25 0,-19 2-42 15,0-2-58-15,12-2-58 0,-12-1-41 0,0 0-45 16,8-2-59-16,-8-3-91 0,0-3-110 15,7-2 12-15,-7-2 112 0</inkml:trace>
  <inkml:trace contextRef="#ctx0" brushRef="#br0" timeOffset="86593.82">1445 17737 2080 0,'-11'0'8'0,"11"-3"-2"0,-8 0 13 15,8 1 9-15,0 2-8 0,0-3 5 0,0 0-7 16,0 0-14-16,0 0 6 0,0-2-11 0,32 1 0 16,-32-3 4-16,27-2-4 0,-27 1 3 0,34-3-3 15,-18 2-3-15,3-3 10 0,0 2 16 0,-3-3 18 16,-1-2 16-16,0 2 16 0,-2-1 10 16,-2 1 0-16,-2 1 3 0,-1-1-12 0,-3 3-1 15,-3 1-4-15,1 0-10 0,-3 1-8 0,0 1-12 16,0 1-13-16,0 4-3 0,0-3-7 0,0 3-8 15,-21 0-5-15,21 2-7 0,0 0-2 0,-22 0-5 16,22 0-4-16,-16 22-7 0,16-22-8 0,-15 19-11 16,15-19-10-16,-14 22-4 0,14-22-3 15,-9 24 5-15,9-13-6 0,0 0-4 0,0 1-7 16,0-3-14-16,0 1 0 0,0-2 5 0,0-1 15 16,29 0 25-16,-29-3 21 0,25-1 13 0,-25-2 3 15,27-1-3-15,-12 0 6 0,1 0 0 0,-2 0-2 16,0 0 6-16,0-26 0 0,-4 26-2 0,1-17-1 15,-2 17 2-15,-3-19 0 0,1 19-1 0,-2-18 21 16,-1 6-2-16,-1 3 17 0,-1 0 10 0,-2 0-7 16,0 3-3-16,0-3-17 0,0 2-8 0,0 2-12 15,0 3 3-15,0-1-3 0,0 0-4 0,0 2 1 16,0 1-7-16,0 0 3 0,0 0 3 0,0 0 5 16,0 0-2-16,0 0 4 0,0 19-6 0,0-19 0 15,0 0 4-15,0 25-3 0,0-25 4 0,0 19-1 16,23-19 2-16,-23 22-5 0,0-13 0 15,0 3 4-15,15-4-6 0,-15 0 6 0,0 0 2 16,0-3-5-16,9 0 13 0,-9-1 28 0,0-3 32 16,0-1 45-16,3 0 29 0,-3 0 9 0,4 0-13 15,-4 0-37-15,0 0-41 0,1 0-37 16,-1-20-20-16,0 20-8 0,0 0 0 0,0-24 2 0,0 24-2 16,0-22 0-16,0 10 3 0,0-1-3 0,0 3-4 15,0-1-2-15,25 1-5 0,-25 1-41 0,0 3-41 16,20-2-50-16,-20 3-56 0,15 1-12 0,-15 2-35 15,13 1-36-15,-13 1-41 0,16 0-53 16,-10 0-21-16,3 0 0 0,-2 0 101 0</inkml:trace>
  <inkml:trace contextRef="#ctx0" brushRef="#br0" timeOffset="87377.8">2015 17508 1831 0,'0'0'40'16,"0"0"16"-16,0 0 27 0,0 0 23 0,0 0-2 15,0 0 18-15,0 0-7 0,0 0-14 0,0 0-41 16,0-15-34-16,0 15-21 0,0 0-9 0,0 0 3 15,0 0 2-15,0 0 7 0,0 0 2 0,0 0 1 16,0 24-1-16,0-24-5 0,0 14 5 0,0-14 1 16,0 18 3-16,0-18 1 0,0 22-3 0,19-13 4 15,-19 0 2-15,0 0 12 0,0-1 6 0,13-2 2 16,-13 0 5-16,0-1 1 0,0-3 18 16,9 2 19-16,-9-4 18 0,0 0 8 0,2 0-2 15,-2 0-2-15,0 0-12 0,1 0-23 0,1 0-22 16,-2 0-27-16,1 0-17 0,2-25 1 0,-1 25-3 15,3-19 4-15,0 19-3 0,1-23-3 0,-2 10 0 16,0 2 2-16,-1 0-5 0,1-1 2 0,-1 2 2 16,1 3-6-16,2-2 4 0,-5 1 2 0,3 4-1 15,-2 0-2-15,2 3-2 0,-2-1 0 0,1 2-4 16,-2 0 2-16,1 0-1 0,0 0 1 0,1 0 4 16,-1 0 0-16,-1 0 4 0,3 21-2 0,-2-21 0 15,0 0 4-15,0 18 0 0,0-18-1 0,0 14-1 16,1-14 1-16,0 11 0 0,1-11 1 15,1 10-1-15,1-10 1 0,-2 8-2 0,0-8 0 16,-1 2 6-16,0-1-2 0,0-1 10 0,-2 0 1 16,3 0-3-16,0 0-1 0,0 0-13 0,2 0 6 15,1-26-1-15,-1 26-5 0,1-18 9 0,0 18-6 16,0-22 3-16,-3 22 2 0,2-21 2 0,-1 21-4 16,-1-17-3-16,1 8 2 0,-1 3-1 15,-2-1-1-15,1 2 1 0,-1 2 0 0,0 0-9 0,-1 2 4 16,0 1-5-16,-1 0-1 0,2 0 8 0,-1 0-1 15,0 0 2-15,3 0 1 0,1 0-5 0,1 0 2 16,0 22 4-16,1-22-2 0,0 0 4 0,2 19 0 16,-2-19-4-16,2 12 6 0,0-12-4 15,1 11-1-15,-1-11 5 0,2 8-1 0,0-8 1 16,0 0 2-16,2 0-4 0,-2 0-2 0,0 0 5 16,2 0-5-16,-2 0 5 0,-1-27-1 0,1 27-3 15,-3-20 1-15,-2 20-6 0,1-24 2 0,-3 24-3 16,-1-26 3-16,1 13 1 0,-3-2 0 15,-1 3 2-15,1-1-1 0,-1 3 1 0,0-2-1 0,0 1 0 16,0 5 0-16,0-1-5 0,1 4-4 0,-1 0 1 16,0 1-4-16,0 2 5 0,2 0 4 0,1 0-6 15,3 0 7-15,0 0 0 0,3 30 1 0,1-30 3 16,2 23 3-16,3-23 0 0,-2 28 6 16,3-13 8-16,-2-2 9 0,-2 2 12 0,2-1 7 15,-2-1 9-15,0 0-2 0,-5-3-6 0,2 3-2 16,-2-4-9-16,-3-1-9 0,0 1-5 0,-3-3-12 15,-1 2-2-15,0-3-2 0,0 1-8 0,0 0 6 16,0-4-13-16,0 4-27 0,0 0-48 0,-22 0-70 16,22 0-74-16,0 0-67 0,-25 0-45 0,25 0-47 15,-18 0-85-15,18 0-137 0,-13-2-57 0,13-4 113 16</inkml:trace>
  <inkml:trace contextRef="#ctx0" brushRef="#br0" timeOffset="87656.78">3321 17437 2184 0,'2'-3'35'0,"2"0"39"16,0 1 55-16,1-3 62 0,1 4 17 0,-2-4 12 15,-2 2-2-15,1 3-17 0,2-2-19 0,-4 0-22 16,2 2-24-16,-2 0-20 0,-1 0-7 0,1 0-13 15,0 0-16-15,-1 0-18 0,0 0-13 0,0 0-10 16,0 0-4-16,0 18-8 0,0-18-15 0,0 0-2 16,0 20-10-16,0-20 4 0,0 19-10 0,0-6-34 15,0 4-55-15,0-2-80 0,-23 6-103 16,23-3-99-16,-17 3-102 0,17 0-182 0,-22-1-197 16,22-1 130-16</inkml:trace>
  <inkml:trace contextRef="#ctx0" brushRef="#br0" timeOffset="90594.05">10818 16819 1874 0,'0'-6'37'0,"0"4"3"0,0 2 1 0,0 0 9 16,0 0-35-16,-27 0 5 0,27 31-1 0,-17-31-3 16,17 37-1-16,-22-16-7 0,22 6 3 15,-24 0-7-15,13 0-6 0,1 3-2 0,-1-3-2 16,-1 3 2-16,3-3 4 0,-2 1 0 0,2-5 2 15,2-1-4-15,-3 1 0 0,3-3 0 0,-1-4-10 16,3-3-3-16,0-1-1 0,1-3 0 0,2-3 11 16,-1-3 3-16,2-1 8 0,1-2 3 0,0 0-6 15,0 0 0-15,0 0-4 0,0-24 0 0,0 24 17 16,0-27 0-16,0 10-2 0,21-3 3 0,-21-2 3 16,0-3 29-16,24 1 14 0,-24-3 1 0,18-1 12 15,-18-1-25-15,16-3 3 0,-8-3 3 0,0 3-16 16,-1-3 12-16,-2 7-2 0,1 3-2 0,-1 1-1 15,0 5-4-15,1 3 0 0,-1 6-4 16,-3 3-6-16,2 3-10 0,-3 1-2 0,3 0 5 16,-1 3 8-16,-1 0 5 0,3 0-3 0,0 0-8 15,3 29-11-15,-1-29-7 0,2 38-4 0,1-12 1 16,-1 2 0-16,0 7-1 0,0 4-5 0,1 3 1 16,-1-1-2-16,-1 4-1 0,0-5 0 0,1 0-5 15,-3-1-5-15,1-3-21 0,-2-3-32 0,0-3-35 16,-2-4-26-16,-1-2-27 0,0-3-27 0,-2-5-24 15,2-1-51-15,-2-4-46 0,0-2-66 0,0-2-67 16,0-4 4-16,0-3 94 0</inkml:trace>
  <inkml:trace contextRef="#ctx0" brushRef="#br0" timeOffset="90781.02">10673 17198 2060 0,'-7'-3'39'0,"0"1"21"15,3 2 25-15,1-1 19 0,0 1-23 0,2-1-12 16,1 0-18-16,0 1-26 0,0-1-10 0,0-1-9 16,0 1-5-16,0 0 11 0,0 0-4 0,27-2 0 15,-27 1-2-15,22-1-8 0,-22-1-2 0,30-1-26 16,-12 0-50-16,0-1-59 0,2 2-90 0,-1-2-111 16,0 0-84-16,2 0-91 0,-4 1 90 0</inkml:trace>
  <inkml:trace contextRef="#ctx0" brushRef="#br0" timeOffset="94387.97">11224 17374 2333 0,'0'-6'36'0,"0"-1"21"0,0 1 36 15,0 0 48-15,0 2 7 0,0-2 14 0,0 1-10 16,0 4-38-16,0-2-44 0,0 2-38 15,0 1-28-15,0 0-12 0,0 0 3 0,0 0 3 16,0 0 3-16,0 23-2 0,0-23-1 0,0 18-15 16,0-18-16-16,0 24-26 0,0-24-42 0,0 25-42 15,0-13-50-15,0 1-63 0,0-3-83 0,0 0-113 16,0-1-117-16,-22-1 54 0,22 0 126 0</inkml:trace>
  <inkml:trace contextRef="#ctx0" brushRef="#br0" timeOffset="95928.5">11496 16967 2361 0,'-5'-7'4'0,"-2"-1"25"0,2 1 36 16,0-1 45-16,1 1 35 0,1 0 9 0,0 1-21 16,0 1-39-16,2-1-39 0,1 4-33 0,0-2-17 15,-1 4-7-15,1-1-7 0,0 1 2 0,0 0 3 16,0 0 2-16,0 0 6 0,0 25 0 0,0-25 0 16,0 24-7-16,22-24 3 0,-22 32-7 0,0-15-12 15,21-2-15-15,-21 2-20 0,14-4-14 0,-14 3-4 16,15-4 3-16,-15-1 9 0,12 0 8 15,-12-2 11-15,7-2 11 0,-3-3 7 0,-2-1 9 16,1-3 4-16,1 0 4 0,3 0 6 0,-2 0-1 16,1 0 2-16,0 0-1 0,5-29 1 0,-3 29 2 15,1-21 0-15,-1 21 10 0,-1-23-1 0,1 23 6 16,-2-25 17-16,-1 25-1 0,-1-19 4 0,1 9-4 16,-3 10-14-16,-1-14-6 0,2 7-11 0,-3 2 1 15,0-1-4-15,1 4 0 0,-1 0 5 0,0-1-4 16,1 2-1-16,-1 0-1 0,0 1-2 15,0-2 2-15,2 2 2 0,-2 0 3 0,0 0-3 16,0 0 0-16,0 0 6 0,0 0-2 0,0 0 7 16,0 0 1-16,0 0-3 0,0 0 3 0,0 0-4 15,0 0 3-15,0 0 0 0,0 0-4 0,0 0-3 16,0 0 1-16,0 0-6 0,-16 0 0 0,16 0 3 16,0 0-8-16,0 0 5 0,0 0 0 0,0 0-3 15,0 0 4-15,0 0-3 0,0 15-3 0,0-15 5 16,0 0-2-16,0 0-3 0,0 0 7 0,0 0-4 15,0 0 2-15,0 0-2 0,0 0 1 16,0 0 2-16,0 0 0 0,0 0 4 0,0 0-3 16,0 0 0-16,0 0 1 0,0 0 7 0,0 0 1 15,0 0-1-15,0 0-1 0,0 0-7 0,14 0 0 16,-14-15 1-16,0 15-3 0,0 0 0 0,0-11 3 16,0 11 6-16,7 0 1 0,-7-9 7 0,0 9-3 15,0 0-1-15,0-4 5 0,0 4-3 0,0 0-4 16,0 0-4-16,0 0-7 0,0 0 0 0,0 0 4 15,0 0 0-15,0 22-1 0,0-22-5 0,-21 19 2 16,21-19-4-16,0 22 6 0,-17-22-1 16,17 22-3-16,-16-10 4 0,16-1-2 0,-13-3-3 15,13 1 5-15,-8-3-3 0,8 0 0 0,-6 0 1 16,3-2-3-16,2 0 2 0,0-3 0 0,1 0 2 16,-2 1-1-16,2-1 2 0,0-1 0 0,0 0-2 15,0 0 2-15,0 0-5 0,0 0 3 0,0 0 0 16,0 2-3-16,0-2 2 0,0 0-2 0,0 0 2 15,0 0 2-15,0 0-3 0,0 0 2 0,0 0-3 16,0 0 0-16,0 0 6 0,0 0-6 0,0 0 2 16,0 0 1-16,0 0-3 0,0 25 0 0,0-25 4 15,0 22 2-15,17-22 0 0,-17 32 2 16,0-14-2-16,0 1-12 0,0 3-7 0,0-1-24 0,0-1-40 16,0 1-28-16,0-2-37 0,0-2-49 15,0-1-62-15,0-1-95 0,0-5-121 0,0 2-71 16,0-6 100-16</inkml:trace>
  <inkml:trace contextRef="#ctx0" brushRef="#br0" timeOffset="96377.26">11972 17270 1450 0,'0'-5'56'0,"0"-4"17"0,0 2 33 0,0-2 40 16,0 0-4-16,0 1 18 0,0-3 3 0,13 3 0 15,-13-1-15-15,0 3-4 0,0-2-4 0,0 4-6 16,0 0-7-16,0 3-2 0,0-1-7 0,0 2-17 15,0 0-20-15,0 0-26 0,0 0-26 0,0 0-14 16,0 0-14-16,0 0-1 0,0 0 4 0,0 21 6 16,-13-21 6-16,13 18 6 0,0-18 1 0,0 27-2 15,-14-14 1-15,14 4-1 0,0 0-2 0,-9 0-4 16,9 1-8-16,-2 0 3 0,0 1-7 16,0-1-1-16,2 0 8 0,0 0-10 0,0-3 7 15,0 1-5-15,0-1-5 0,0-2 2 0,0-2 0 16,20-1-1-16,-20-1-5 0,0-3 0 0,20 1-6 15,-20-5-20-15,20 2-30 0,-7-3-37 0,0-1-50 16,4 0-35-16,-1 0-28 0,-1 0-29 0,0 0-12 16,1-19-29-16,1 19-55 0,-2 0-129 0,-3-22-64 15,-1 22 63-15,0-17 118 0</inkml:trace>
  <inkml:trace contextRef="#ctx0" brushRef="#br0" timeOffset="96600.5">11973 17392 1654 0,'-1'-16'45'0,"-3"16"43"0,4 0 33 15,0 0 36-15,-5 0-15 0,5-11-11 0,0 11-7 16,0 0-17-16,0-6-21 0,0 6-26 0,0-4-18 16,0 1-15-16,0 2-8 0,0-1-5 0,0 0-3 15,0 0-8-15,22-1-3 0,-22 3-1 0,0 0-4 16,17-3 2-16,-17 2-1 0,17 1-10 0,-5-1-45 15,-1 1-51-15,3-1-75 0,1-1-86 0,3 2-81 16,0-3-69-16,4 1-52 0,-1-2 53 16,-1 2 125-16</inkml:trace>
  <inkml:trace contextRef="#ctx0" brushRef="#br0" timeOffset="96768.81">12379 17310 2209 0,'0'0'43'0,"0"0"24"0,0 0 7 0,0 0 9 15,0 0-38-15,0 0-22 0,0 0-2 0,0 0-11 16,0 0-7-16,0 0-3 0,0 0-7 0,22 0-1 16,-22 0-22-16,22-13-36 0,-22 13-39 0,27 0-49 15,-10-10-43-15,0 10-41 0,1-8-38 0,0 8-36 16,-2-6-10-16,2 3 3 0,-3-2 59 0,2 0 90 16</inkml:trace>
  <inkml:trace contextRef="#ctx0" brushRef="#br0" timeOffset="96955.1">12689 17200 2030 0,'4'-6'60'0,"-2"1"50"0,-2-3 59 16,2 4 61-16,0-1 4 0,-2 0 10 0,0 0-12 16,0 3-40-16,0 1-58 0,0 0-63 0,0 1-44 15,0 0-18-15,0 0-1 0,0 0 4 0,0 23 2 16,0-23-6-16,0 30-3 0,0-12-1 0,0 2-3 16,0 5 0-16,0-1-7 0,0-1-19 0,0 1-57 15,0-1-61-15,0-4-75 0,0 2-75 0,0-2-54 16,0-4-93-16,0 1-156 0,0-4-35 15,0-1 110-15</inkml:trace>
  <inkml:trace contextRef="#ctx0" brushRef="#br0" timeOffset="102451.8">13706 16818 2637 0,'0'-12'13'16,"0"5"6"-16,0 1 25 0,0 3 43 0,0 0 28 16,0 1 18-16,-21 2-21 0,21 0-48 0,0 0-37 15,0 0-24-15,0 0-2 0,0 0 5 0,0 33-2 16,0-33-1-16,0 40-2 0,0-13 1 0,0 1-10 16,0 4-21-16,0 2-34 0,0-5-34 0,0-1-38 15,0-2-30-15,0-1-27 0,0-2-45 16,0-2-53-16,0-3-62 0,0-5-70 0,0 1-59 15,0-4 95-15,0-4 116 0</inkml:trace>
  <inkml:trace contextRef="#ctx0" brushRef="#br0" timeOffset="102648.0399">13571 17087 1961 0,'-7'-8'20'0,"0"2"22"0,1-1 29 16,4 1 24-16,2 1 1 0,-2 1-12 0,1-1-23 15,1 1-12-15,0-1-20 0,0 1-2 0,0 0 4 16,28-1-12-16,-28 0-4 0,27-1-3 0,-27 1-13 16,33 1 3-16,-15 0-1 0,2-2-1 0,1 4 1 15,-2-2-20-15,4 3-43 0,-3-1-55 16,0 2-70-16,1 0-91 0,2 0-90 0,-2 0-97 16,2 0-1-16,2 0 106 0</inkml:trace>
  <inkml:trace contextRef="#ctx0" brushRef="#br0" timeOffset="103453.4">14786 16747 2167 0,'0'-9'16'0,"0"4"8"15,0 1 7-15,0 4 19 0,0 0 2 16,0 0 2-16,-25 0-4 0,25 20-18 0,0-20-18 16,-27 27-10-16,27-9-1 0,-21 1 2 0,21 2-6 15,-23-1 3-15,11 2-6 0,1 2-2 0,-2-1 8 16,4-3-5-16,-3-1 4 0,1 2-1 0,0-3-5 15,2-2 1-15,-2-2 7 0,2 0-5 0,2-4 0 16,-2 0 3-16,5-2-1 0,0-4 1 0,2 0 3 16,-1-2 1-16,3-2 5 0,0 0 16 0,0 0-7 15,0 0 1-15,0 0-8 0,0-21-15 0,0 21 4 16,0-23-2-16,0 23 0 0,24-29 5 0,-24 9 3 16,0 0 8-16,23-2 6 0,-23-1 9 0,18-3 12 15,-18 3 18-15,20-1-1 0,-8 1-6 16,-3-1 0-16,-1 0-13 0,2 3 8 0,-2 3 6 15,-1 0-5-15,0 3-5 0,-1-1-5 0,1 4-5 16,-2 4-2-16,-1 1-10 0,0 2-10 0,-2 2 8 16,1 3 3-16,1 0 13 0,-1 0 8 0,2 0-10 15,-1 0-3-15,5 29-12 0,-2-29-6 0,2 31-3 16,-1-12-3-16,-1 6-1 0,2 4-2 16,-2 1 0-16,0 3-2 0,-2 1 0 0,-2 2-3 0,0 2-15 15,1 0-38-15,0-4-36 0,-1 0-50 16,-2-2-51-16,1-3-29 0,-2-3-71 0,0-4-54 15,0-1-91-15,0-6-90 0,0 1 18 0,0-6 108 16</inkml:trace>
  <inkml:trace contextRef="#ctx0" brushRef="#br0" timeOffset="103647.77">14556 17092 2329 0,'-9'-5'15'0,"4"1"9"15,2 0 20-15,1 1 15 0,2 0-5 0,0 2-7 16,0-3-20-16,0 4-15 0,0-3-10 0,0 0-2 16,25 0 1-16,-25-1-3 0,34 0-3 0,-14-1-17 15,4-2-55-15,1 1-69 0,0 2-107 16,1-2-133-16,-2 1-109 0,-2 0-10 0,-2 0 110 16</inkml:trace>
  <inkml:trace contextRef="#ctx0" brushRef="#br0" timeOffset="105762.59">15125 17217 1918 0,'-2'0'17'0,"-2"0"19"0,3 0 32 0,-1 0 29 16,1-11 15-16,0 11 22 0,0 0-9 0,1-7-13 16,0 7-17-16,0-5-28 0,0 3-14 0,0 0 1 15,0-1-10-15,0 0-7 0,0 0-10 0,0 1-8 16,0-1-12-16,0-1 0 0,0-1-3 0,21 2-8 15,-21 1 8-15,0-1-4 0,25 0-3 0,-25 2 4 16,16 1-3-16,-16 0-2 0,14 0 6 0,-14 0-3 16,11 0-1-16,-11 0 7 0,8 0-3 15,-8 18 0-15,2-18 1 0,-2 17-2 0,0-17-1 16,0 22 3-16,0-9-1 0,0 1 1 0,0 1 4 16,-26-1 1-16,26 1 8 0,0-1 6 0,-25-3 6 15,25 0 8-15,-15 0 10 0,15-3-4 0,-12 0-1 16,12-2-11-16,0-2-15 0,-11-1-4 0,11-2-3 15,0 0-1-15,0-1 4 0,0 0 3 0,0 0-1 16,0 0-1-16,24 0-8 0,-24 0-6 0,30 0-15 16,-10-22-37-16,4 22-40 0,2 0-54 0,1-21-56 15,1 21-53-15,0-14-82 0,-2 14-117 0,-1-14-122 16,0 14 34-16,-1-11 124 0</inkml:trace>
  <inkml:trace contextRef="#ctx0" brushRef="#br0" timeOffset="109944.74">15496 16794 1844 0,'0'-7'8'0,"0"5"21"0,0-4 28 16,-14 3 32-16,14-1 19 0,0 0 5 0,0 0-21 0,-11-1-29 15,11 1-31-15,0 1-23 0,0 3-10 16,0-3-3-16,0 3 14 0,0 0 4 0,0 0 13 16,0 0 0-16,0 0-6 0,0 0-2 0,0 21-9 15,0-21 1-15,0 0-4 0,24 20-7 0,-24-20 1 16,0 15-4-16,0-15-1 0,19 18 3 0,-19-18-4 15,0 17 5-15,12-9-3 0,-12-2-4 0,6-1 3 16,-2 0-7-16,2-2 2 0,-1-2 2 0,1-1-4 16,1 0 6-16,-1 0 2 0,1 0-1 0,1 0 0 15,2 0-4-15,1-28 1 0,0 28 9 0,-2-21 1 16,3 21 5-16,1-19-5 0,-2 19-5 16,1-19 5-16,-1 19 3 0,-4-17-2 0,1 17 3 15,-3-15-4-15,0 8-2 0,-3-1 6 0,0 4 7 16,-1-1 0-16,-1 3-1 0,0 0 1 0,0 1-10 15,0 0 2-15,0 1 0 0,0 0-5 0,0 0 1 16,0 0-6-16,-21 0 1 0,21 23 5 0,-18-23-3 16,18 0 2-16,-20 23 2 0,20-23-8 0,-21 18 6 15,21-18 1-15,-19 18-5 0,19-18 2 0,-11 16-2 16,5-7-1-16,-1 1 4 0,2-4 2 16,3 3-3-16,-1-1 3 0,-1-1-4 0,2-1 1 15,-3-1 2-15,1-1-1 0,2 0 0 0,2-1-2 16,0-1 4-16,0-1-4 0,0-1 1 0,0 0 1 15,0 0-2-15,0 0 5 0,0 0 2 0,0 0 1 16,0 0 2-16,0 0-2 0,0 0-1 0,0 0 1 16,0 0-4-16,0 0 1 0,0 0 1 0,0 0 2 15,0 0 7-15,0 0-2 0,0 0-2 0,0 21-5 16,0-21-3-16,0 26-2 0,0-9 0 16,0 1 0-16,0 2 3 0,0-2-9 0,0 0-12 15,0 1-30-15,0-1-47 0,0 0-53 0,0-2-63 16,0-1-74-16,0-1-75 0,0-1-62 0,0-3-16 15,0-2 105-15</inkml:trace>
  <inkml:trace contextRef="#ctx0" brushRef="#br0" timeOffset="110293.52">15851 17019 1944 0,'5'-13'48'0,"-3"4"22"15,0-1 27-15,3-1 37 0,-4 5-12 0,-1-2 15 16,0 2-3-16,0 4-20 0,0 0-32 16,0 2-33-16,0 0-23 0,0 0-13 0,0 0 5 15,0 0 8-15,0 0 9 0,0 27 1 0,-20-27-3 16,20 25-4-16,0-25-3 0,-15 30 3 0,15-12-4 15,-9 2-6-15,9-2-3 0,-10 0-8 0,10-2-2 16,-6 0 0-16,4-1-1 0,0 0-3 0,2-1-2 16,0-3-1-16,0 0 1 0,0 0 0 0,0-2-2 15,0-1-1-15,0-3-19 0,0 0-28 0,21-2-45 16,-21-1-44-16,0-2-51 0,17 0-59 16,-17 0-74-16,17 0-123 0,-5 0-120 0,-1 0 44 15,0 0 119-15</inkml:trace>
  <inkml:trace contextRef="#ctx0" brushRef="#br0" timeOffset="110493.04">15772 17185 2231 0,'-6'0'43'0,"0"0"19"0,2 0 22 15,-1-19 34-15,5 19-23 0,-1 0-13 0,1 0-24 16,-1-12-34-16,1 12-22 0,0 0-4 0,0-9-3 15,27 9-1-15,-27-6-9 0,34 3-49 0,-14-2-48 16,3 3-70-16,1-3-104 0,1 4-107 16,-2-3-116-16,1 3-3 0,-4-4 115 0</inkml:trace>
  <inkml:trace contextRef="#ctx0" brushRef="#br0" timeOffset="110659.85">16148 17162 2388 0,'0'0'25'0,"-15"0"7"0,15 0 13 0,0 0 14 16,0-17-20-16,0 17-5 0,0 0-14 0,0 0-14 15,0 0-11-15,0-9-1 0,0 9-14 0,0 0-35 16,29-7-47-16,-29 7-72 0,24-3-76 16,-24 0-91-16,30 1-74 0,-16 0-55 0,-1 1 78 15,2-2 127-15</inkml:trace>
  <inkml:trace contextRef="#ctx0" brushRef="#br0" timeOffset="110928.79">16385 17077 2047 0,'2'-4'39'0,"-1"1"16"0,1-1 14 0,1 0 17 16,-1 1-18-16,1-1-1 0,1-2 1 0,-3 4-8 16,3 0-22-16,-1-1-11 0,1 3-11 0,0 0-7 15,0 0 9-15,1 0 8 0,0 0 5 16,-3 0 4-16,1 0 6 0,-2 28 1 0,-1-28 6 15,0 21 9-15,0-21-4 0,0 24 11 0,0-8 17 16,0-2 3-16,-30 0 6 0,30 0-6 0,-21 0-26 16,21-1-4-16,-21-1-11 0,21-1-16 0,-16-3-7 15,16 0-17-15,0 0-1 0,-11-3-1 0,11-2 1 16,0 0 1-16,0 0-1 0,0-2-2 0,0-1-2 16,28 3-37-16,-28-3-59 0,31 0-64 0,-11 0-72 15,2 0-53-15,4 0-85 0,1-22-137 0,4 22-157 16,-1 0 86-16</inkml:trace>
  <inkml:trace contextRef="#ctx0" brushRef="#br0" timeOffset="112531.63">17259 16821 2710 0,'1'-10'14'0,"2"3"18"15,-3-1 41-15,0 3 62 0,0 0 38 0,0 0 28 16,0 5-21-16,0 0-57 0,0 0-59 0,0 0-40 15,0 0-18-15,0 0 0 0,0 0 8 0,-17 28-7 16,17-28 0-16,0 33-5 0,0-9-3 0,0 3-3 16,0 3-7-16,0-1-34 0,0 0-50 15,-10 1-52-15,10-2-61 0,-10-1-42 0,4-2-43 16,2-3-71-16,-1-2-123 0,2-4-101 0,0-3 33 16,-1-2 129-16</inkml:trace>
  <inkml:trace contextRef="#ctx0" brushRef="#br0" timeOffset="112725.97">17055 17036 2851 0,'-4'-13'13'0,"0"1"29"0,0-1 51 0,2 3 63 16,0-2 34-16,1 4 5 0,1 2-46 16,0 0-63-16,0-1-48 0,0 1-34 0,0 3-2 15,37-1-2-15,-37-1 3 0,46 3 0 0,-16-2-9 16,7 0-12-16,1 1-40 0,5 2-53 0,1-3-66 15,1 3-62-15,-3 0-62 0,1-4-60 0,-3 5-124 16,-2-2-139-16,-2-3 26 0,-5 1 113 0</inkml:trace>
  <inkml:trace contextRef="#ctx0" brushRef="#br0" timeOffset="117856.99">18279 16787 1829 0,'0'0'28'0,"0"0"23"15,0 0 19-15,0-19 22 0,0 19 5 0,0 0 3 16,0 0 3-16,0-16-6 0,0 16-21 0,0 0-8 16,0-9-12-16,0 9-4 0,0-5 5 15,0 5-1-15,0-2-6 0,0 0-3 0,0 1-10 16,0 1-8-16,0 0-4 0,0 0-3 0,0 0-5 16,0 0-7-16,0 0 1 0,-27 0 3 0,27 0 5 15,-27 0 6-15,27 21-3 0,-31-21-3 0,12 0-4 16,3 20-10-16,-2-20 3 0,2 20-3 0,0-9-4 15,1 1 2-15,0 1-2 0,2 0-2 0,-1 5-1 16,4-3-1-16,1 2-4 0,1-4-4 0,4-1 0 16,-2 1-11-16,5-2-10 0,1-1-5 15,0-4-7-15,0 2 2 0,0-2 10 0,0-2 5 16,31 0 1-16,-31 0 12 0,25-1 0 0,-25-3 1 16,25 0 11-16,-25 0-3 0,25 0 5 0,-25 0 5 15,21 0-7-15,-21 0 4 0,19 0-2 0,-19-17 3 16,10 17 5-16,-10 0-3 0,5 0 1 0,-5 0-3 15,0 0 1-15,0 0 3 0,0 0-2 0,0 0 3 16,0 0-4-16,0 0-4 0,0 0 0 0,-26 0 1 16,26 24 6-16,-24-24-6 0,24 31 2 15,-29-13-4-15,14 1-1 0,2 0 3 0,-1 1 1 16,4 0-2-16,1-4-2 0,1 1 6 0,3-4-5 16,5 0 1-16,0-3 0 0,0-1-1 0,0-2-1 15,0-1 4-15,0-3 1 0,24-1-1 0,-24-2 1 16,26 0-3-16,-8 0-8 0,1 0 2 0,2 0-8 15,3-25-25-15,0 25-26 0,-1 0-42 0,-3-22-62 16,-2 22-58-16,-5 0-81 0,-2-16-94 0,-3 16-69 16,0 0 1-16,-2-10 111 0</inkml:trace>
  <inkml:trace contextRef="#ctx0" brushRef="#br0" timeOffset="118296.29">18540 17167 1616 0,'4'-8'49'0,"1"0"25"0,-2-1 29 0,-1 0 41 0,0-1-6 0,0-1 14 16,-2 3 4-16,1-4-12 0,-1 4-25 0,0 0-26 16,0 2-11-16,0 1-10 0,0 1 2 0,0 3 4 15,0 0-5-15,0 1-4 0,0 0-17 16,0 0-9-16,0 0-9 0,0 0-2 0,0 0 11 16,-17 0 8-16,17 25-1 0,0-25-3 0,0 21-5 15,-10-21-12-15,10 29-3 0,-9-11 0 16,9 2-9-16,-6-1 0 0,2 2 1 0,1-2-9 0,1 4-2 15,0-3 0-15,2 0-11 0,0 1 6 16,0-2 0-16,0-2-7 0,0-2 6 0,0 0-4 16,22-4 0-16,-22 2 3 0,0-3-3 0,20-2-4 15,-20-2-14-15,15-2-20 0,-15-1-22 0,15-2-42 16,-15-1-40-16,20 0-41 0,-11 0-33 0,3 0-26 16,0 0-31-16,1 0-55 0,2-25-91 15,-1 25-71-15,2 0-17 0,-3-25 115 0</inkml:trace>
  <inkml:trace contextRef="#ctx0" brushRef="#br0" timeOffset="118496.09">18528 17273 2200 0,'-15'0'36'0,"1"0"26"0,2 0 41 0,3 0 45 0,1 0 6 0,0 0 10 16,1 0-17-16,4 0-36 0,0 0-43 0,3 0-32 15,0 0-16-15,0 0-5 0,0 0 5 0,28 0-5 16,-28 0-6-16,31 0-4 0,-10-17-5 0,3 17-2 15,4-13-6-15,2 13-14 0,-1-16-60 0,0 16-57 16,0-15-69-16,-4 8-81 0,-4 0-56 16,-3 1-135-16,1 1-112 0,-4-1 75 0,1 2 115 15</inkml:trace>
  <inkml:trace contextRef="#ctx0" brushRef="#br0" timeOffset="121460.27">19623 16836 2314 0,'0'-6'4'0,"0"0"10"0,0 3 25 0,0-1 20 16,0 0 6-16,0 2-7 0,0 0-28 0,0 2-24 16,0-1-12-16,0 1-2 0,0 0 3 0,0 0-8 15,0 0-14-15,0 0-29 0,0 0-45 0,0 0-42 16,0 0-73-16,0 22-85 0,0-22-86 15,0 0-101-15,0 24 90 0</inkml:trace>
  <inkml:trace contextRef="#ctx0" brushRef="#br0" timeOffset="121603.84">19652 17129 2740 0,'0'4'48'0,"0"-1"17"0,0 3 40 0,0-3 45 0,0-2-2 16,0 1 17-16,0 1-28 0,0 1-49 0,0-1-47 15,0 3-39-15,-23 3-56 0,23 2-79 0,0 0-107 16,-15 5-153-16,15 0-230 0,-20 2-167 0,20-1 107 16</inkml:trace>
  <inkml:trace contextRef="#ctx0" brushRef="#br1" timeOffset="133958.84">20300 16768 2354 0,'-8'-9'6'0,"2"-1"19"0,-1 3 48 0,2-2 44 15,-1 3 21-15,0 2-6 0,3 1-47 0,0 2-50 16,2 1-28-16,0 0-13 0,1 0 0 0,0 23 10 16,0-23 2-16,0 23-1 0,0-23-2 0,0 39-9 15,0-19 8-15,0 4-4 0,0 1 6 16,0 1 0-16,0 1-8 0,21-1 4 0,-21-2-4 16,0 1 3-16,0-5-5 0,14 1-4 0,-14-5-3 15,0-1-4-15,12-2 0 16,-12-4-6-16,9 0 0 0,-1-3-1 0,-1-3 5 0,-1-1 9 15,3-2 1-15,1 0 7 0,1 0-2 0,-1 0 0 16,1 0 2-16,1-25 2 0,0 25 0 0,-2-22 0 16,-1 22 1-16,1-23 0 0,-2 9 3 0,-1 0 0 15,-2 2 2-15,1-1-1 0,-1 1-5 0,-1 4 0 16,-1-2 2-16,-1 4-3 0,1 2 2 16,-2 1-2-16,-1 2-3 0,1 1 0 0,0 0 0 0,1 0 5 15,-1 0 0-15,1 0 2 0,3 0 1 0,-1 22-7 16,3-22 3-16,-1 0-5 0,0 23 0 15,0-23 3-15,3 18-10 0,-2-18 6 0,0 18-3 16,-1-18-1-16,-1 13 7 0,2-13-5 0,-3 9 1 0,1-9-2 16,-2 4 3-16,-1-4 4 0,2 0 4 0,-3 0 2 15,0 0-4-15,-1 0 2 0,0 0-3 16,0 0 2-16,0 0-1 0,0-24-2 0,0 24 4 16,0 0-5-16,0-25 3 0,0 25 0 0,0-19-9 0,0 6 1 15,0 1-9-15,0-1-2 0,0 0-8 0,0-2 2 16,0 0-5-16,0-1-6 0,0-1 2 0,0 2-14 15,24-1 11-15,-24 1 1 0,24 0 8 0,-24 1 13 16,26-1 6-16,-11 0 5 16,0-1 1-16,0 2 4 0,1 0-1 0,-2-4-1 15,1 4 5-15,-1-3-3 0,-3 3-1 0,1 1 6 16,-3-1-7-16,-2 4 4 0,-3-2 3 0,0 4 4 16,-1-2 15-16,-3 3 10 0,0 1 1 0,0 2 8 15,0 1-1-15,0 1 2 0,0 1 0 0,0-2-16 16,-26 3-11-16,26 0-14 0,0 0-6 0,-18 0-1 15,18 0 2-15,0 30-2 0,-17-30 5 0,17 26-2 16,0-10-2-16,-13 4 6 0,13 0-10 0,-5 1 4 16,5-1 4-16,0 1-5 0,0-1 4 0,0 3-2 15,0-2 0-15,0 2-6 0,0-3 4 0,0 3 1 16,0-2-2-16,0 1 6 0,0-3-5 0,0-2 2 16,0-6 2-16,0 1-2 0,0-5 0 0,0-1 0 15,15-1-5-15,-15-4 2 0,0-1 1 0,0 0 5 16,0 0 2-16,0 0-1 0,10 0 6 0,-10 0-12 15,9-19 3-15,-4 19-1 0,3 0-4 0,-1-25 3 16,1 25 3-16,0-22-1 0,2 10 1 16,-2 1 3-16,0 1-2 0,-1 2 0 0,3 1-2 0,-5 0 4 15,1 2-7-15,1 0-3 16,-1 5 1-16,-3 0-3 0,3 0 7 0,-3 0 1 0,2 0 2 16,2 0-1-16,-4 0-1 0,5 0 0 0,-2 28 2 15,2-28 2-15,-1 19-1 0,2-19-2 16,-3 24 2-16,2-10-4 0,-2-1 0 0,0 0-1 0,-1 1-1 15,0 0 2-15,-1 0-1 0,5-2 1 16,-3-2-5-16,1 0-1 0,1-1 0 0,-2-3 3 0,2 0 2 16,-1-4 2-16,-1-2 1 0,1 0 1 15,-1 0 3-15,0 0-4 0,4 0 1 0,1-32 1 0,0 32-5 16,2-25 4-16,-1 25 3 0,2-30 1 0,-1 14 2 16,0 0 2-16,-2-2 0 0,-2 3 10 0,-2-1 5 15,1 1 10-15,-3 0 7 0,-2 1-4 0,0 2 7 16,-2 2 1-16,-1 1-5 0,0 0-4 0,0 3-3 15,0 0-12-15,0 4-3 0,0-2-6 16,-24 4-13-16,24 0-1 0,0 0-1 0,-20 0-1 16,20 0 5-16,0 23-2 0,-17-23-4 0,17 20-1 15,-12-20 0-15,12 25-1 0,-7-25 0 16,7 27 1-16,0-13-3 0,-7-2 0 0,7 0-3 16,0-2-1-16,0-1-5 0,0 0 2 0,0-3 7 15,0 0-6-15,23 0 9 0,-23-4 1 0,0 1-1 0,24-2 5 16,-24-1 1-16,15 0 0 0,-15 0 2 15,19 0 1-15,-19 0-1 0,17 0 3 0,-5-27-5 16,-2 27-3-16,1-16 2 0,0 16-4 0,0-21 1 0,1 21 3 16,-3-23 0-16,2 11-1 0,-3 2 6 15,0-4-2-15,-2 4-3 0,-1 0 0 0,-2-1-2 16,-1 3 5-16,1 3 1 0,-3-2 0 0,0 2 1 16,0 3-8-16,0-1 2 0,0 1-4 0,0 2-7 15,0 0-7-15,0 0-8 0,0 0 0 0,0 0-2 16,0 0 5-16,0 0 3 0,0 0-7 0,0 24 7 15,0-24-4-15,0 0 2 0,0 19 9 16,0-19 4-16,0 17 9 0,22-17 3 0,-22 18 3 0,0-18-2 16,23 17-3-16,-23-5 3 0,20-1-5 15,-20-2 3-15,19 1 0 0,-8-1-2 0,-2 1 5 16,-1 0-7-16,3-2 3 0,-2 0-1 0,0-1-2 16,-1 2 0-16,-2-4 1 0,3-1 1 0,-2 0-2 15,0-2 3-15,0-2-2 0,2 0 0 0,-2 0 4 16,1 0-1-16,-1 0 4 0,4 0-1 0,-2-29-3 15,0 29 3-15,1-23 1 0,-2 23 20 16,0-27 15-16,-1 12 18 0,-1 3 24 0,-2-1 2 0,-2 1 12 16,-2 3 5-16,0-1-6 0,0 3-3 15,0 7-11-15,0-6-20 0,0 6-24 0,0 0-15 0,0 0-18 16,-24 0-6-16,24 0 0 0,0 21-10 16,-16-21 10-16,16 23-1 0,0-23-10 0,-12 25-8 15,12-9-33-15,0-2-43 0,0-2-41 0,0 1-47 0,0-1-15 16,0 0-7-16,0-3-12 0,26 2-33 15,-26-3-104-15,34-2-103 0,-12-1-64 0,3-3 94 16</inkml:trace>
  <inkml:trace contextRef="#ctx0" brushRef="#br1" timeOffset="134421.7">22222 16827 2555 0,'5'-19'37'0,"-1"2"23"0,-4 0 35 16,0 3 53-16,0 2 22 0,0 2 29 0,0 2-4 15,0 3-35-15,0 0-62 0,0 4-55 0,0 1-34 16,0 0-18-16,-20 0 2 0,20 0 8 0,0 23-1 16,-18-23-1-16,18 0 3 0,-15 30-2 0,15-30-4 15,-16 26 7-15,7-12-9 0,3 0 3 0,0-1 0 16,-1 0-8-16,2 2 1 0,-1-3-6 16,0 0 0-16,2-3 1 0,2 0-4 0,0-3 1 15,1-1 2-15,0 0 1 0,1-3 4 0,0 0-2 16,0-2 2-16,0 0 2 0,0 0 5 0,0 0 4 15,0 0 3-15,22-31 1 0,-22 31-4 0,0-26 8 16,22 8 15-16,-22 3 6 0,20-1 14 0,-20-2 3 16,17-1-5-16,-7-1-5 0,-2 0 0 0,0-1-4 15,0 1-6-15,-1-4 8 16,-1 1 3-16,-1 2-1 0,1 2 5 0,0 1 4 0,-1 3-3 0,0 2 6 16,-1 3 5-16,0 2-5 15,-2 3-10-15,1 2-10 0,-2 2-14 0,0 1-7 16,0 0 2-16,1 0 1 0,1 0 4 0,1 23 3 0,0-23-5 15,-2 28 6-15,2-12-6 0,2 5-14 0,-2 2 12 16,0 2-19-16,1 0 17 0,-1 2-3 16,-1 2-16-16,1 1-11 0,3 1-27 0,-2-2-17 0,2-1-38 15,-2-2-25-15,0 4-60 0,-1-6-8 0,1-3-16 16,-3 0-16-16,1-3-2 0,-1-4-51 0,1 0-49 16,-3-3-64-16,0-2-82 0,0-4-67 15,0-1 84-15,0-2 126 0</inkml:trace>
  <inkml:trace contextRef="#ctx0" brushRef="#br1" timeOffset="134601.09">22165 16929 2290 0,'-17'-11'35'0,"3"2"22"0,1 2 31 16,4 0 47-16,1 0 1 0,3 0 8 0,-1 3-21 16,4 3-45-16,0-5-33 0,2 3-33 0,0-2-11 15,0-1 0-15,0 1 0 0,28-3 3 0,-28 1-4 16,27 0-3-16,-27-3-4 0,38 3-20 0,-17 0-43 15,3 1-44-15,-4 1-61 0,-1 2-54 0,0-1-57 16,-1 4-105-16,0-1-89 0,-4 1-52 16,3 0 102-16</inkml:trace>
  <inkml:trace contextRef="#ctx0" brushRef="#br1" timeOffset="134782.67">22681 16921 3034 0,'0'0'15'15,"0"0"8"-15,-20 0 24 0,20 0 36 0,0 0 10 16,0 0 18-16,0 0-5 0,0 0-40 0,-17 0-20 16,17 0-29-16,0 0-17 0,0 24-1 0,0-24-8 15,0 23-36-15,-8-23-57 0,8 24-69 0,0-11-79 16,0-1-65-16,0 0-91 0,0 1-141 16,0 0-106-16,0-4 103 0</inkml:trace>
  <inkml:trace contextRef="#ctx0" brushRef="#br1" timeOffset="135007.78">22972 16968 2833 0,'0'-10'54'0,"0"3"36"0,-20-2 50 0,20 5 55 0,0-1-10 16,0-1-18-16,-13 5-38 0,13 0-57 0,0 1-43 15,0 0-20-15,-8 0-8 0,8 0-1 16,0 0-1-16,-4 27-6 0,4-27-33 0,-3 20-49 16,1-20-71-16,0 25-69 0,1-25-64 0,-3 26-61 15,2-12-90-15,2-2-140 0,0 0-61 0,0-1 113 16</inkml:trace>
  <inkml:trace contextRef="#ctx0" brushRef="#br1" timeOffset="135516.63">23295 16717 2731 0,'0'-15'10'16,"0"1"27"-16,0 5 64 0,0-2 73 0,0 1 48 15,0 4 12-15,0 2-45 0,0 1-67 0,0 1-52 16,0 2-38-16,0 0-18 0,0 0-6 0,0 0 3 15,-16 0 1-15,16 23-3 0,0-23 2 0,0 26-5 16,-11-26-4-16,11 32 1 0,-7-16-2 0,2 2 1 16,1-2 1-16,-1 2-1 0,0-1 0 0,-1 0-2 15,1-1-1-15,-1-2 0 0,0 3-3 0,3-2-4 16,-2-3 0-16,1 1-3 0,0-3-8 16,2-3-4-16,0-3-7 0,0 0-2 0,2-3 10 15,0 0 3-15,0-1 6 0,0 0 7 0,0 0 0 16,0 0 3-16,0-22 3 0,0 22-5 0,0-20 2 15,21 20 3-15,-21-36 2 0,0 20 10 0,23-3 14 16,-23-3 7-16,16 0 7 0,-16-1 10 0,19 0-8 16,-19 1 15-16,14 0-1 0,-8 1-6 0,1 0 6 15,-2 3-3-15,0 3 7 0,0 3 0 16,-1 2-1-16,0 2-4 0,-2 5-16 0,1-1-11 0,-2 4-11 16,-1 0-11-16,0 0 5 0,1 0-2 15,3 0 7-15,0 27 2 0,0-27-8 0,1 28-2 16,1-9 2-16,2 1-7 0,1 3 0 0,-2 0 2 0,-1 4-7 15,0 1-8-15,-1 0-1 0,0 1-2 16,-1 0-24-16,-2 0-21 0,0 0-50 0,-1 0-31 16,0-4-15-16,0-1-36 0,1-3-23 0,-2-2-60 15,2-2-60-15,-2-2-53 0,0-4-97 0,1 0-90 16,-1-4-75-16,0-2 119 0</inkml:trace>
  <inkml:trace contextRef="#ctx0" brushRef="#br1" timeOffset="135701.24">23272 16955 2604 0,'-15'-12'25'0,"4"3"40"16,1 0 57-16,2-1 58 0,2 1 15 0,1 2-20 15,1 2-44-15,2-1-58 0,0 2-39 16,2 0-21-16,0 0-15 0,0 1 2 0,0-2-2 16,23-1 0-16,-23 2-1 0,25 0-8 0,-25 1-42 15,35 0-56-15,-16-2-59 0,1 4-74 0,-3 1-46 16,3 0-71-16,-3 0-140 0,-1 0-128 0,-2 0 65 15,-1 0 127-15</inkml:trace>
  <inkml:trace contextRef="#ctx0" brushRef="#br1" timeOffset="136116.64">23655 16954 2621 0,'0'0'22'0,"0"0"17"16,0 0 41-16,0-15 49 0,0 15 17 0,0 0 12 15,0 0-24-15,0-12-44 0,0 12-35 0,0 0-17 16,0 0 2-16,0-6 13 0,0 6 9 0,0 0 0 16,0-3-7-16,0 3-8 0,0 0-6 0,0 0 0 15,0 0-11-15,0 0-1 0,0 0-8 0,0 0-14 16,0 0 2-16,0 0-7 0,0 0-3 0,0 0 4 16,0 0-1-16,0 0 1 0,0 0 4 0,0 0 9 15,0 0 5-15,0 0 10 0,0 0 6 0,0 0-2 16,0 0-1-16,0 0-17 0,0 0-6 15,21 0-10-15,-21 0-8 0,19 0 13 0,-19 0-5 0,26 0 1 16,-15 0 5-16,2 0-11 0,-4 0 4 16,1 0 6-16,-3 0-5 0,-3 0 5 0,0 25-4 15,-3-25-5-15,0 27 7 0,-1-12 5 0,0 0 3 16,0 2 8-16,0-1 0 0,0 2 0 0,-28-4 14 16,28 0-3-16,0-2 1 0,-17-3 8 0,17 1-14 15,0-5-4-15,0-1-9 0,0 0-6 0,0-4-2 16,0 0 1-16,0 0 2 0,0 0-1 0,0 0-4 15,38 0-25-15,-17 0-36 0,4-26-54 0,5 26-55 16,2-18-73-16,4 18-73 0,-1-19-59 0,-2 19-76 16,-2-15-125-16,1 15-166 0,-4-15 79 0,-5 15 136 15</inkml:trace>
  <inkml:trace contextRef="#ctx0" brushRef="#br1" timeOffset="136848.44">22974 17017 1134 0,'0'0'46'0,"0"0"34"0,0 0 40 16,0 0 35-16,0 0-15 0,0 0 5 0,0 0-14 15,15 0-15-15,-15 0-10 0,0 0-22 0,0 0-10 16,0 0 0-16,0 0-12 0,0-15 1 0,0 15-2 16,0 0-1-16,0 0 2 0,0 0 2 0,0 0 6 15,0 0 0-15,0-8 4 0,0 8 4 0,0 0-11 16,0 0-6-16,0 0-9 0,0 0-16 16,0 0 1-16,0 0 1 0,0 0-2 0,0 0-3 15,0 27-11-15,-15-27-10 0,15 24-9 0,0-9-1 16,-10 1-6-16,10 0-20 0,-15 3-70 0,8-1-98 15,-2-3-125-15,-4 1-197 0,3 0-214 0,1-2 52 16,-2 0 130-16</inkml:trace>
  <inkml:trace contextRef="#ctx0" brushRef="#br1" timeOffset="139079.73">24556 16562 1817 0,'0'-8'41'0,"0"2"15"16,0 1 28-16,0-2 36 0,0 1-14 0,0 2 9 16,0-1-16-16,0 1-25 0,-20-1-19 0,20 4-17 15,0-1-8-15,0 2-11 0,-21 0-4 0,21 0-9 16,-14 0-4-16,14 0 0 0,-18 0-5 0,9 21 3 15,1-21 2-15,-5 19-4 0,4-19-4 16,-2 27 5-16,2-27-7 0,1 30 5 0,1-16 6 16,1 0-4-16,1 1 5 0,0-2-7 0,3 0-2 15,0-1 1-15,1-1-9 0,1 0 11 0,0-3-5 16,0 0-1-16,0 0-1 0,0-4-3 0,21 1 2 16,-21-2 4-16,0-2 6 0,27-1 5 15,-27 0-6-15,21 0 4 0,-21 0-2 0,25 0-3 16,-12-28 7-16,1 28-5 0,-2-20 5 0,2 20 0 0,-4-19 17 15,1 19 18-15,-1-23 10 0,-1 12 13 16,-3 2 1-16,-1-1-6 0,-1 3-2 0,-1 0-1 16,2-1-10-16,-3 3-1 0,-2 2-6 0,1 0-9 15,-1 1-8-15,0 1-3 0,0 1-8 0,0 0-3 16,0 0-3-16,0 0-2 0,0 0-1 0,0 0 0 16,0 22 2-16,0-22-8 0,0 0 3 0,0 27 1 15,0-27-3-15,0 19 3 0,0-19 5 0,25 21-8 16,-25-21 5-16,0 17-1 0,23-17-2 0,-23 10 4 15,18-10 2-15,-18 7 1 0,23-7-3 0,-12 0 3 16,1 0-2-16,0 0 2 0,1 0-3 0,1 0 1 16,-5-26 2-16,2 26-6 0,-1 0 7 0,-2-26-3 15,0 26-3-15,-2-21 4 0,1 21-5 16,-1-20 0-16,-2 20 5 0,1-20-6 0,-1 13 4 16,-1-2-1-16,-1 2-1 0,2 2 0 0,-3 0-2 15,1 2-1-15,-2 1-5 0,0-1 2 0,2 2 0 16,0 1-2-16,0 0 4 0,1 0-1 0,3 0-1 15,-1 0-1-15,3 0-1 0,-2 0 6 0,2 23 0 16,-1-23 8-16,3 0-6 0,-1 23 0 0,-1-23 3 16,0 17-6-16,2-17 5 0,-1 17-2 0,1-17-3 15,0 16 0-15,-1-9-2 0,-3 0 3 16,3-1-4-16,3-1 4 0,-1-1 2 0,1-3-2 16,-1 2 3-16,2-3-1 0,3 0 1 0,-2 0 2 15,3 0 0-15,-4 0 4 0,-1-21-6 0,2 21 2 16,-4 0 3-16,0-24-5 0,-5 24 5 0,1-19 7 15,-2 19 13-15,0-23 12 0,-3 14 20 0,-1-1 7 16,0 2-1-16,0 2 1 0,0 0-2 0,0 0-9 16,0 3-6-16,0 2-14 0,0-1-16 0,-24 2-10 15,24 0-10-15,0 0-1 0,0 0-9 0,-20 23 7 16,20-23-5-16,0 21-5 0,-12-21-28 0,12 28-33 16,0-13-34-16,0 0-42 0,0-1-11 0,0 2-19 15,0-1 10-15,0-2-3 0,34 3-19 16,-34-3-39-16,36 0-98 0,-12-3-99 0,4-1-83 15,5-3 65-15,3-1 128 0</inkml:trace>
  <inkml:trace contextRef="#ctx0" brushRef="#br1" timeOffset="140080.84">25847 16662 2425 0,'3'-17'28'0,"-3"1"10"15,0-1 16-15,0 3 44 0,0 2 8 0,0 0 24 16,0 4 3-16,0-2-39 0,0 6-38 0,0 1-39 15,-20 2-22-15,20 1-1 0,0 0 2 0,0 0 4 16,0 0 3-16,0 20-2 0,0-20-2 0,0 22-2 16,0-22 1-16,0 27 1 0,0-27 1 0,0 26 3 15,0-13-1-15,0 2-5 0,0-2 0 0,0-1 6 16,0 1-3-16,0-3 4 0,0 0 4 16,0-6-7-16,0 3 3 0,0-2 5 0,0-3 10 15,0-1 12-15,0-1 13 0,0 0 13 0,0 0 3 16,0 0-9-16,0 0-12 0,0 0-15 0,0-19-11 15,0 19 5-15,0 0 4 0,0-27 3 0,25 27 1 16,-25-21-10-16,0 21-3 0,15-20-7 0,-15 20-9 16,13-18 3-16,-13 11-2 0,12 1-8 0,-12 1 8 15,7 1-2-15,-1 2-5 0,-3 1 7 0,1 1-3 16,1 0 1-16,-3 0 2 0,1 0-2 0,1 0 0 16,0 21 2-16,-1-21-2 0,1 17 4 0,0-17 3 15,2 20 1-15,0-20 1 0,-2 22-2 16,3-11-3-16,-3 0-2 0,0-1 3 0,0-2-4 15,0 0 6-15,-2-2-1 0,-2-3 1 0,2 1 6 16,-1-3 0-16,-1-1 10 0,2 0 6 0,0 0 5 16,0 0 2-16,-2 0-4 0,4 0-8 0,-1 0-7 15,6-22-9-15,-5 22-1 0,3-18-2 0,2 18-3 16,2-22 3-16,2 22 0 0,-2-25 1 0,3 13-3 16,-3 0 0-16,3 1-5 0,-3 2 5 0,-2 0 1 15,1 2-5-15,0 2-2 0,-5 3 0 0,3 0-7 16,-2 2-3-16,0 0-3 0,-1 0-1 15,-1 0 5-15,3 0 4 0,-1 20 4 0,-1-20-7 0,2 0-5 16,0 27 3-16,1-27-7 0,-3 20-1 16,6-20 3-16,-4 17-2 0,2-17 3 0,0 17 3 15,0-17 5-15,2 12 3 0,-1-12 7 0,0 8 1 16,1-8 0-16,-1 0 4 0,-3 0 0 0,1 0 3 16,-1 0-1-16,0 0 3 0,0 0-5 0,1 0 3 15,-1-27 1-15,1 27 7 0,2-17 2 0,-3 17-5 16,0-16 1-16,2 16-3 0,-2-17-1 0,-3 17 6 15,0-15 6-15,-2 15-4 0,1-10 6 0,-3 10-5 16,0-8-10-16,0 8-8 0,0-3-7 0,0 3-8 16,0 0-17-16,0 0-13 0,-28 0-15 0,28 0-12 15,0 0-9-15,-19 0-6 0,19 25-16 0,0-25-6 16,-18 0 4-16,18 23 4 0,0-23 10 16,0 14 10-16,0-14 12 0,0 13 20 0,0-13 21 15,0 9 13-15,0-9 10 0,0 5 0 0,0-5 7 16,25 0 3-16,-25 0 0 0,0 0 1 0,22 0-3 15,-22 0 6-15,0 0 0 0,15 0-1 0,-15 0 0 16,0 0-7-16,9 0 3 0,-9 0 4 0,10 0-13 16,-6 0 10-16,0-14-8 0,1 14 0 0,1 0 14 15,0 0-14-15,2 0 7 0,-1-7-2 16,2 7-6-16,2-5 6 0,-2 2-4 0,2-1-5 0,-1 0-7 16,1-4 5-16,0 3 1 0,0-4 5 0,0 0 11 15,1 0-5-15,-3-3 6 0,0 0-1 16,1-1 11-16,2-1 26 0,-3-1 20 0,-2 0 27 15,0-1 11-15,-1-2-13 0,-1 0 2 0,-1 0-11 0,1 1-7 16,-3 2 19-16,0 1 3 0,-2 2 13 0,0 1 9 16,0 3-18-16,0 4-15 0,0-1-34 15,0 5-22-15,0 0-17 0,0 0-5 0,0 0-3 16,0 22 4-16,0-22 0 0,0 29-3 0,-15-11 2 16,15 5-8-16,0-2 2 0,0 2-7 0,0-1-31 15,0 0-38-15,0-2-50 0,0 1-52 0,0 0-31 16,0-3-15-16,22 0-24 0,-22-2-38 0,0-1-73 15,18 0-127-15,-18-3-81 0,16-2 96 0</inkml:trace>
  <inkml:trace contextRef="#ctx0" brushRef="#br1" timeOffset="140445.26">26718 16673 2410 0,'0'-12'35'0,"0"2"12"0,-17-2 29 0,17 2 40 16,0-1-4-16,0-1 1 0,0 4-25 0,0-2-34 15,0 3-33-15,0 1-13 0,0 2 1 0,30 0-4 16,-30-1 2-16,25 5 3 0,-25 0 1 0,31 0-5 16,-14 0 3-16,0 0-3 0,-2 0-2 0,-1 28 2 15,-1-28-1-15,-1 21-2 0,-1-21-3 0,-3 22 1 16,-3-22-3-16,2 23 7 0,-7-11-2 0,2-1 1 16,-2 0-3-16,0-3-2 0,0 0 1 15,0 1-2-15,0-4 8 0,0 0-3 0,0-1 9 16,0-3 10-16,0-1 10 0,0 0 21 0,0 0 16 15,0 0 13-15,0 0 3 0,0 0-9 0,0 0-5 16,0-24-11-16,20 24-5 0,-20-21-4 0,23 21-8 16,-23-25 0-16,25 12-3 0,-8-3-3 0,-3 5-11 15,1-3-11-15,-1 6-8 0,-1-2-5 0,-1 3 4 16,-1 3 1-16,-2 4-4 0,0-3-1 0,-4 3-5 16,1 0-4-16,-2 0-8 0,-3 0-33 0,-1 28-49 15,0-28-64-15,0 19-65 0,0-19-47 0,0 22-35 16,0-22-39-16,0 24-71 0,0-12-127 15,0-12-68-15,0 19 107 0</inkml:trace>
  <inkml:trace contextRef="#ctx0" brushRef="#br1" timeOffset="140611.69">27212 16524 2419 0,'-27'-19'4'0,"27"0"1"0,0 1 24 16,-21-1 30-16,21 3 7 0,0 1-6 0,-20 3-28 15,20 4-34-15,0 3-22 0,0 0-34 0,0 4-52 16,0 1-78-16,0 0-120 0,0 0-165 0,0 0-83 16,0 24 82-16</inkml:trace>
  <inkml:trace contextRef="#ctx0" brushRef="#br1" timeOffset="140800.87">27348 16529 2895 0,'3'0'8'0,"-1"0"6"16,0 0 10-16,0-16 42 0,0 16 19 0,4 0 10 16,-2 0 3-16,0 0-43 0,5 0-24 0,2 28-16 15,0-28-16-15,3 30 1 0,0-30-5 0,1 31-21 16,-3-13-41-16,1-2-52 0,-2 0-55 0,0-1-32 16,-2-1-17-16,-2 1-19 0,3-5-37 15,-6 2-67-15,4-1-51 0,-1-6-16 0,-1 3 23 16,2-4 122-16</inkml:trace>
  <inkml:trace contextRef="#ctx0" brushRef="#br1" timeOffset="140980.57">27624 16701 2043 0,'3'-22'41'16,"1"22"38"-16,-4-23 37 0,2 10 33 0,-2 0 3 15,0 0 11-15,0 0 12 0,0 2 5 0,0 2-13 16,0 0-21-16,0 5-26 0,0 0-18 0,-22 1-24 16,22 3-24-16,0 0-19 0,-20 0-15 0,20 0-11 15,-21 0 2-15,10 30-1 0,-7-30-6 0,1 29 6 16,0-13-11-16,-2 1-4 0,1 1-7 15,-3 1-27-15,4 1-40 0,-2-2-58 0,4-3-62 16,1-2-54-16,-1 1-42 0,5-1-52 0,2-2-119 16,1-2-131-16,3-2 8 0,1 1 113 0</inkml:trace>
  <inkml:trace contextRef="#ctx0" brushRef="#br1" timeOffset="143415.81">28200 16518 2636 0,'-29'-5'8'0,"29"1"15"16,-19 3 38-16,19-1 37 0,-15 1 14 0,15 0-9 16,-16 1-37-16,16 0-40 0,-11 0-21 0,11 0-11 15,-9 0 0-15,9 26 1 0,0-26 1 0,-5 18 1 16,5-18-6-16,0 20 5 0,0-20-5 15,0 17 5-15,0-17-2 0,23 15-5 0,-23-15-2 16,0 12-1-16,21-12 5 0,-21 7 6 0,0-7 4 16,19 4-2-16,-19-4 5 0,16 0-3 0,-16 0 3 15,13 0-2-15,-5 0 0 0,-4-25-2 0,3 25-3 16,-3 0 5-16,4-26-4 0,-3 26 8 0,-2-20-4 16,2 20 1-16,-2-21 6 0,-1 13-10 0,-1-4 5 15,-1 1-4-15,0 2-4 0,0-1 4 0,0 2-5 16,0 0 1-16,0 1-16 0,-29 0-18 0,29 2-13 15,0 0-20-15,0 0-6 0,-21 2-5 0,21-1 0 16,0 0-17-16,0-1 1 0,0 0 12 16,0 1 12-16,0-3 32 0,27-1 22 0,-27-1 2 15,29 1 9-15,-29-4 3 0,36 0-2 0,-16-1 15 16,1 0 2-16,-1-3-2 0,3 2 16 0,-3 0 17 16,0 1 26-16,-4-3 32 0,-3 5 17 0,-1-1 6 15,-5 2-3-15,-1 0 5 0,-4 3-2 0,-2 3-6 16,0-2-4-16,0 4-31 0,0 1-30 0,0 1-25 15,0 0-22-15,0 0-3 0,0 30 4 0,-20-30 0 16,20 44-1-16,0-13-2 0,0 4 0 0,0 6 2 16,-15 3-4-16,15 3 0 0,0 3-1 15,0-1 3-15,0 0 3 0,0 2-2 0,0-2-7 0,24-1-6 16,-24 0-10-16,0-3-3 0,0-5 1 0,14 0 1 16,-14-4 4-16,0-2 9 0,0-7 6 15,0-3 4-15,0-6 5 0,0-5-3 0,0-2 3 16,0-4 1-16,-25-5 3 0,25 0 3 0,-26-2 9 15,26 0 13-15,-28 0 4 0,28 0 6 0,-27-25 1 16,13 25-6-16,1-24-9 0,4 24-5 0,-1-30-15 16,2 13-13-16,1-2 3 0,1-2-9 0,5 0-3 15,-2-1-23-15,3-1-47 0,0 1-55 0,0 0-55 16,0 2-57-16,26 1-55 0,-26 0-90 16,29 1-118-16,-29-2-110 0,38 2 99 0</inkml:trace>
  <inkml:trace contextRef="#ctx0" brushRef="#br1" timeOffset="143762.46">28944 16548 2695 0,'0'-12'16'0,"0"3"27"0,0 0 53 0,0 2 62 16,0 1 34-16,0 0-7 0,0 3-45 0,0-1-58 15,0 3-49-15,-20 1-27 0,20 0-4 0,0 0-4 16,0 0-6-16,0 0 9 0,0 0 0 0,0 0-5 15,0 26 9-15,0-26-5 0,0 19-2 0,0-19 7 16,23 18-5-16,-23-18-4 0,0 17 2 0,0-17-4 16,22 14 0-16,-22-14 2 0,0 13-6 0,17-13 1 15,-17 8 1-15,12-8 6 0,-12 2 2 16,12-2-3-16,-6 0 7 0,-1 0-6 0,-1 0 4 16,-1 0 0-16,-2-23 0 0,1 23 3 0,-1-18 3 15,0 18 18-15,-1-18 7 0,0 18 3 0,0-22 6 16,0 22-10-16,0-22-4 0,0 11-6 0,0 2-9 15,0 0-5-15,0 1-8 0,-21 1-4 0,21 2-9 16,0 3-21-16,-26-1-31 0,26 0-44 0,-17 3-47 16,17 0-45-16,-17 0-39 0,17 0-28 0,-10 0-42 15,10 26-88-15,-9-26-106 0,9 22-76 0,0-22 95 16</inkml:trace>
  <inkml:trace contextRef="#ctx0" brushRef="#br1" timeOffset="144043.34">29162 16551 2402 0,'8'-20'26'0,"-2"20"14"16,3 0 24-16,1 0 32 0,-4-14-4 0,0 14-9 16,2 0-19-16,-2-11-29 0,3 11-20 0,-1 0 0 15,1 0-4-15,-1 0-3 0,-1 0 2 0,1 0-3 16,2 20-4-16,-4-20-2 0,-1 0-1 0,1 22 0 16,-2-22 5-16,0 16 3 0,-3-16 4 0,-1 12 11 15,0-12 18-15,0 10 31 0,0-10 31 0,0 0 35 16,0 0 20-16,0 0-4 0,0 0-23 0,0 0-38 15,0 0-33-15,0 0-26 0,0 0-15 16,-15 0-15-16,15-24-3 0,0 24-1 0,0-14-8 16,0 14 3-16,0-17-9 0,0 17-22 0,0-16-32 15,0 16-47-15,21-17-60 0,-21 9-47 0,23-1-32 16,-23 2-26-16,25 1-17 0,-6-1-31 0,2 1-70 16,1 0-60-16,4 0-47 0,2 0 84 0,1 2 140 15</inkml:trace>
  <inkml:trace contextRef="#ctx0" brushRef="#br1" timeOffset="144911.34">29745 16392 2585 0,'4'-2'38'16,"-3"0"29"-16,-1 1 43 0,0 1 47 0,0 0 1 16,0-2 7-16,-24 2-20 0,24 0-35 0,0 0-27 15,-31 0-29-15,31 0-17 0,-25 0-9 0,25 20-8 16,-24-20-7-16,24 0-5 0,-23 24-6 16,13-24-4-16,-2 18 3 0,3-18-6 0,0 21 2 15,1-12-2-15,2 1-6 0,1-1-13 0,0 1-20 16,2 1-25-16,1-4-21 0,2 0-7 0,0-1 0 15,0 2 17-15,0-4 15 0,0 1 19 0,0-5 9 16,24 1 5-16,-24-1 9 0,22 0 2 0,-22 0 10 16,24 0 6-16,-24-25 5 0,27 25 1 0,-14-25 3 15,2 25-2-15,-3-31-3 0,2 16 1 0,-2-4 0 16,1-1 4-16,1-2 0 0,-3-1 3 16,4-1 2-16,-5-1-1 0,2 0 20 0,-1-2 35 15,-1 2 7-15,-4 3 12 0,-1 0-8 0,0 3-24 16,-2 2 9-16,-3 3 16 0,0 4 12 0,0 1 4 15,0 3-11-15,0 0-27 0,0 5-25 0,0 1-17 16,0 0-9-16,-20 0-2 0,20 0 3 0,0 22-4 16,-22-22 2-16,22 28-3 0,-16-10 0 0,16 3 0 15,-20-2-3-15,20 4 2 0,-14-1-3 0,7 1 3 16,7-1-2-16,-5 0 2 0,5 1 1 0,0-2 3 16,0-2-2-16,0 2-2 0,0-5-5 0,29 0-1 15,-29-2 1-15,22-4 1 0,-22-1-1 16,25-2 1-16,-25-2-1 0,29-3 1 0,-14-2 9 15,2 0 2-15,-3 0-3 0,5 0 2 0,-4 0-8 16,1-23 2-16,-1 23 3 0,0-21 1 0,-2 21 1 16,0-21 1-16,-1 21-4 0,-5-21 3 0,2 10 1 15,-3 0 2-15,-1 0 2 0,0-1 0 0,-3 3 2 16,-2-1-2-16,0 2 0 0,0 0-1 0,0 2-2 16,0 2 1-16,0 1-7 0,0 1 0 0,-30 2-1 15,30 0-3-15,0 0-3 0,-28 0 4 0,28 0-8 16,-16 26-13-16,16-26-4 0,-17 21-20 0,17-21-15 15,-9 26-16-15,9-26-6 0,0 26-4 0,0-13 1 16,0 1 6-16,0-3-4 0,0 0 4 0,33-1 5 16,-33-1-3-16,29-2 9 0,-29-1 0 15,35-2 4-15,-16 0 18 0,-1-2 1 0,1-2 16 16,-1 0 10-16,-1 0 2 0,0 0 16 0,-3 0 3 16,-1 0 3-16,0-28 6 0,-3 28-5 0,0-20 1 15,1 20 5-15,-2-22 4 0,0 22 15 0,-1-26 22 16,0 13 17-16,-3 3 19 0,1-2 10 15,-1 1 1-15,0 2-8 0,-1-1-16 0,-2 3-12 0,1-1-14 16,-3 2-16-16,1 3-3 0,0-1-18 0,-1 2-7 16,0 2 1-16,2 0-5 0,-1 0 4 0,0 0-1 15,2 0 0-15,-1 25-1 0,1-25-3 0,2 22 0 16,-2-22-2-16,0 27 5 0,-1-12 3 16,1 1-3-16,-2-2 6 0,-1-1-4 0,0 1 2 15,0-3 12-15,0-2 11 0,0-3 37 0,0 2 48 16,0-6 49-16,0 1 48 0,0-3 7 0,0 0-24 15,0 0-34-15,0 0-39 0,0 0-42 0,0 0-6 16,0-24-27-16,0 24-19 0,0-24-5 0,0 24-22 16,0-28 5-16,0 12-5 0,21 0 3 0,-21 0-3 15,24 2-12-15,-24-1-19 0,30 5-40 0,-12-2-45 16,0 3-75-16,1 1-89 0,0 2-97 0,2-1-97 16,1 2-164-16,0 0-225 0,2 2 132 0,-3 2 147 15</inkml:trace>
  <inkml:trace contextRef="#ctx0" brushRef="#br1" timeOffset="189105.18">31057 16320 685 0,'0'0'39'0,"0"0"24"16,0 0 7-16,0 0 3 0,0 0-23 0,0 0-4 15,0 0 20-15,0 0 24 0,0 0 2 0,0 0 3 16,0 0-10-16,0 14-18 0,0-14-2 0,0 0-5 16,0 0-8-16,0 0 5 0,-10 8-1 0,10-8-9 15,0 0 5-15,0 0-2 0,0 0-4 0,0 0 4 16,-6 0 0-16,6 0-2 0,0 4 8 0,0-4-7 15,-3 0-3-15,3 0 1 0,0 0-15 0,0 0 2 16,0 0-1-16,-1 0-4 0,1 0 2 0,0 0-3 16,0 0-3-16,0 0-1 0,0 0-4 0,-1 0-4 15,1 0-6-15,-2 0-2 0,2 0-5 16,0 0-2-16,0 0 3 0,-1 0-1 0,1 0 0 0,0 0 7 16,0 0-1-16,0 0 5 0,0 0 7 15,0 0-3-15,0 0 2 0,0 0 2 0,0 0-2 16,0 0 4-16,0 0-1 0,0 0-3 0,0 0 0 15,0 0-1-15,0 0-4 0,0 0 2 0,0 0-1 16,0 0-2-16,0 0 6 0,0 0-6 0,0 0 1 16,0 0 1-16,0 0-3 0,0 0 4 0,0 0 4 15,0 0-2-15,0 0 0 0,0 0-1 0,0 0-2 16,0 0 4-16,0 0 1 0,0 0 3 0,0 0-2 16,0 0-2-16,0 0 2 0,0 0-2 15,0 0-2-15,0 0 1 0,0 0 2 0,0 0 1 16,0 0 3-16,0 0 1 0,0 0-1 0,0 0-2 15,0-16-5-15,0 16-5 0,0 0-6 0,15 0-6 16,-15 0-6-16,0 0 0 0,0 0-1 0,9-6 1 16,-9 6 3-16,11 0-1 0,-3-7 3 0,-1 5 0 15,5-1 0-15,-3 3-2 0,1-1 0 0,0-1-2 16,0 2-1-16,-3 0 3 0,0 0 0 0,-1 0 2 16,1 0-2-16,-2 0-1 0,0 0-3 0,0 21-4 15,0-21 2-15,-1 0 0 0,0 18 4 0,-1-18 4 16,-1 13-2-16,-2-13 3 0,0 13-3 15,0-4 2-15,0 1 2 0,0-1 1 0,-27 2 1 16,27 1 4-16,-26 0 5 0,26 0-1 0,-35 0 3 16,17 0-1-16,1-2-1 0,2-1 2 0,0-2 0 15,3-1 2-15,2-2 3 0,3 2 0 0,7-4-1 16,-7-1-2-16,7 0-6 0,0-1 0 0,0 0-3 16,0 0-3-16,0 0 7 0,0 0-1 0,0 0 3 15,31 0 0-15,-31 0-8 0,32 0-3 0,-8 0-1 16,-2-15-8-16,7 15-16 0,-1 0-17 0,3-17-44 15,0 17-50-15,2 0-61 0,-3-14-67 0,1 14-57 16,-1-13-108-16,-2 7-186 0,0 0-19 16,0-1 99-16</inkml:trace>
  <inkml:trace contextRef="#ctx0" brushRef="#br0" timeOffset="-192593.66">29061 16830 1970 0,'-3'0'31'0,"-3"-1"18"0,5 1 18 16,-2 0 16-16,1-2-20 0,1 2-19 0,1 0-20 16,-2 0-19-16,2 0-12 0,0 0-1 0,0 0 6 15,0 0-1-15,0 21 4 0,0-21 3 0,0 0-10 16,0 20 10-16,0-20-4 0,25 19-2 0,-25-19 4 15,0 19-4-15,25-19 4 0,-25 15 2 0,20-6 0 16,-20-3 2-16,24-2 5 0,-8-1 5 0,-1 2 10 16,2-2 0-16,-1-2-6 0,1 2 0 0,2-3-3 15,0 1-3-15,0-1 2 0,0 0-3 0,-2 0-4 16,1 0 3-16,0 0-3 0,2 0-5 0,-2 0 3 16,2 0-7-16,0 0 2 0,1 0 2 15,3 0-3-15,-1 0 0 0,0-16 1 0,1 16 1 16,1 0 1-16,-1 0 1 0,0-13 2 0,-2 13-3 15,1 0 2-15,0 0 1 0,-2-9 0 0,1 9 1 16,-2 0-1-16,0-5 1 0,0 5-7 0,0-2 2 16,0-1-1-16,-1 3-3 0,1-2 1 0,-4 2 0 15,4 0 1-15,-2-2 2 0,-1 2-1 0,3 0 1 16,-2 0 0-16,2 0 1 0,-3 0 3 0,5 0-1 16,-4-2 2-16,0 2 4 0,1-2 4 0,-3 2 1 15,1-1 2-15,-4 0-4 0,1 1 7 0,-4 0-2 16,2-3 5-16,-3 3 4 0,-1 0-7 15,-3-1-3-15,1 1-4 0,0 0-2 0,0 0-1 16,-1 0 1-16,0 0 0 0,2 0-3 0,-1 0-2 16,0 0-4-16,-1 0-2 0,4 0 3 0,-4 0-3 15,2 0 6-15,1 18-7 0,-2-18-5 0,-1 0 6 16,0 0-5-16,2 15 2 0,-4-15 1 0,1 11-1 16,-2-11 0-16,0 13 2 0,-1-8 4 0,1 4-1 15,0-1-1-15,-2-1-1 0,0 0-4 0,0 0 5 16,0 0 3-16,0-2 6 0,0 1 3 0,0-3 0 15,0 1 2-15,0-2-1 0,0 1 11 16,-20 0 1-16,20 0 4 0,0 0 5 0,0-2-8 16,-22 1-2-16,22-1-4 0,-13 0-4 0,13 0-3 15,-17-1 0-15,10 0 1 0,-2 0-4 0,3 0 5 16,-2 0-1-16,0 0 1 0,0 0 10 0,4 0-5 16,-1 0-1-16,0-16-3 0,0 16-10 0,0 0-1 15,2 0 0-15,-1-13-4 0,-1 13 0 0,1 0-2 16,2-13-4-16,-2 13 2 0,1-10 0 0,2 10-2 15,0-8-2-15,-1 3-2 0,2 1-4 0,0 1 3 16,0-2 1-16,0 4-4 0,0-4 3 0,0 1-3 16,0 1 0-16,29-3 1 0,-29 1-5 0,20-2-5 15,-20 3-2-15,29-3 3 0,-14 0 7 0,-1 2 3 16,3-1 6-16,-2-1 2 0,3 5-3 16,-3-4 7-16,1 0-2 0,-3 4-4 0,-1-1 1 15,1 0 0-15,-2 3-7 0,1-3 6 0,-1 3 2 16,-3-2-2-16,2 2 4 0,3 0 2 0,-2 0-6 15,4 0 4-15,0 0 0 0,3 0-5 0,2 0 7 16,2 0-4-16,2 0 3 0,5 0-1 0,1 0 0 16,-1 0-1-16,2 0 0 0,0 0 0 0,0 0-2 15,0 0-1-15,-2 0 0 0,-1 13-2 0,0-13 0 16,-1 0 7-16,1 0-2 0,-3 0 1 0,2 0 2 16,0 0-2-16,0 0-1 0,-1 0 2 0,0 0-3 15,2 0 3-15,-1 0 1 0,0-19 0 0,2 19 5 16,-2 0 2-16,2 0 2 0,-1-14 2 0,0 14-1 15,0 0-1-15,-2-12 2 0,1 12-1 16,-4 0 1-16,2-7 4 0,0 7-6 0,-4-6 0 16,2 4-2-16,-3 0-3 0,0 1 2 0,-1-5 0 15,0 3 3-15,-2-1 3 0,1 0 2 0,-1 2-1 16,-1-1 1-16,1-1 3 0,-2-1 2 0,0 5 9 16,-4-6 6-16,-1 4 8 0,2-4 6 0,-3 1 1 15,-1-2 0-15,-1 1-6 0,0-1-2 0,0 1-4 16,-2-2-5-16,0 4-6 0,-2-2-1 15,-1 1-7-15,2 1-7 0,-3-2-2 0,-1 1-6 16,0 1-3-16,1-3 1 0,-1 2-5 0,0 2-5 16,2-1-5-16,-2 2-19 0,0-1-20 0,0 2-32 15,0 1-50-15,0 0-55 0,0 0-60 0,0 0-60 16,0 0-54-16,0 0-99 0,-27 0-147 0,27 0-75 16,-21 0 112-16</inkml:trace>
  <inkml:trace contextRef="#ctx0" brushRef="#br0" timeOffset="-189350.22">28997 17579 2170 0,'0'-9'28'0,"-20"9"22"0,20-8 30 16,-21 4 39-16,21 2-6 0,-23-2-6 0,11 1-33 16,-1 3-34-16,2 0-19 0,1 0-11 0,0 0 1 15,-1 0-3-15,1 0-5 0,-1 0-3 0,-1 22 1 16,1-22-3-16,2 0 1 0,-4 23-2 0,2-23-4 16,0 20 3-16,2-20-5 0,-1 20-7 0,5-11-3 15,-2 0-9-15,2 0-6 0,2 0-7 16,2-2-5-16,1-1 4 0,0-2 8 0,0 1 7 15,0 1 8-15,0-4 4 0,0 0 0 0,27 1 8 16,-27-3 3-16,19 0-2 0,-19 0 6 0,23 0 0 16,-23 0-1-16,26 0 3 0,-10-22-1 0,-3 22 2 15,2 0-1-15,0-27 1 0,1 27-3 0,-3-22 3 16,1 8 0-16,-2 0 5 0,-1 0 9 0,1-4 9 16,-1 2 10-16,-4-3 12 0,2 0 4 0,-3 1 9 15,-2 0 8-15,-1 1 2 0,-1 1-1 0,-2 2-9 16,0 4 7-16,0 0 2 0,0 2 5 0,0 1-3 15,-28 2-11-15,28 0-14 0,0 4-10 0,0 0-13 16,-23-2-11-16,23 3-7 0,0 0-10 0,-15 0 3 16,15 0-5-16,-11 0-1 0,11 22 3 15,-9-22 2-15,9 18 2 0,-9-18-2 0,5 22 2 16,2-7-4-16,-1 0-1 0,2-1 1 0,0 2-11 16,1 0-6-16,0-1-5 0,0 0-12 0,0 1-2 15,0-2-1-15,31-1 1 0,-31-1 6 0,21-3-1 16,-21 1 1-16,25-2-2 0,-25-3 5 0,21 1 2 15,-21-3 11-15,23-2 5 0,-14 2 4 0,1-3 7 16,2 0 1-16,-2 0 2 0,3 0 1 0,1 0 5 16,1 0-8-16,-4-25 5 0,1 25 2 0,0 0 8 15,-4-22 12-15,0 22 8 0,-4-16 6 16,-2 16 5-16,1-13 0 0,-2 13 4 0,-1-14-3 16,0 14-5-16,0-11-5 0,0 11-12 0,0-6-4 15,0 2-14-15,-24 3-8 0,24 0-7 0,0 1-8 16,0 0-3-16,-17 0-7 0,17 0-7 0,0 0-8 15,-12 0-13-15,12 0-9 0,0 23-10 0,0-23-8 16,-6 0-2-16,6 18-5 0,0-18 3 0,0 0 1 16,0 15 12-16,0-15 8 0,0 0 12 0,24 8 17 15,-24-8 11-15,21 0 14 0,-21 0 4 0,28 0 6 16,-12 0 6-16,1 0 0 0,1 0 3 0,1 0 2 16,-3-21 0-16,3 21 15 0,-3 0 12 15,-1-23 13-15,-1 23 11 0,-3-14 0 0,-2 14 14 16,-3-14 10-16,3 14 5 0,-6-9 14 0,0 9-1 15,-3-7-4-15,1 7-12 0,-1 0-30 0,0 0-25 16,0 0-27-16,0 0-9 0,0 0 1 0,0 0-4 16,-22 26 8-16,22-26-6 0,0 29-3 0,-17-10-1 15,17 1-23-15,0 5-12 0,-15-1-16 0,15 1-18 16,0-2 2-16,0 1 0 0,0-2 3 0,0-1 4 16,0-2 9-16,0-1 5 0,0 0 4 0,0-1 10 15,0-4 3-15,0-2-10 0,0 0 14 0,0-5 6 16,0 2 12-16,0-3 20 0,0-2 4 0,0-3-6 15,0 0 2-15,0 0 4 0,0 0-4 0,0 0 13 16,0 0 3-16,0-26 1 0,-21 26 1 16,21-18 2-16,0 18-3 0,0-22 5 0,0 22 9 15,0-27 6-15,0 10 4 0,0-1-3 0,0 2-4 16,0-5-6-16,0 1-6 0,0 1-1 0,0-1-4 16,24 1-2-16,-24 1-3 0,16 3-4 0,-16 0-5 15,17 3-6-15,-17 2-1 0,22 1-3 0,-12 2-3 16,3 1 1-16,-1 1 2 0,1 2 2 0,-3 1 1 15,0 0 0-15,2 2-1 0,-4 0-2 0,-3 0 2 16,0 0-1-16,-3 0 4 0,-2 0 2 0,0 0-3 16,0 0 6-16,0 0-3 0,0 22 1 0,0-22 0 15,-27 0-1-15,27 18-3 0,0-18 0 0,-30 13 0 16,30-13-5-16,-19 9 3 0,19-9-4 16,-15 6-2-16,15-6 1 0,0 4-7 0,-9-4-6 15,9 3-12-15,0-3-5 0,0 0 6 0,0 0 5 16,0 0 15-16,0 0 4 0,0 0 2 0,0 0 2 15,29 0-2-15,-29 0 5 0,21 0 2 0,-21 0 2 16,26 0-3-16,-9 0 1 0,-1 0-1 0,1-21-4 16,1 21 5-16,0 0-3 0,-2-14 0 0,0 14 6 15,1-13 3-15,-4 13 4 0,1-13 9 0,-3 7 3 16,-1 0 10-16,-1 1 6 0,-4-1 7 0,-1 2 3 16,-2-1 2-16,0 2 2 0,-2-3-5 0,0 4 0 15,0-2-6-15,0 0-13 0,0 3-10 16,-23-1-12-16,23 1-9 0,0 1-4 0,-29 0 2 15,29 0-4-15,-20 0 3 0,20 0-3 0,-24 0-2 0,14 25-8 16,10-25-8-16,-17 16-10 0,17-16-14 16,-9 16-9-16,9-16-6 0,0 18-6 0,0-18-1 15,0 16 1-15,0-8 6 0,0-1 10 0,0 0 10 16,25-3 13-16,-25 1 8 0,19 0 6 0,-19-1 9 16,26-1 2-16,-26-2 5 0,30-1 1 0,-15 0-4 15,0 0 3-15,3 0-2 0,-3 0 1 0,0 0 0 16,-2 0 4-16,-1-23-2 0,2 23 4 0,-4 0 2 15,1-19-2-15,-3 19 9 0,0-16 1 0,0 16 5 16,-1-14 9-16,-3 14 0 0,1-13 8 0,-1 13 1 16,-2-9-7-16,-1 9-6 0,-1-9-9 15,2 8-13-15,-2 1-3 0,0 0-4 0,0 0-5 16,0 0 1-16,0 0 3 0,0 0 2 0,0 0 2 16,0 0 4-16,0 19-3 0,0-19 0 0,0 0 1 15,0 25-4-15,0-25 0 0,0 18 4 0,0-18-1 16,0 15 2-16,0-15 0 0,0 13-3 0,0-13 1 15,0 10-1-15,0-10 1 0,0 0 3 0,0 0 3 16,0 0 8-16,0 0 3 0,0 0 4 0,0 0 2 16,0 0-6-16,0 0-2 0,0 0-6 0,0 0-2 15,0-19-2-15,23 19-2 0,-23 0 0 0,17-15-3 16,-17 15-1-16,15 0 2 0,-15 0-1 0,12-9 0 16,-12 9-2-16,15 0-2 0,-9 0 0 15,2 0-2-15,1 0-1 0,0 0 0 0,0 0-3 16,3 0-1-16,-2 0 1 0,1 0-1 0,3 15 4 15,-4-15 0-15,1 0 3 0,2 0 2 0,-2 0-3 16,-1 0 7-16,1 0-1 0,-1 0-3 0,2 0 4 16,-1 0 3-16,-3 0 3 0,4 0 8 0,-2 0 6 15,-3 0 5-15,1-16 11 0,-2 16 2 0,0 0 1 16,-2-15-3-16,0 15-8 0,-2 0-1 0,0-13-3 16,-1 13 2-16,0-10 3 0,-1 10-3 0,0-8-3 15,0 2-3-15,0 2-11 0,0-1-4 0,0 1-2 16,0 1-8-16,-20 1 1 0,20-1-5 15,0 2-2-15,-21 1-1 0,21 0-1 0,-19 0-1 16,19 0 0-16,-19 0-3 0,19 19-2 0,-21-19-4 16,12 0-4-16,-1 27-6 0,1-27-13 0,2 18-4 15,1-18-11-15,-1 20-5 0,5-20 0 0,-1 20-4 16,3-12 4-16,0-1 4 0,0 0 10 0,0-1 10 16,0 0 11-16,0-1 9 0,29-4 4 0,-29-1 6 15,23 0 5-15,-23 0 2 0,30 0 5 0,-15 0-2 16,2 0 0-16,-2-28 1 0,2 28 2 0,-2-21 0 15,0 21 1-15,-3-27 9 0,2 14 12 16,-4-1 4-16,0-2 16 0,0 0 2 0,-3 0 2 16,1 1 7-16,-3-1-1 0,0 0 8 0,-3 0-7 15,1 2 6-15,-3 1 0 0,0 1-4 0,0 1 3 16,0 1 3-16,0 2-7 0,0 3-4 0,0 2-14 16,0 0-20-16,0 3-13 0,0 0-10 0,0 0-2 15,-23 0-1-15,23 0 5 0,0 29 1 0,-15-29-1 16,15 23 4-16,-11-23-6 0,11 27 2 0,-8-11-1 15,8-1-2-15,0-1 5 0,0 1-4 0,0-1 1 16,0 0-1-16,0-4-3 0,0 2-2 0,0-2 2 16,24-1 0-16,-24 0-1 0,0-3 5 15,28-2-2-15,-28 0 3 0,21-2 2 0,-21 0-2 16,24-2 4-16,-14 0 0 0,4 0-1 0,-3 0 3 16,0 0-2-16,-2-19 2 0,-1 19-4 0,5 0 2 15,-4-23 1-15,-1 23-3 0,-1-14 4 16,3 14-2-16,0-16-4 0,-2 16 4 0,-1-13-2 0,-2 13 0 15,0-11 3-15,-1 6-1 0,-2 5 1 0,-2-4-1 16,2 2-4-16,-2 1-3 0,0 1-7 0,0 0 0 16,0 0 0-16,0 0 5 0,0 0 7 0,0 0 3 15,0 19 2-15,0-19-3 0,0 0-2 0,0 22-2 16,0-22 2-16,0 19 0 0,26-19 2 0,-26 19-2 16,0-8 1-16,19-3 3 0,-19 3 3 15,0-3 3-15,16 0 3 0,-16-2 12 0,0 1 9 16,10-2 10-16,-10-1 11 0,0-1 0 0,4 0 3 15,-4-3-1-15,0 0-16 0,0 0-13 0,0 1-17 16,0-1-8-16,0 0-7 0,0 0-6 0,-28 2-27 16,28-1-36-16,-19 2-48 0,19-3-53 0,-22 0-35 15,22 0-31-15,-15 2-23 0,15-2-43 0,-13 0-102 16,13 0-119-16,0 0-60 0,0 0 102 0</inkml:trace>
  <inkml:trace contextRef="#ctx0" brushRef="#br0" timeOffset="-188677.19">30927 17515 2810 0,'2'-4'6'0,"-2"-2"3"16,0 5 14-16,0-4 36 0,0 4 29 0,0-3 25 16,0 3-3-16,0 1-32 0,0 0-38 0,0 0-30 15,0 0-11-15,-18 0-3 0,18 0 4 0,0 0 0 16,0 25 0-16,0-25 0 0,0 16 0 0,0-16 0 15,-9 18 1-15,9-18-5 0,0 19 3 0,0-19-3 16,0 16 3-16,0-10 1 0,0 0-4 0,0 0-1 16,0-3-6-16,0 1 1 0,18-4 0 0,-18 2 5 15,0 0 4-15,0-2 2 0,0 0 2 0,14 0 2 16,-14 0-1-16,0 0-2 0,13-22 1 16,-13 22-1-16,8 0 1 0,-4-22 3 0,-1 22-2 15,-1-20 1-15,-2 20 3 0,0-18-2 0,0 18 3 16,0-17 0-16,0 8-3 0,0 0-4 0,0 2 3 15,-22 0-8-15,22 1-2 0,0 0-3 0,-20 3-13 16,20 1-11-16,0 2-20 0,-21 0-9 0,21 0-12 16,-11 0-1-16,11 0 2 0,-9 0-7 0,9 23-10 15,-6-23-11-15,6 0-8 0,0 24-2 0,0-24 14 16,0 16 15-16,0-16 16 0,0 17 23 0,24-17 17 16,-24 12 11-16,26-12 9 0,-26 8 6 0,30-8-1 15,-30 0 14-15,31 0 24 0,-13 0 11 0,-3 0 21 16,0 0 9-16,0 0-3 0,0-20 5 15,-3 20-8-15,1 0-3 0,-2-25-9 0,0 25-7 16,0-17 0-16,-1 17-5 0,-3-17 2 0,1 17-7 16,-1-13-8-16,-2 13-12 0,0-10-12 0,-2 10-7 15,-2-7-8-15,2 7-3 0,-3-1-3 0,1 1-4 16,-1 0 0-16,0 0 1 0,1 0 0 0,-1 0-4 16,3 0-5-16,-2 23 1 0,-1-23 1 15,1 0 4-15,-1 21 4 0,1-21 8 0,-1 13-2 16,0-13 5-16,2 10 0 0,-2-10-2 0,2 0 3 15,-2 6 2-15,1-6 15 0,2 0 19 0,-1 0 24 16,2 0 16-16,1 0 6 0,2 0-5 0,0 0-5 16,3 0 2-16,-1-22 0 0,0 22 2 0,0 0-14 15,-1-15-12-15,1 15-14 0,-4 0-16 0,1 0-9 16,-2-9-3-16,-1 9-9 0,0 0-2 0,0 0 3 16,-1 0-3-16,1 0 0 0,0 23-8 0,0-23-29 15,0 19-37-15,2-19-56 0,-2 21-63 0,-1-21-55 16,0 20-77-16,1-20-102 0,0 19-160 0,2-19-62 15,0 12 113-15</inkml:trace>
  <inkml:trace contextRef="#ctx0" brushRef="#br0" timeOffset="-187910.72">31720 17449 2505 0,'0'-7'13'0,"0"2"2"16,0 1 22-16,0 0 26 0,0-1 24 0,0 2 27 15,0 1 0-15,0 0-22 0,0 2-40 0,0 0-28 16,0 0-22-16,0 0 0 0,0 0 8 0,0 0 6 16,0 0 4-16,0 27 1 0,1-27-1 0,-1 18-2 15,0-18 1-15,0 19-7 0,0-19 3 16,0 23-6-16,0-23-2 0,0 19-3 0,0-8-3 15,0-5 6-15,0 3-4 0,0-3 10 0,0 0 4 16,0-2 0-16,0-1 8 0,0 0 3 0,0-2 3 16,0-1 11-16,0 0 18 0,0 0 3 0,0 0-2 15,0 0-11-15,0 0-25 0,0 0-12 0,0 0-8 16,0-24 1-16,0 24 0 0,0-18 4 0,0 18 0 16,0-22 3-16,0 22 1 0,0-23-1 15,30 11 4-15,-30 1-11 0,19 4 1 0,-19-2-5 16,18 2-6-16,-18 2 0 0,17 0-2 0,-17 3 6 0,14 1-5 15,-14 1 4-15,14 0 1 0,-7 0-3 16,1 0 7-16,-1 0-4 0,1 20 0 0,-2-20-1 16,0 0 1-16,2 24-2 0,-3-24 4 0,0 19-3 15,-2-19-1-15,1 16 2 0,1-16 0 0,-1 15 3 16,1-15-2-16,-1 11-1 0,2-11-4 0,0 9 4 16,-2-9 0-16,1 4 2 0,-1-3 2 0,1-1-3 15,1 0 3-15,-1 0-1 0,1 0-1 0,2 0 0 16,-2 0-3-16,1-25 3 0,1 25 0 0,-2 0 0 15,1-22-4-15,-2 22 2 0,3-17 2 0,-4 17-3 16,1-15 5-16,-1 15-5 0,0-14 0 16,-2 8 0-16,1 6-1 0,-2-7-1 0,0 4-7 15,2 3 1-15,-3 0-2 0,0 0-2 0,0 0 5 16,1 0 1-16,0 0 2 0,2 0 2 0,-1 0 1 16,3 23-2-16,-1-23 3 0,0 0-1 0,-1 20 1 15,1-20-2-15,1 0 0 0,0 15-1 0,-1-15 2 16,0 0 1-16,1 11 3 0,1-11 5 0,0 0-3 15,-1 0 6-15,1 0 1 0,1 0 7 0,0 0 10 16,1 0 1-16,0 0 2 0,0-20-2 0,0 20 3 16,0 0 0-16,-1-21 9 0,-2 21-2 0,-2-15-4 15,2 15 0-15,-2-15-14 0,-2 15-6 0,-1-16-6 16,0 16-6-16,0-13 0 0,0 7-2 0,0 1-2 16,0 1-9-16,-22 0-18 0,22-1-20 0,0 5-24 15,-22-2-33-15,22 2-28 0,-20 0-45 16,20 0-45-16,-21 0-45 0,6 0-42 0,1 0-52 15,0 26-103-15,4-26-93 0,-1 0-20 0,1 22 116 16</inkml:trace>
  <inkml:trace contextRef="#ctx0" brushRef="#br0" timeOffset="-187764.3499">32302 17536 2945 0,'4'0'0'0,"0"0"0"16,-1 0 6-16,1 0 26 0,3 0 13 0,-3-25 7 15,1 25-7-15,-1 0-27 0,2-17-36 16,1 17-47-16,0 0-56 0,-1-13-81 0,3 13-98 16,-1 0-162-16,3 0-133 0,0-8 11 0,3 8 120 15</inkml:trace>
  <inkml:trace contextRef="#ctx0" brushRef="#br0" timeOffset="-187115.09">32655 17329 2642 0,'0'-3'9'0,"0"1"6"16,0 1 4-16,0-2 22 0,0 3 17 0,0 0 17 15,-20 0 22-15,20 0-12 0,0 0-22 0,0 0-20 16,-18 25-25-16,18-25-10 0,0 0-3 16,0 28-1-16,0-28-1 0,0 19 1 0,0-19-3 15,0 19 4-15,0-19 2 0,0 18 1 0,0-18 3 16,0 13-1-16,0-13 4 0,23 7 9 0,-23-7 11 15,0 5 11-15,0-5 7 0,15 0 2 0,-15 0-11 16,11 0-13-16,-11 0-8 0,14-21-10 0,-8 21-1 16,1 0 5-16,-1-25-3 0,-1 25-5 0,-3-21 1 15,1 21-9-15,-3-21-2 0,0 10-11 0,0 1-10 16,0-1-13-16,0 2-18 0,0-1-7 0,-25 1-8 16,25 3-8-16,0-1-3 0,0 1-9 15,-19 2-6-15,19 0-1 0,0 1 5 0,0 0 17 16,0 0 16-16,0 0 13 0,0-2 8 0,0 3 5 15,27-4 10-15,-27 0 10 0,19 0 9 0,-19-2 3 16,24-1 5-16,-24-1 10 0,21-1 6 0,-21 0 15 16,19-1 5-16,-19 1 3 0,16-3 6 0,-9 4 6 15,-1-2 2-15,0 2 0 0,-2 1 3 0,1 2-9 16,-3 0-10-16,1 3-7 0,-2-1-16 0,0 4-11 16,-1 0-4-16,1 1-4 0,-1 0 7 0,2 0 7 15,-1 0 8-15,2 0 2 0,0 31-4 0,1-31-6 16,2 31-8-16,-2-10-1 0,2 4-1 0,-1 2 2 15,-1 0 1-15,0 2-2 0,-3 2-1 16,2 2-1-16,-2-4 2 0,0 3-1 0,-1-2 2 16,2-2-7-16,-2-1 6 0,0-1 6 0,0-3 6 15,0-3 15-15,0-1-4 0,0-5 17 0,0-1 9 16,-21 0 6-16,21-3 17 0,0-5-8 0,-20-2-1 16,20-2 0-16,-14 0-1 0,14-1-3 0,-18 0-1 15,18 0-4-15,-15 0-10 0,7-27-1 0,3 27-18 16,0-20-7-16,3 20-9 0,0-24-11 0,2 10 4 15,0-2-8-15,0-1 1 0,0-2-4 0,33-2-17 16,-33 2-27-16,34-3-35 0,-12 1-43 0,1 1-51 16,-1 0-37-16,3 2-50 0,2 3-50 0,-5 3-60 15,1 2-148-15,-4 3-149 0,-1 2 49 16,-3 3 124-16</inkml:trace>
  <inkml:trace contextRef="#ctx0" brushRef="#br0" timeOffset="-185784.2">29469 18308 2026 0,'-2'-2'31'0,"1"1"13"0,-1-2 21 16,2 1 23-16,-3 0-11 0,2-1 6 0,-2 0-11 15,2 2-18-15,1-3-22 0,-1 3-20 0,1-1-12 16,0 2-5-16,0-1 1 0,0 1 1 0,0 0 2 16,0 0 6-16,0 0 6 0,0 0 8 0,0 0 11 15,23 0-1-15,-23 0 3 0,0 0 0 0,21 0-4 16,-21 21-1-16,15-21-5 0,-15 0-12 0,15 23-1 16,-15-23-3-16,14 19-2 0,-8-7 3 15,1-3-5-15,0 1 2 0,-2 2-1 0,0-3 2 16,-1-1 1-16,2-1-2 0,-2 2-2 0,0-4 1 15,-1-1 4-15,-1 1 10 0,1-3 16 0,-1-1 11 16,1 0 15-16,-2-1 15 0,2 0 7 0,-1 0 4 16,3 0 4-16,0 0-16 0,0-23-10 0,1 23-9 15,2-18-13-15,-1 18-4 0,1-20-9 16,0 20-10-16,-2-23-8 0,2 11-2 0,-1 1-8 0,-1 1-2 16,-1-2-3-16,-1 1-19 0,1 2-21 15,0-1-30-15,-3 2-39 0,1 0-35 0,-1 2-35 16,2 2-34-16,-2 1-34 0,1 0-37 0,1 2-37 15,1 1-58-15,1 0-46 0,0 0-31 0,2 0 96 16,1 0 121-16</inkml:trace>
  <inkml:trace contextRef="#ctx0" brushRef="#br0" timeOffset="-185416.1">29857 18333 1895 0,'5'0'21'15,"-3"0"7"-15,3 0 14 0,1 0 31 0,0 0 0 16,-1 0 20-16,2-23 9 0,0 23-2 0,0 0-9 15,-1-21-8-15,-1 21 0 0,1 0-7 0,-2-16 12 16,-1 16 13-16,-1-11 8 0,-2 11 6 0,0-7-8 16,0 7-27-16,0-4-20 0,0 4-25 0,0-5-20 15,0 3-7-15,-24 1-8 0,24 1-4 0,0 0 3 16,-31 0-3-16,31 0-2 0,-23 0-7 16,23 0-6-16,-22 0-2 0,22 22-4 0,-20-22 1 15,20 0-1-15,-16 22-4 0,16-22-3 0,-12 18-3 16,9-18-2-16,3 18-7 0,-4-18 0 0,4 15 4 15,0-15 7-15,0 14 10 0,0-14 11 0,0 9 1 16,0-9 4-16,22 4 7 0,-22-2-3 0,0-2 8 16,24 0-1-16,-24 0-2 0,20 0 1 0,-20 0-4 15,23 0-1-15,-12-21 4 0,-1 21 6 0,2 0 0 16,-2-15-4-16,0 15 1 0,-2 0-7 0,-2 0 2 16,2-11 1-16,-3 11-9 0,1 0-11 15,-2 0-35-15,-1 0-43 0,0 0-47 0,-2 0-41 0,2 0-49 16,-1 0-67-16,-2 0-82 0,3 22-74 15,-2-22-11-15,2 0 110 0</inkml:trace>
  <inkml:trace contextRef="#ctx0" brushRef="#br0" timeOffset="-185086.17">30074 18323 2166 0,'4'-15'9'0,"0"15"0"0,0-9 8 15,-1 9 25-15,0-10 13 0,1 7 8 0,0 0-8 16,2 1-24-16,-1 0-22 0,1 2-6 0,-1 0 0 15,0 0-3-15,0 0 1 0,2 0-6 0,0 21 0 16,-3-21 2-16,1 0 5 0,-3 20 0 16,2-20 3-16,-4 16 1 0,1-16-2 0,-1 13 10 15,0-13 13-15,0 12 24 0,0-12 17 0,0 8 19 16,0-8 10-16,0 0-1 0,0 0 6 0,0 0-8 16,0 0-1-16,0 0-12 0,0 0-29 0,0 0-10 15,0 0-12-15,0-23-4 0,0 23 10 0,0-15-1 16,24 15 1-16,-24-19 1 0,29 19-4 0,-15-20 2 15,3 20-4-15,2-15-8 0,-4 8-3 0,2 7-10 16,-3-9-4-16,0 9-3 0,-2 0-1 0,-2 0-2 16,-1 0-1-16,-3 0-2 0,-1 0 0 0,-1 23-22 15,-3-23-34-15,1 18-46 0,-1-18-61 16,-1 18-44-16,0-18-49 0,0 20-55 0,0-20-91 16,0 18-136-16,0-9-74 0,0-9 103 0</inkml:trace>
  <inkml:trace contextRef="#ctx0" brushRef="#br0" timeOffset="-184943.09">30415 18167 2228 0,'0'-12'-12'0,"0"0"-26"0,0 2-10 0,-19 0-3 16,19 4 1-16,0-2-10 0,0 4-26 0,0 3-54 15,0 1-94-15,0 0-83 0,0 0-106 16,0 0 58-16,21 0 102 0</inkml:trace>
  <inkml:trace contextRef="#ctx0" brushRef="#br0" timeOffset="-184534.15">30647 18270 2212 0,'4'0'19'0,"0"-18"11"15,1 18 11-15,-1 0 32 0,-2-15 15 0,1 15 25 16,-3 0 22-16,1-14 0 0,0 14-19 0,-1-7-25 15,2 7-24-15,-2 0-22 0,0-6-6 0,0 2-3 16,0 4-5-16,0 0-10 0,0-2-8 16,0 2-6-16,0 0-6 0,-26 0 1 0,26 0-5 15,0 0 2-15,-26 0 0 0,26 0-1 0,-21 0 0 16,21 25-3-16,-21-25-1 0,11 0 1 0,-2 20 2 16,2-20 1-16,3 17-2 0,-2-17 3 0,4 17-7 15,0-17-4-15,1 15-10 0,2-8-9 0,-1 0 2 16,3-2-5-16,-1 1 4 0,1-2 0 0,0 0 0 15,0-2 9-15,0 2 8 0,0-4 6 0,0 0 3 16,28 0 6-16,-28 0-2 0,16 0 3 0,-16 0 0 16,22 0-1-16,-22-20 0 0,23 20 2 15,-11 0 6-15,-1-18 9 0,0 18 7 0,-2 0 8 16,1-15 4-16,-2 15-4 0,-1 0-6 0,-4-8-7 16,1 8-14-16,0 0-6 0,-3 0-1 0,3 0-2 15,-3 0 0-15,2 0 1 0,1 0-13 0,0 0-26 16,0 0-30-16,0 19-50 0,1-19-37 0,-1 0-40 15,1 16-34-15,0-16-52 0,1 0-88 0,0 13-77 16,0-13-59-16,1 0 100 0</inkml:trace>
  <inkml:trace contextRef="#ctx0" brushRef="#br0" timeOffset="-184110.99">30860 18148 2203 0,'2'-17'12'0,"-2"4"15"0,1 0 27 0,-1 0 35 15,0 2 26-15,0 4 14 0,0 1-14 0,0 2-34 16,0 2-39-16,0 2-30 0,0 0-10 0,0 0-2 16,0 0 2-16,-15 25 0 0,15-25-4 0,0 25 3 15,0-25 1-15,-11 30-2 0,11-14 2 0,0 0-3 16,-9-1 1-16,9 0 2 0,-5-2 0 0,5 1 1 16,-5-3-3-16,4 1 0 0,-1-5 1 0,1 0-2 15,1-1 4-15,0-1 1 0,0-3 8 0,0-2 8 16,0 0 9-16,0 0 6 0,0 0 7 15,0 0 8-15,0 0 9 0,0 0 4 0,0 0-13 16,25 0-13-16,-25 0-20 0,23 0-11 0,-23 0 0 16,30-16 1-16,-13 16-2 0,2 0-1 0,0 0 1 15,-2 0-3-15,1 0 2 0,0 0 2 0,-3 0-2 16,0 0 3-16,-1 0 1 0,-4 0 6 0,0 0 5 16,-3 0 7-16,-1 0 7 0,-2 19 3 0,-3-19 5 15,-1 0-5-15,0 17-1 0,0-17-5 0,0 12-15 16,0-12-6-16,-25 11-4 0,25-11-7 0,-24 9 5 15,24-9-5-15,-26 9-10 0,8-5-12 0,3-1-20 16,0-2-12-16,-1 1-17 0,2 0-12 0,4 0-21 16,-1-2-29-16,2 2-27 0,3-2-26 0,1 1-33 15,1 1-41-15,3-2-77 0,1 0-121 16,0 0-79-16,0 0 75 0,0 0 129 0</inkml:trace>
  <inkml:trace contextRef="#ctx0" brushRef="#br0" timeOffset="-183387.18">31226 18037 2694 0,'0'-3'5'16,"0"0"2"-16,0 3 1 0,0-2 20 0,0 2 19 16,0 0 26-16,0 0 17 0,0 0-8 0,0 0-22 15,-19 0-25-15,19 30-16 0,0-30-10 0,0 28-7 16,0-11 1-16,0 0-1 0,0 1-1 15,0 1 9-15,0 2 0 0,0-5 0 0,0 1 2 16,0 0-3-16,0-2 8 0,0-1-3 0,19-2 5 16,-19-1 3-16,0-3-5 0,14 0 6 0,-14-3-3 15,13-1 1-15,-13 0 1 0,18-3-4 0,-7-1 0 16,2 0-6-16,1 0-7 0,0 0 2 0,1 0-3 16,2-25 6-16,-3 25 7 0,0-18-3 0,-1 18 3 15,-2-20-6-15,-2 20-4 0,-1-19 0 0,-1 19-1 16,-2-21 7-16,0 12 5 0,-3 2 1 0,1 0-1 15,-3 1-7-15,0 1-3 0,0 2 2 0,0 0-5 16,0 1-1-16,0 2-4 0,0-1-6 16,-21 1 1-16,21 0 1 0,0 0-2 0,-17 0-2 15,17 0 3-15,-16 24-3 0,16-24-1 0,-12 0 5 16,12 23-6-16,-8-23-1 0,8 17-7 0,0-17-12 16,0 13 0-16,0-13-3 0,0 13 7 0,0-13 11 15,0 9 4-15,27-9 6 0,-27 6 3 0,21-6 2 16,-21 0 4-16,30 0-1 0,-13 0 0 0,2 0 1 15,0 0-3-15,1-21-1 0,1 21 1 0,-1 0-1 16,3-28 3-16,-4 28 3 0,2-23-3 0,-3 10 0 16,1-1-3-16,-4-1-2 0,-2-1 0 0,2 1 2 15,-5 0-1-15,-1 0 4 0,-4 1 6 0,-3 1-4 16,3 3 3-16,-4 1-1 0,-1 0-1 16,0 2 8-16,0 3 3 0,0-1 3 0,0 4-2 15,0-2-8-15,0 3-9 0,-21 0-3 0,21 0-3 16,0 0-3-16,0 0 3 0,0 28-2 0,0-28 1 15,0 20 6-15,0-20 0 0,0 27 3 0,0-27-2 16,0 28-5-16,0-28 4 0,0 25 2 0,0-12 5 16,0-1 10-16,24-1 14 0,-24 0 10 0,17-2 16 15,-17 1 13-15,18-1 9 0,-18-2 2 0,15 0 8 16,-15-1-1-16,14-1-7 0,-14 2 1 0,8-4-13 16,-8 1-2-16,4 0-17 0,-3 1-15 15,-1 0-5-15,0-2-23 0,0 4 3 0,0-2-4 16,0-1-8-16,0 1 0 0,0 1-22 0,-22 0-20 15,22 0-30-15,-29-1-37 0,11 1-56 0,-3-2-69 16,1 1-86-16,-2 3-85 0,-1-2-120 0,3 0-183 16,4-1-23-16,1-3 130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1-04T04:13:29.65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3054 11728 1106 0,'0'0'17'0,"0"0"1"0,0 0 3 0,0 0 1 0,0 0-22 16,0 0 0-16,0 0-9 0,0 0 5 0,0 0 8 15,0 16-8-15,0-16 8 0,0 0 0 16,0 0-13-16,0 0 22 0,0 10 4 0,0-10 14 15,0 0 45-15,0 0 16 0,0 0 33 0,0 0 15 16,0 0 1-16,0 0 1 0,0 0-6 0,0-25-10 16,0 25-10-16,0-15-4 0,19 15-5 0,-19-18-1 15,0 18 5-15,12-18 3 0,-12 18-4 0,0-13 3 16,7 13-14-16,-7-6-17 0,0 6-27 0,0 0-30 16,0 0-13-16,0 0-10 0,0 0 8 0,0 30 8 15,0-30-9-15,0 34 7 0,-25-10-6 0,25 2-8 16,0 4 3-16,-26 0-6 0,26-4-3 15,-19 4 4-15,19-3-2 0,-18 3-3 0,7-2-7 16,2-1-13-16,2-2-10 0,-2-1-10 0,3 3-10 16,-2-7 1-16,3 1-5 0,1-5-1 0,1-3 9 15,-1-5 4-15,3 1 13 0,0-5 13 0,1-4 3 16,0 0 9-16,0 0-1 0,0 0-1 0,0-35-1 16,0 35-4-16,27-42 8 0,-27 17 3 15,0-1 14-15,28-2 1 0,-28-1-2 0,22-1 14 0,-22-3 5 16,19 2 21-16,-19 3 14 0,18 0 0 0,-18-2 9 15,13 3-1-15,-7 1-2 0,-2 4 1 0,1 1-13 16,-2 6-6-16,-1-1-1 0,1 5-6 16,-2 2-5-16,3 3-14 0,-3 3-17 0,-1 0-11 15,1 3 0-15,0 0 2 0,2 0 7 0,-1 0 4 16,2 0-2-16,-1 30 3 0,2-30 2 0,0 32-9 16,1-12-1-16,1 1-1 0,2 6-6 0,-3 2 10 15,1 1-3-15,0-2-6 0,-1 1-37 0,0 2-28 16,-3-2-31-16,1 1-35 0,1-1-13 0,-2-4-26 15,-2 1-22-15,0 0-24 0,-1-4-38 0,0-1-85 16,0-3-92-16,0-4-77 0,0-3 43 0,0-3 130 16</inkml:trace>
  <inkml:trace contextRef="#ctx0" brushRef="#br0" timeOffset="679.4">3005 12071 2325 0,'-9'-7'40'0,"2"-4"23"0,2 2 30 0,1 2 34 15,2-2-24-15,1 0-1 0,-1 2-25 0,1 1-35 16,1-3-13-16,0 3-20 0,0-1-6 0,0-1-1 16,26 3-2-16,-26-2-24 0,24 1-19 0,-24 1-33 15,33-1-32-15,-16-1-21 0,2 1-29 0,0 0-31 16,1 0-36-16,-1-1-39 0,1 0-37 0,1-2 6 16,-3 1 20-16,3 1 44 0,-4-1 70 15,1 0 60-15,0 2 59 0,-2-2 73 0,-2 0 76 0,-2 1 71 16,-2-1 58-16,0-1 42 0,-4 1 3 15,0-3-17-15,-1 2-20 0,-2-2-22 0,-2 1-22 16,0-1-9-16,-1 3-17 0,0-2-25 0,0 3-11 16,0-1-22-16,0 4 2 0,0 1-18 0,0-1-15 15,0 2-23-15,0 1-31 0,-18 1-24 0,18 0-14 16,0 0-8-16,0 0 3 0,0 0 15 0,0 27-3 16,0-27 5-16,0 27-4 0,0-7-3 0,0 0-5 15,0 4-6-15,0 1-15 0,20-5-19 0,-20 3-3 16,0-1-10-16,0-1-4 0,19-1-1 0,-19 0 4 15,0-3 11-15,11-3 11 0,-11 2 18 0,0-4 6 16,8-1 11-16,-8-4 10 0,0-2 1 16,0-3 7-16,0-1 14 0,0-1 22 0,0 0 13 15,4 0 6-15,-3 0-19 0,-1 0-20 0,0-28-4 16,0 28-2-16,0-26 12 0,0 26 12 0,0-28-1 16,0 14 8-16,0-3-12 0,0 0-8 0,0-1 4 15,0 0-6-15,0-1 4 0,0 0-7 0,0-3-7 16,0 0-11-16,0 1-7 0,0 2-6 0,19 0-5 15,-19 4-3-15,19-1 6 0,-19 3 0 0,17 1 1 16,-17 1-8-16,18 3-5 0,-4 3-5 0,-4 1-11 16,-1 1-4-16,-1 3-3 0,4 0 7 0,-2 0-1 15,1 0 6-15,-5 22 6 0,-1-22-2 0,1 19 4 16,-3-19 12-16,-3 27 0 0,0-11 10 16,0-1-1-16,0 1-3 0,-28 0 4 0,28 0-8 15,-23-1 13-15,23-2-2 0,-25 1 5 0,25-6 11 16,-27 1 8-16,27-1 10 0,-17-2 9 0,17 0-1 15,-15 0-18-15,15-5-4 0,-10 1-20 0,10 2-10 16,-8-3 7-16,8 0-20 0,0 2 7 0,0-3 5 16,0 0-3-16,0 0 12 0,0 0-1 0,27 0-6 15,-27 0 5-15,20 0 1 0,-20 0-6 0,32 0-25 16,-15 0-39-16,4 0-53 0,-1 18-55 16,0-18-42-16,1 0-52 0,1 0-59 0,-4 11-86 15,2-11-152-15,-3 14-53 0,0-14 112 0</inkml:trace>
  <inkml:trace contextRef="#ctx0" brushRef="#br0" timeOffset="1676.21">4126 11733 2584 0,'0'-4'70'0,"0"3"55"0,0-1 54 0,0-1 52 0,0 3-25 15,0-1-22-15,0 1-41 0,0 0-49 16,0 0-46-16,0 0-35 0,0 0-15 0,0 0 0 16,0 20-2-16,0-20-1 0,0 25 8 0,0-9-7 15,-12 4 7-15,12 3 6 0,0 1-5 0,0-3 0 16,0 3 3-16,0 1-8 0,0-4-8 0,0 3-6 15,0-5-18-15,0 2-3 0,0-4 2 0,0 1 0 16,0-4 10-16,0 0 3 0,0-5 4 0,0-3 8 16,0-2 9-16,0-1 10 0,0-3 10 0,0 0-1 15,0 0-8-15,0 0 2 0,0 0 8 16,0-26 13-16,0 26 6 0,0-30-2 0,0 14-1 16,0-1-11-16,0 0-3 0,0-3 1 0,0 0-10 15,0-1 13-15,0 1-15 0,0 1-2 0,0 0 2 16,0 0-9-16,0 2 8 0,0 2-3 0,0 1-16 15,0 3 1-15,0 3-6 0,0 1 6 0,0 4-1 16,0 0-1-16,0 3-2 0,0 0-11 0,18 0 2 16,-18 0 9-16,0 0 1 0,0 0 16 0,0 24 0 15,17-24-9-15,-17 22 10 0,14-22-11 0,-14 27 4 16,15-10-4-16,-9-4-15 0,1 3 7 16,0-2-14-16,0-3-7 0,0 0 16 0,-2-1-10 15,1-4 7-15,1-2 5 0,0 0-6 0,2-4 5 16,-4 0 3-16,2 0 3 0,1 0 9 0,1 0-3 15,-1 0 13-15,2 0-3 0,1 0-5 0,1-32 16 16,1 32 0-16,-3-28 17 0,2 12 19 0,-2-4-4 16,1 3 4-16,-3-1-3 0,-1 1-5 0,1 0 17 15,-3 2-11-15,-2 1 5 0,1 0-11 0,0 3-15 16,-3 2-3-16,1 0-13 0,0 5 11 0,-1-1-14 16,-1 5-12-16,0-1-5 0,0 1-5 15,0 0 3-15,0 0 6 0,0 23 13 0,0-23-6 0,0 27-4 16,0-27 1-16,0 37-14 0,0-16 7 15,0 2 1-15,0-3-18 0,0 3-10 0,0-6-30 16,0 2-27-16,18 0 6 0,-18-1-14 0,0-3-10 16,11-2-4-16,-11 1-21 0,10-3-1 0,-10-2 14 15,11 1 21-15,-6-4 33 0,2-3 25 0,1-2 16 16,-1-1 13-16,-1 0-1 0,2 0 11 0,1 0-3 16,0-28 4-16,0 28 3 0,1-23 5 0,1 23 6 15,-2-20 9-15,2 20 7 0,-2-23-7 0,0 23 6 16,-2-16-12-16,0 16 1 0,-1-16 4 0,-3 10-9 15,1 6 0-15,-1-8-11 0,-2 8-8 0,0 0-4 16,1 0 4-16,-2 0 1 0,1 0 2 0,-1 0 9 16,1 23-5-16,2-23-3 0,1 0 4 0,0 27-9 15,-2-27-7-15,5 23-11 0,-3-23-12 0,3 25-16 16,1-15 10-16,-1 2 4 0,2-1 10 16,-3-3 13-16,3 1 1 0,-3-9 11 0,2 3 12 15,-4-3 33-15,1 0 20 0,2 0 17 0,-3 0 4 16,1 0-6-16,0-32 9 0,-1 32 9 0,1-24 10 15,-2 24 1-15,1-20-1 0,-1 20-15 0,-2-23-20 16,-1 23-23-16,0-19-19 0,0 19-18 0,0-19 4 16,0 7-12-16,-27 3-8 0,27-1-6 15,-19 3-28-15,19 0-11 0,-18 2-36 0,18 2-42 0,-21 0-58 16,9 3-54-16,0 0-57 0,0 0-61 16,-3 0-59-16,2 28-125 0,-1-28-89 0,0 22 112 15</inkml:trace>
  <inkml:trace contextRef="#ctx0" brushRef="#br0" timeOffset="2579.08">5127 11940 2973 0,'0'-17'1'15,"0"17"2"-15,0-20 41 0,0 8 66 0,0 2 67 16,0-3 49-16,0 3-16 0,-19 2-57 0,19 2-58 15,0 1-45-15,0 1-17 0,0 2 5 0,-15 0-10 16,15 2-5-16,-8 0-23 0,2 0-9 0,-1 0-2 16,-2 0-6-16,0 20 16 0,-1-20-1 0,-5 0-12 15,3 27-3-15,-6-27-13 0,3 25-12 0,-1-13 10 16,2 1 1-16,-3-1-10 0,4 3-12 16,3-1-35-16,-1 1-20 0,3-3-8 0,3 2-16 15,1-1 2-15,4 1-2 0,0-4 4 0,0-3 19 16,0 0 24-16,30-4 25 0,-30-1 25 0,26-2 14 15,-26 0 13-15,33 0 9 0,-33 0-3 0,34-33 4 16,-18 33 9-16,4-30-2 0,-6 30 19 0,2-35 12 16,-1 15 7-16,-1-2 16 0,-4 2 4 0,-1-2 9 15,0-1 8-15,-4-1 14 0,-2-1 2 0,-1-1 0 16,-2 2 2-16,0 3-14 0,0 0-2 16,0 2 3-16,0 2-18 0,0 4 3 0,0 3-12 15,-25 0-4-15,25 5-14 0,0 1-15 0,0 2-10 16,-15 2-19-16,15 0-6 0,0 0-2 0,-12 0-6 15,12 22 8-15,0-22 11 0,-8 27-15 0,8-27 15 16,-8 36-8-16,8-14 1 0,0 4 3 0,-2 0-3 16,2 0-11-16,0 0-4 0,0-2-6 0,0-2-8 15,0 2-7-15,26-2-12 0,-26-4 1 0,0-1 1 16,27 0 1-16,-27-3 6 0,24 0 10 16,-24-3-1-16,26-2 13 0,-11-5 7 0,-1 1 2 15,4-5 4-15,-1 0 4 0,2 0 5 0,-4 0-2 16,4-32-3-16,-3 32 3 0,-1-27 0 0,-1 27 8 15,0-25 2-15,-6 25 6 0,0-24 6 0,-2 13 12 16,-1-1 19-16,-4 12 7 0,1-18 11 0,-2 9 5 16,0 1-6-16,0 2-11 0,0 1-13 0,0 1-31 15,0 4-7-15,0-3-9 0,-22 3-8 0,22 0-6 16,0 0-1-16,0 0-15 0,-14 0 2 0,14 26 9 16,0-26-21-16,-17 20-2 0,17-20-20 0,-7 20-16 15,7-20-4-15,0 22 3 0,0-22-4 0,0 18 13 16,0-8 7-16,0-1 11 0,0 1 10 0,23-3 3 15,-23-2 6-15,23-1 1 0,-23-4 16 0,30 0 5 16,-14 0 6-16,2 0-7 0,-2-23 0 16,0 23 3-16,2-20 3 0,-4 20 9 0,1-23 0 15,-2 23 1-15,0-27-1 0,-2 13 19 0,-1-4 12 16,3 0 8-16,-5-2 11 0,1-3 11 0,-1-1 3 16,-2 1 4-16,-1-3 7 0,-1-1-2 0,-4 0-3 15,0-1 13-15,0 1 17 0,0 2-10 0,0 0 4 16,0 2-13-16,-26 6-22 0,26 0-2 0,0 6 6 15,-17 3-7-15,17 1-10 0,0 5-23 0,0 0-29 16,-15 2-7-16,15 0 0 0,0 0 15 0,0 30 5 16,-7-30-11-16,7 37 12 0,0-10-21 0,0 4 16 15,0 4-1-15,0 5-20 0,0-1 21 0,0 3-22 16,0 0-6-16,26-3-14 0,-26 1-59 16,0 2-57-16,20-5-50 0,-20-1-72 0,17-3-31 15,-5-3 1-15,0-2-32 0,1-3-37 0,4-4-111 16,0-5-145-16,1-3 39 0,1-4 128 0</inkml:trace>
  <inkml:trace contextRef="#ctx0" brushRef="#br0" timeOffset="3000.1">6075 11806 2064 0,'0'0'57'15,"0"0"23"-15,0 0 18 0,0 0 16 0,0-19-49 16,0 19-18-16,0 0-8 0,0-14-10 0,0 14-7 15,0-9-2-15,0 9-12 0,0-9-9 0,0 9-1 16,20-5 0-16,-20 5-3 0,0-3 4 16,0 3-5-16,15 0 4 0,-15 0-1 0,0 0 4 15,0 0 5-15,0 0-6 0,0 0 12 0,0 21 1 16,0-21 17-16,0 0 14 0,0 18 24 0,-22-18 22 16,22 0 5-16,0 15 18 0,-22-15 0 0,22 0-5 15,-13 0 1-15,13 0-4 0,-13 0-7 0,13 0-16 16,-10 0-24-16,10 0-22 0,-10 0-25 0,10 0-9 15,-4 0-14-15,3 0-30 0,1-18-27 0,0 18-49 16,0 0-53-16,0-15-46 0,0 15-61 0,24-10-57 16,-24 10-113-16,21-11-144 0,-21 11-14 0,27-7 106 15</inkml:trace>
  <inkml:trace contextRef="#ctx0" brushRef="#br0" timeOffset="3492.13">6154 12108 1912 0,'0'0'27'16,"0"-8"11"-16,0 8-2 0,0-9 3 0,0 9-11 16,0-7-8-16,0 5 11 0,0-2-6 0,0 4-10 15,0-4-11-15,0 3-2 0,0 0-4 0,0 0-4 16,0 1 5-16,0 0-9 0,0 0 9 0,0 0-3 15,19 0 3-15,-19 0 3 0,0 0-3 0,0 0 10 16,0 19 2-16,0-19 8 0,0 0 15 16,0 18 5-16,0-18 15 0,0 13 21 0,0-13 15 15,0 12 16-15,0-12 15 0,0 8 9 0,-19-8 14 16,19 0 11-16,0 6-1 0,-24-6-14 0,24 0-21 16,-14 0-20-16,14 0-19 0,-13 0-21 0,13 0-19 15,-11-24-9-15,11 24-17 0,-9 0-4 0,9-17-5 16,-8 17-7-16,7 0-4 0,0-17-25 0,1 17-47 15,0 0-69-15,0-12-79 0,0 12-73 0,0-6-93 16,0 6-154-16,23-6-170 0,-23 5 74 0,19-4 140 16</inkml:trace>
  <inkml:trace contextRef="#ctx0" brushRef="#br0" timeOffset="14903.15">6925 11705 1242 0,'-1'0'98'16,"1"0"67"-16,-2 0 38 0,2 0 21 0,0 0-66 16,0 0-25-16,0-18-9 0,0 18 10 0,0 0-21 15,-1-15-23-15,1 15-19 0,-1-8-13 0,1 8 6 16,-1-11 5-16,1 11 5 0,0-6-9 0,-2 3 2 15,1 1-20-15,1 0 0 0,0 1-4 0,-1 1-14 16,-1 0-9-16,2 0-17 0,-2 0-5 0,2 0-12 16,-1 0 8-16,0 0 6 0,1 0-4 0,0 20 3 15,0-20-1-15,0 0-2 0,0 23 0 0,0-23 6 16,0 19-3-16,0-19-1 0,0 19 4 0,0-11-9 16,22 1 3-16,-22-2-1 0,0-1-3 15,21 0-8-15,-21-2-11 0,17-2-8 0,-17 1 0 16,21-1 4-16,-11-2 9 0,1 0 6 0,2 0 6 15,-2 0 4-15,2 0 3 0,-3-25 5 0,2 25 7 16,-3-19 4-16,0 19 8 0,-3-20 10 0,1 20 15 16,-2-21 14-16,0 8 6 0,-1 2 8 0,-1-3-1 15,-2 3 2-15,0-2 4 0,0 1-10 0,1 1-10 16,-1 1-15-16,-1 3 0 0,0 2-8 0,0 1-19 16,0 1-8-16,0 3-26 0,0 0-6 0,0 0 24 15,0 0 4-15,0 35 5 0,0-35 0 0,0 44-18 16,0-13-1-16,0 5 6 0,23 3 8 15,-23 2 3-15,0-1 5 0,22 0-7 0,-22 2 1 16,15 0-13-16,-15 0 5 0,16-3 0 0,-16-1-5 16,13-5 11-16,-13 3-7 0,7-4 2 0,-7-4-6 15,5-5 6-15,-5-2 3 0,0-5 11 0,0-2 11 16,0-3 8-16,0-1 12 0,-24-3-1 0,24-1 16 16,0-5-2-16,-30 2-6 0,30-1 3 0,-23-2-10 15,23 0-6-15,-21 0-9 0,21 0 7 0,-21 0-19 16,12-24-7-16,0 24-5 0,0-25-13 0,2 25 11 15,-2-32-1-15,2 9-11 0,4 1 0 0,-2-4-20 16,2 2-6-16,2-2-19 0,1 2-25 16,0 2-16-16,0 2-37 0,0 2-27 0,0 4-50 15,21 3-50-15,-21 3-29 0,0 2-36 0,19 2-38 16,-19 2-102-16,16 2-126 0,-16 0 17 0,21 0 111 16</inkml:trace>
  <inkml:trace contextRef="#ctx0" brushRef="#br0" timeOffset="15401.71">7375 11947 848 0,'0'0'15'15,"0"0"4"-15,0 0 1 0,0 0 0 0,0 0-19 16,0 0-3-16,0 22-6 0,0-22 5 0,0 0-5 16,0 22-12-16,0-22-11 0,0 0-16 0,0 18 9 15,0-18 5-15,0 10 24 0,17-10 34 0,-17 7 18 16,0-7 39-16,0 0 41 0,0 5 52 0,0-5 31 16,0 0 27-16,0 0-1 0,0 0-20 0,6 0-11 15,-6 0-22-15,0 0-32 0,0-23-22 16,0 23-3-16,0-17-6 0,0 17 23 0,0-17-2 15,0 17-3-15,0-16-7 0,0 16-17 0,0-14 3 16,0 14-5-16,0-11-4 0,0 11 1 0,0-8-10 16,0 8-18-16,0-6-4 0,0 6-25 0,0 0-26 15,0 0-15-15,0 0-24 0,0 0 11 0,0 0 5 16,0 0 6-16,0 24 8 0,0-24-2 0,0 25-3 16,0-6 4-16,0 3-18 0,0 2 7 0,0 2-1 15,0 2 0-15,0-1 6 0,0-1-11 0,21 0 11 16,-21-3-16-16,0 0 5 0,13-2 3 0,-13-1-15 15,10-2 18-15,-10-5-7 0,10 0-17 0,-10-3-20 16,12-2-18-16,-4-3-31 0,-2-2-22 16,2 1-31-16,-1-4-46 0,1 0-38 0,-1 0-55 15,-1 0-87-15,-3 0-93 0,1-24-132 0,1 24-70 16,2-23 142-16</inkml:trace>
  <inkml:trace contextRef="#ctx0" brushRef="#br0" timeOffset="15582.81">7411 12177 2918 0,'-13'0'35'16,"3"0"26"-16,10 0 34 0,-14 0 33 0,14 0-1 15,0 0-4-15,0 0-30 0,0 0-35 0,0 0-42 16,0 0-23-16,0-13 0 0,0 13 3 0,0 0-3 16,28-14-26-16,-28 14-36 0,23-9-34 15,-23 9-43-15,28-12-34 0,-12 6-28 0,-3 2-57 16,-13 1-70-16,22-3-123 0,-9 1-119 0,-2 1 35 15,4-1 123-15</inkml:trace>
  <inkml:trace contextRef="#ctx0" brushRef="#br0" timeOffset="15987.22">7737 12105 2969 0,'-4'0'55'16,"4"3"49"-16,-2-3 48 0,-1 0 38 0,1 0-23 16,1 0-25-16,-1 0-45 0,2 0-33 0,0 0-33 15,0 0-26-15,0 0-17 0,0 0-18 0,0 0-12 16,0 0-9-16,0 0-8 0,24 0-21 0,-24 0-36 15,19 0-46-15,-19 0-47 0,25 0-39 0,-12 0-39 16,1-17-49-16,-2 17-89 0,0 0-112 0,-3 0-13 16,2 0 105-16</inkml:trace>
  <inkml:trace contextRef="#ctx0" brushRef="#br0" timeOffset="16177.12">7979 12018 3097 0,'0'-6'56'0,"0"-5"47"16,0 6 45-16,0-2 53 0,0 1 0 0,0-1-1 15,0 2-26-15,0 0-48 0,-20 3-38 0,20 0-59 16,0 2-14-16,0 0-24 0,0 0-13 0,0 0 11 16,0 0-1-16,0 35 17 0,0-35-10 0,0 44-17 15,0-17-35-15,0 5-54 0,0 1-60 0,21 0-65 16,-21 0-68-16,0-3-65 0,0 1-87 0,0-4-161 16,0-3-120-16,16-3 117 0</inkml:trace>
  <inkml:trace contextRef="#ctx0" brushRef="#br0" timeOffset="16370.46">8409 12121 3567 0,'0'-13'34'0,"0"0"29"0,0 5 40 16,0-1 51-16,0 3-5 0,0 0-11 0,0 4-32 15,-20-1-60-15,20 3-36 0,0 0-4 0,0 0-14 16,0 0 14-16,0 34 6 0,0-34-13 0,0 33-4 15,-12-13-42-15,12 3-50 0,-8-4-78 0,8 3-92 16,-10-3-83-16,5-3-84 0,0 1-124 0,-1-4-171 16,3-3 29-16,2-1 133 0</inkml:trace>
  <inkml:trace contextRef="#ctx0" brushRef="#br0" timeOffset="16885.59">8766 11651 3476 0,'0'-8'6'0,"-20"-1"9"0,20 4 38 0,-16 2 48 16,16-1 41-16,-12 2 10 0,12 1-44 0,-7 1-51 15,7 0-48-15,0 0-7 0,0 0 0 16,0 0-4-16,0 25 7 0,0-25-20 0,0 25 12 15,0-7 5-15,0 0-5 0,21-1 8 0,-21 2-11 16,19 0-4-16,-19-3-12 0,22 0-12 0,-7-2-14 16,-1-2 0-16,0 1 3 0,-2-4 3 0,2-2 9 15,-1-3 2-15,1 1 3 0,0-3 9 0,0-2 14 16,0 0 0-16,2 0 2 0,1 0 4 0,-1-27 5 16,2 27 19-16,-5-22 29 0,-1 22 23 0,0-26 11 15,-5 11-5-15,1 1-7 0,-4-3-4 0,-2 0-11 16,0 2 16-16,0 0-3 0,-2 1-2 15,0 3 14-15,0 4-22 0,0-1-11 0,0 5-22 16,0 2-29-16,0 1-14 0,0 0 5 0,0 0 8 16,0 22-3-16,0-22 15 0,0 33-15 0,0-8-5 15,0 4 7-15,0 3-11 0,0 3 5 0,0 1 4 16,0-1 4-16,17 1 12 0,-17 0-1 0,0-4-4 16,0 0-6-16,0-3 1 0,0-1 3 0,0-5-3 15,0-1 16-15,0-6 18 0,0-1-5 0,0-3 13 16,0-4 7-16,-30-1-29 0,30-3 2 0,-16 0-21 15,16-2-17-15,-22-1-14 0,22 1-41 0,-27-2-41 16,11 0-75-16,2 0-84 0,-3 0-109 0,6 0-114 16,-2 0-180-16,0 0-269 0,5 0 129 0,4 0 168 15</inkml:trace>
  <inkml:trace contextRef="#ctx0" brushRef="#br0" timeOffset="18286.25">9413 11953 1213 0,'2'0'107'0,"2"0"69"15,-1 0 53-15,-1 0 49 0,2 0-56 0,-2 0-29 16,2-14-5-16,-3 14-1 0,1 0-6 0,-1-14 2 16,1 14-7-16,-2 0-16 0,0-11-12 0,0 11-12 15,0 0-20-15,0-6-23 0,0 6-32 0,0 0-20 16,0 0-31-16,0 0-5 0,0 0-4 0,0 0-3 16,0 0 8-16,0 20 7 0,0-20 9 0,0 23-3 15,0-23 18-15,0 36-16 0,0-14 8 0,0 2 3 16,0 2-31-16,0 2 5 0,0 1-6 15,0-1-8-15,0-1 20 0,0-1 3 0,0-3-16 0,0-2 3 16,0 0-6-16,14-1-1 0,-14-5 11 16,0-3-21-16,10-2-19 0,-10-1-54 0,9-4-38 15,-9-1-38-15,6-2-48 0,-2-2-26 0,2 0-56 16,2 0-57-16,0 0-90 0,1 0-147 0,3-31-70 16,1 31 111-16</inkml:trace>
  <inkml:trace contextRef="#ctx0" brushRef="#br0" timeOffset="18470.66">9435 12144 2566 0,'-13'0'33'16,"1"-1"35"-16,0 1 39 0,3 0 47 0,1 0 12 15,1 0-4-15,3 0-7 0,2 0-43 0,0 0-46 16,2 0-26-16,0 0-33 0,0 0-8 16,0 0 4-16,0 0-5 0,0 0 4 0,0 0 4 15,27 0-4-15,-27 0-7 0,25 0-30 0,-25-15-34 16,29 15-45-16,-13 0-51 0,0-12-59 0,0 12-75 15,1 0-120-15,-3 0-198 0,2-8-37 0,-1 8 109 16</inkml:trace>
  <inkml:trace contextRef="#ctx0" brushRef="#br0" timeOffset="18636.82">9796 12141 3082 0,'-20'0'24'0,"20"0"1"0,0 0 3 15,0 0 5-15,0 0-18 0,0 0 2 0,0 0-4 16,0 0-7-16,0 0-8 0,0 0-31 0,0 0-37 16,27-13-54-16,-27 13-59 0,22 0-61 0,-22 0-75 15,24-9-106-15,-24 9-109 0,24 0-1 0,-12-10 113 16</inkml:trace>
  <inkml:trace contextRef="#ctx0" brushRef="#br0" timeOffset="18940.09">10049 12009 2849 0,'0'-6'47'16,"0"0"29"-16,0 2 15 0,0 0 19 0,0 2-24 15,0-2-5-15,0-1-13 0,0 2-12 0,0-1-23 16,0 1-19-16,27 0-2 0,-27 0-5 0,20 1-2 16,-20 0-5-16,19 2 3 0,-19 0 2 0,20 0-1 15,-20 0 6-15,14 0 12 0,-14 22 2 0,7-22 17 16,-7 25 14-16,0-25 1 0,0 32 23 0,0-13-4 15,0 2 9-15,-30-3-1 0,30 3-13 0,-24-2-17 16,24-1-23-16,-20-5-9 0,20-1-18 16,0-1 0-16,-16-3-12 0,16-2-4 0,0-2-11 15,0-3-3-15,0-1-23 0,0 0-49 0,0 0-45 16,26 0-61-16,-26 0-39 0,31 0-24 0,-31-21-16 16,35 21-8-16,-17 0-24 0,4 0-50 0,1-19-72 15,1 19-16-15,-3 0 22 0,-1 0 108 0,3-14 149 16</inkml:trace>
  <inkml:trace contextRef="#ctx0" brushRef="#br0" timeOffset="19066.56">10406 12143 1848 0,'17'-3'96'0,"-6"2"88"0,-4-1 57 16,1 2 51-16,-4-2-53 0,-3 2-47 0,-1-1-27 16,0 1-12-16,0 0-7 0,0 0-3 0,0 0-13 15,0 0-17-15,0 0-27 0,0 28-43 0,0-28-16 16,-19 22-30-16,19-22-21 0,0 28-34 0,-22-14-66 16,22 0-90-16,-15-1-101 0,15 0-119 0,-17-1-211 15,17-1-158-15,-11-4 114 0</inkml:trace>
  <inkml:trace contextRef="#ctx0" brushRef="#br0" timeOffset="19825.87">11005 11941 3287 0,'0'0'48'0,"0"0"47"15,-3 0 49-15,2 0 56 0,1 0 12 0,-3 0-10 16,2 0-11-16,-3 0-46 0,3 0-48 0,1 0-48 16,-1 0-23-16,0 0-15 0,1 0-36 0,0 0-46 15,0 0-83-15,0 0-107 0,0 0-107 0,0 0-84 16,0 0-117-16,0 0-214 0,25 0-2 0,-25 0 138 15</inkml:trace>
  <inkml:trace contextRef="#ctx0" brushRef="#br0" timeOffset="19972.49">11351 11958 3361 0,'0'-14'2'0,"0"14"-6"0,0 0 0 16,0 0-6-16,0-11-10 0,0 11-16 0,0 0-36 15,0-10-59-15,0 10-95 0,0-3-155 0,0 3-258 16,24 0-60-16,-24 0 102 0</inkml:trace>
  <inkml:trace contextRef="#ctx0" brushRef="#br0" timeOffset="20135.12">11783 11939 3197 0,'0'0'-5'15,"0"-18"-11"-15,0 18-14 0,-20 0-4 0,20 0-8 16,0-13-16-16,0 13-40 0,0 0-73 0,0 0-143 16,0-7-238-16,0 7-120 0,32-6 79 0</inkml:trace>
  <inkml:trace contextRef="#ctx0" brushRef="#br0" timeOffset="20819.48">12278 11464 2757 0,'0'-18'40'0,"6"0"37"16,-6 5 47-16,0 4 60 0,0 0 18 0,0 5-6 16,0 0-28-16,0 4-59 0,0 0-54 0,0 0-18 15,0 0 3-15,0 29-1 0,0-29 4 0,0 35-14 16,-18-16-21-16,18 5 1 0,0 1-11 0,0-2 4 16,0 0-6-16,0-1-2 0,0-3 1 0,31-2-17 15,-31-2-14-15,25-2-18 0,-25-1-14 16,29-5-7-16,-13-1 1 0,-2-1 14 0,2-4 17 15,1-1 27-15,-1 0 14 0,-2 0 8 0,2 0 5 16,-5 0-5-16,1-28 14 0,0 28 23 0,-3-19 8 16,-2 19 17-16,-1-23 2 0,-1 23-4 0,0-25 6 15,-3 12-7-15,2 4 13 0,-2 0-10 0,3 9-20 16,-3-15-7-16,0 15-11 0,-2-9-22 0,1 9-1 16,0 0-9-16,-1 0-15 0,0 0 11 0,0 0 14 15,0 25-6-15,0-25 1 0,0 34-5 16,0-13-8-16,0 4 16 0,0 4 5 0,23 0-5 15,-23 5 3-15,0 2-4 0,0-3-2 0,16 1-1 16,-16-3-6-16,0-1-2 0,0 0-2 0,0-4 26 16,0-2-6-16,0-4 8 0,0-1 5 0,0-4-2 15,0 0 9-15,-20-4 15 0,20-2-9 0,0-4-14 16,-19-1-11-16,19 0-23 0,0-4 0 16,-17 0-29-16,17 0-23 0,-18 0-34 0,18 0-66 0,-13 0-74 15,4 0-81-15,0 0-93 0,4-22-101 0,0 22-195 16,1 0-78-16,-2-15 132 0</inkml:trace>
  <inkml:trace contextRef="#ctx0" brushRef="#br0" timeOffset="21184.1">12844 11874 2952 0,'0'-13'26'0,"0"-1"12"0,0 2 22 0,0 2 42 15,0-3 29-15,0 2 52 0,0 2 34 0,0 4-21 16,0 0-34-16,0 4-57 0,0 0-66 0,0 1-24 16,0 0-13-16,0 0 8 0,0 0 34 15,0 0 13-15,0 28 15 0,0-28-8 0,0 29-10 16,0-10 9-16,0 0-24 0,0 1 11 0,-19 5-1 15,19 1-31-15,0 1 3 0,0 0-18 0,0 1-11 16,0-3 12-16,0 3-4 0,0-3 18 0,0-2-11 16,0-5 2-16,25-1-11 0,-25-4-12 0,0-3-5 15,23-2-5-15,-23-3-25 0,0-3-50 0,22-2-25 16,-22 0-48-16,18 0-46 0,-2 0-43 0,-1-27-40 16,1 27-60-16,0-22-53 0,6 22-63 0,-3-25-114 15,-4 25-55-15,-1-28 137 0</inkml:trace>
  <inkml:trace contextRef="#ctx0" brushRef="#br0" timeOffset="21351.28">12810 12000 2535 0,'-17'-3'36'0,"4"3"41"0,5 0 53 16,3 0 63-16,-2-1 38 0,5-2 27 0,-1 1-21 16,2 2-48-16,1 0-54 0,0-2-68 0,0-3-24 15,0 3-21-15,25-2-14 0,-25-1-1 0,29 1-12 16,-29-1 2-16,31-1-30 0,-14 3-40 0,2 1-62 15,1-1-94-15,-2 0-105 0,-2 3-130 0,1-3-217 16,4 0-125-16,2 1 129 0</inkml:trace>
  <inkml:trace contextRef="#ctx0" brushRef="#br0" timeOffset="21686.24">13340 12031 3014 0,'-18'0'55'16,"18"0"31"-16,0 0 36 0,-12 0 40 0,12 0-19 16,0 0 5-16,-6 0-23 0,6 0-35 0,0 0-29 15,0 0-36-15,0 0-28 0,0 0-6 0,0 0-9 16,0 0-23-16,0 0-14 0,27 0-50 0,-27 0-63 16,21 0-42-16,-21 0-51 0,28 0-40 0,-12 0-55 15,-3 0-128-15,5-12-113 0,-3 12 6 0,0 0 119 16</inkml:trace>
  <inkml:trace contextRef="#ctx0" brushRef="#br0" timeOffset="21915.24">13634 11929 3586 0,'0'-6'48'0,"0"-1"45"0,0 3 45 0,0-5 54 16,0 3 12-16,0 2-4 0,0 0-17 0,0 2-35 15,-18 1-61-15,18 1-59 0,0 0-9 0,0 0-24 16,0 0 11-16,0 24 45 0,0-24-27 0,0 36 21 15,0-11-9-15,0 5-38 0,0 6 11 0,0 4-11 16,-11 1-19-16,11 5-38 0,0 2-27 16,-6-4-54-16,6-3-22 0,-6 2 18 0,6-5-33 15,-2-2-27-15,2-4-30 0,0-5-49 0,0-3-21 16,0-5-9-16,0-6-24 0,0-3-46 0,0-4-95 16,0-4-73-16,0-2 29 0,0 0 122 0</inkml:trace>
  <inkml:trace contextRef="#ctx0" brushRef="#br0" timeOffset="22188.08">13664 12216 2722 0,'0'-19'61'0,"0"-3"40"0,0 0 42 15,0 2 47-15,0-3-11 0,0 3 1 0,0 2-9 16,0 1-22-16,0 2-34 0,0 1-33 16,0 2-21-16,0-1-18 0,0 3-19 0,0 1 4 0,27 0-21 15,-27 1 3-15,26 3 5 0,-26 0-19 16,29 3 14-16,-15-3-15 0,1 4 6 0,-1 1 9 15,1 0-10-15,-5 0 13 0,-1 0-3 0,-3 0 3 16,-1 0 22-16,-1 0 8 0,-4 21-13 0,0-21 21 16,0 0-15-16,0 16-10 0,0-16 2 0,0 16-24 15,-27-7-3-15,27 1 2 0,-22 0 3 0,22 2-33 16,-29-1-35-16,29-2-55 0,-25-1-83 0,25 1-73 16,-23-1-77-16,23-3-82 0,-13-1-92 0,5 1-179 15,8-2-30-15,-12-3 128 0</inkml:trace>
  <inkml:trace contextRef="#ctx0" brushRef="#br0" timeOffset="23481.3">14795 11722 3429 0,'0'-4'27'0,"0"1"4"15,0 2-4-15,0 1 3 0,0 0-33 0,0 0-8 16,0 0 6-16,0 0-4 0,0 0 5 0,0 27-24 15,-16-27-63-15,16 26-73 0,0-26-94 0,0 32-123 16,-11-15-195-16,11 2-138 0,0-4 95 0</inkml:trace>
  <inkml:trace contextRef="#ctx0" brushRef="#br0" timeOffset="23648.1">14805 11618 2877 0,'0'-17'0'0,"-23"3"-10"0,23 3-7 0,0 3-4 16,-14 1-5-16,14 0-13 0,0 3-38 0,0 3-61 15,0 0-74-15,0 1-93 0,0 0-123 0,0 0-120 16,0 0 66-16,0 0 117 0</inkml:trace>
  <inkml:trace contextRef="#ctx0" brushRef="#br0" timeOffset="23966.25">15001 11716 1891 0,'3'7'19'0,"-1"1"29"0,2-2 29 0,1 3 25 16,-2-2 1-16,0 1 1 0,0 0-7 0,1 4-10 16,-3-4-7-16,4 2-18 0,-3-3 2 0,1 1 3 15,0-1 14-15,-3-2 17 0,3-2 12 0,-3-1 24 16,3 0 16-16,-3-2 21 0,0 1 13 0,0-1-3 15,1 0-25-15,0 0-15 0,0 0-30 0,1 0-28 16,-1 0-20-16,6-22-23 0,-1 22-18 0,5-22-4 16,-3 22-8-16,4-26-7 0,5 9-9 15,0 3 4-15,4-3 7 0,-1 4-7 0,-1 3-5 16,-1 1-13-16,-2 3 2 0,1 6-1 0,-5-3 3 16,0 3-20-16,-3 0-28 0,0 0-46 0,0 22-44 15,-3-22-50-15,1 22-51 0,0-22-38 0,0 24-48 16,0-24-51-16,0 25-102 0,1-25-116 0,2 19-4 15,0-19 124-15</inkml:trace>
  <inkml:trace contextRef="#ctx0" brushRef="#br0" timeOffset="24248.1">15730 11559 2824 0,'0'-28'44'0,"0"-2"33"0,0 0 51 0,-32-4 55 16,32 0 17-16,0 3 10 0,-30 0-20 0,30 4-23 15,-20 2-46-15,20 4-34 0,-14 4-14 0,14 5-10 16,-12 2-7-16,12 3-8 0,0 5-8 0,-6 0-38 16,6 2-5-16,0 0-8 0,0 0 0 0,-4 0 15 15,0 30-9-15,3-30 15 0,-2 38-11 0,3-12-5 16,-1 6 10-16,1 4 2 0,0 4 14 0,0 2 8 16,0 4-5-16,0 0-11 0,0 3-28 0,0 1 8 15,0 2-5-15,0-1 12 0,22 1 9 0,-22-2-10 16,0 0 6-16,22 0-64 0,-22-5-5 15,15-1-58-15,-15-4-73 0,14-5-35 0,-14 1-90 16,14-10-25-16,-14-2-38 0,11-4-70 0,-11-5-137 16,6-8-78-16,-2-1 112 0</inkml:trace>
  <inkml:trace contextRef="#ctx0" brushRef="#br0" timeOffset="25710.2">15461 11856 2826 0,'-14'-10'14'0,"5"3"3"0,2 2 0 0,5 0-4 16,2 2-13-16,0-4-1 0,0 2 1 0,0 0 1 16,0 1 2-16,39-4-9 0,-39 1-19 15,44-1-14-15,-20-3-23 0,9 0-5 0,4-2 0 16,3 3 5-16,0-5 9 0,0 0 14 0,0-2 18 16,1-1 9-16,-1-1 11 0,-2 0 2 0,-6-1 9 15,-2-4 36-15,-5 1 11 0,-2-3 14 0,-3-1 16 16,-3 0-3-16,-4-1 23 0,-3 0 18 0,0 0 1 15,-5 0-6-15,1 1-9 0,-3 4-13 0,-2-1-3 16,-1 4 4-16,0 3-8 0,0 4 2 0,0 1-6 16,0 4-11-16,0 2-27 0,0 3-30 0,0 3-8 15,0 0-23-15,-20 0 12 0,20 0 13 0,0 32-15 16,0-32 1-16,-16 40 12 0,16-15-16 16,-10 3 3-16,10 3 6 0,-14 1-7 0,14 1 5 15,-7 0-1-15,3 0-7 0,4 1-1 0,0-1 8 16,0-1 1-16,0 0 1 0,0-1-5 0,0-2 3 15,0-1-3-15,0-3 10 0,0-4-7 0,20-1-14 16,-20-2 4-16,0-5-4 0,16-3 5 0,-16-1 13 16,15-3-13-16,-15-3-2 0,17-2 7 0,-6 1-11 15,1-2 24-15,2 0-1 0,1 0 0 0,-1-22-4 16,1 22-8-16,1-20 0 0,0 20 2 0,0-27 12 16,-2 27-12-16,0-28 8 0,0 15-8 0,-3-2-1 15,-1 3 6-15,-1-1 0 0,-2 0-8 16,-2 4 6-16,3-1 1 0,-4 4-7 0,-2 0 12 15,-1 3-8-15,3 0-14 0,-4 3 9 0,0 0-4 16,0 0-4-16,0 0 10 0,0 0 7 0,0 0-6 16,0 27-6-16,0-27-11 0,0 18-21 0,0-18-9 15,0 25-2-15,0-25-2 0,20 21-3 0,-20-21 1 16,0 15-5-16,23-15 5 0,-23 14-4 16,21-14 9-16,-9 6 13 0,1-6 9 0,1 0 9 15,1 0 4-15,0 0 4 0,0 0 7 0,0 0 2 16,-1-26 7-16,-2 26 0 0,-1-17 1 0,1 17 11 15,-3-20 1-15,-1 20 20 0,0-19 8 0,-2 19 6 16,2-16-1-16,-2 7-14 0,-1 9-1 0,-3-10-18 16,1 10-7-16,-2-5-1 0,0 3-17 0,-1 2 2 15,0 0-3-15,0 0-4 0,0 0 2 0,0 0 3 16,0 0 5-16,0 0-16 0,1 26-15 0,2-26-11 16,-2 0-7-16,4 24 7 0,0-24 13 0,-1 15-3 15,3-15 0-15,0 14 5 0,4-14 5 0,-1 10 13 16,3-10 6-16,1 6 12 0,-2-6-7 0,2 0 7 15,1 0-2-15,-1 0 0 0,-1 0 24 0,2 0 6 16,-4-27 18-16,1 27 23 0,0 0-4 0,-2-23 8 16,-2 23 0-16,0-16-11 0,-1 16-2 0,-4-16-15 15,3 16-11-15,-3-12-16 0,1 4-17 16,0 1-1-16,-2 2-6 0,1-1 3 0,-2-2 6 16,1 3-1-16,-2 0-8 0,0 0-9 0,0 2-8 15,0-1-7-15,0 4-8 0,0-2-9 0,0 2-5 16,0 0-7-16,0 0 5 0,0 0 4 0,0 0 13 15,0 0 9-15,0 0 10 0,0 0 4 0,0 0 0 16,0 0 1-16,0 0-4 0,0 0 5 0,0 15 3 16,0-15 1-16,0 0 6 0,0 0-5 0,0 0 0 15,0 0 3-15,0 0-4 0,0 0 6 0,0 0-2 16,0 0-3-16,0 0 6 0,0 0 2 0,0 0-1 16,0 0 15-16,0 0-3 0,0 0-3 0,0 0 2 15,0 0 1-15,0 0-12 0,0 0 8 0,0 0-5 16,0 0-18-16,0 0 5 0,0 0 3 15,0 0-2-15,0 0 13 0,0 0-3 0,0 0-12 16,0 0 9-16,0 0-8 0,0 0 8 0,0 0 2 16,0 0 1-16,0 0 0 0,0 0-14 0,0-13 7 15,0 13 4-15,0 0 0 0,0 0 26 0,0 0-3 16,0 0 7-16,0 0 4 0,0 0-25 0,0 0 9 16,0 0-25-16,0 0-8 0,0 0 12 0,0 0-12 15,-18 0 7-15,18 22 8 0,0-22-4 0,-14 19-9 16,14-19 14-16,0 21-8 0,-9-21-2 15,9 22-3-15,0-22-3 0,0 14-17 0,0-14-7 16,0 14-4-16,0-7-15 0,0-3 11 0,23 1 1 16,-23-1 1-16,25-2 6 0,-25 0 4 0,32-1-7 15,-14-1 2-15,2 0-22 0,4 0-13 0,-2 0 6 16,-2-22 11-16,3 22 23 0,-3 0 19 0,1-25 13 16,-4 25-1-16,0-22 5 0,-4 22 1 0,0-24 1 15,-2 11 18-15,-3 0 13 0,-1 0 7 0,0 0 5 16,-1 1-4-16,-3 1 3 0,-1 1 9 0,-1 1 6 15,0 3 1-15,-1 0-14 0,0 4-18 0,0 0-20 16,0 0-19-16,0 2-6 0,0 0 2 0,0 0 0 16,0 0 6-16,0 0 5 0,0 24-11 15,-22-24 12-15,22 21 3 0,0-21-10 0,0 27 3 0,-12-27-4 16,12 26-1-16,0-12 6 0,0-2 10 16,-7-2-14-16,7-1 5 0,-6 2 1 0,3-4-4 15,2-2 10-15,1 1 13 0,-3-3 11 0,2 1 26 16,1-4 13-16,0 0 3 0,0 0 8 0,0 0-20 15,0 0-10-15,0 0-12 0,0-21-17 0,23 21-6 16,-23 0-9-16,25-28-4 0,-25 28-8 16,29-25 7-16,-13 25 3 0,0-21-2 0,-1 21 0 0,0-18 9 15,-4 18-9-15,0-8 0 0,-2 8-4 0,-9 0-7 16,10 0 4-16,-6 0 0 0,-1 0 2 0,-2 0-20 16,-1 30-32-16,1-30-34 0,1 25-46 0,0-25-61 15,-2 28-59-15,1-28-62 0,1 25-65 16,1-25-73-16,0 22-126 0,0-22-103 0,3 18 103 0,1-18 150 15</inkml:trace>
  <inkml:trace contextRef="#ctx0" brushRef="#br0" timeOffset="26351.48">17522 11665 2754 0,'6'-21'56'0,"1"10"31"0,0 0 32 0,-5 1 37 16,1-1-11-16,-2 3 18 0,-1-2 14 0,0 2 8 15,0 4-29-15,0-2-38 0,0 3-43 0,0 3-39 16,0-1-13-16,0 1-15 0,0 0-4 0,-21 0 1 15,21 0-10-15,0 0 2 0,-14 26 5 0,14-26-1 16,-13 21 2-16,13-21-6 0,-12 25 3 0,12-11-14 16,-9 0 6-16,4-3 16 0,3 4-14 15,1-2 7-15,1-3-4 0,0 2-10 0,0-3 3 16,0 0 2-16,0-2-5 0,28 0 4 0,-28-2 3 16,33-2-1-16,-15 0-1 0,4-3 8 0,2 0-9 15,2 0 3-15,-1 0 7 0,2 0-12 0,-2-24 9 16,2 24-5-16,-5-22 10 0,2 22-1 0,-3-26 8 15,-2 11-1-15,-1 1-5 0,-2-2 14 0,-2 1 12 16,-4 0 7-16,-3-2 28 0,3 3-7 16,-7 1-6-16,-2 0 10 0,-1 1-13 0,0 2 12 0,0 2-18 15,0 3-4-15,0 0-16 0,-33 2-21 16,33 3 5-16,-23 0-16 0,23 0 2 0,-27 0 7 16,27 0-3-16,-26 29-7 0,26-29 9 0,-18 24-3 15,18-24-10-15,-10 26 4 0,10-26-18 0,0 24-10 16,0-11 4-16,0-1 4 0,0 0 12 0,28-3-16 15,-28-1 11-15,25 0-1 0,-25-2 6 0,35-2 16 16,-15-1 7-16,4-2-6 0,-3-1-1 0,3 0 8 16,0 0-4-16,-1 0 20 0,1-25-20 0,-2 25 14 15,-4-17-13-15,-2 17-9 0,-1-22 11 0,-1 22-6 16,0-25 17-16,-3 11-6 0,-3 0-4 0,-1 1 0 16,-2-1 5-16,0 2 14 0,-2 2 5 0,-2 1-4 15,-1 1 1-15,0 2-16 0,0 1 7 0,0 1-1 16,0 2-27-16,0 2 3 0,0 0-4 15,0 0-6-15,0 0 13 0,0 25 8 0,0-25-11 16,0 26 16-16,0-26-5 0,25 35-9 0,-25-17 5 16,28 1-3-16,-28 0-2 0,31 0 8 0,-13-2 20 15,-1 1-9-15,-4-4 19 0,0-1 15 0,-1 0-1 16,-12-5 28-16,8-2 19 0,-8 0 0 0,0 0-6 16,0-1-14-16,0-1-38 0,0 1-26 15,-40 0-11-15,40 1-1 0,-38 2-27 0,12-3-41 16,3 1-55-16,-2-1-84 0,3-1-53 0,4-2-57 15,3-2-80-15,2 0-60 0,3 0-89 0,10 0-181 16,-11 0-52-16,11-22 133 0</inkml:trace>
  <inkml:trace contextRef="#ctx0" brushRef="#br0" timeOffset="27062.6">19010 11312 3369 0,'0'-11'26'16,"0"0"9"-16,0 5 16 0,0 0 34 0,0 3 18 15,0-2 17-15,-21 3-3 0,21 2-38 0,0 0-45 16,0 0-24-16,0 0-8 0,0 0-8 0,-12 25 8 15,12-25-5-15,0 25-4 0,0-25 11 0,0 29-20 16,0-11-2-16,0-5-10 0,33 2-15 16,-33-4 8-16,26 0-5 0,-26-11 2 0,29 16 16 15,-29-16-9-15,31 6 15 0,-15-6 11 0,0 0 0 16,1 0 15-16,-3 0 2 0,2 0 5 0,-2-23 11 16,-3 23 29-16,5-22 18 0,-6 22 10 0,1-28 6 15,-2 11-9-15,0 1-3 0,-4-1 7 0,2 0-6 16,-2 1-9-16,-1 2 1 0,-3 1-8 0,2 3-2 15,-2 2-9-15,-1 3-23 0,2 0-20 0,-2 5-10 16,0 0-16-16,0 0 6 0,0 27-4 0,0-27 17 16,0 44-6-16,0-12 11 0,0 7 6 15,0 7-31-15,0 4 8 0,0 4-17 0,0 0-13 16,0 7 8-16,0-4-12 0,0 0 5 0,0-3 4 16,0-4 0-16,0-2 31 0,0-4-17 0,0-5 14 15,0-6 16-15,0-5-2 0,0-3 19 0,0-6 9 16,-27-3-3-16,27-5 6 0,-20-3 25 0,20-3-9 15,-25-5 19-15,10 0 5 0,1 0-10 0,-3 0-2 16,1-30 3-16,-2 30 5 0,2-29-7 0,1 11 2 16,1-1-26-16,0 2-17 0,4-6-41 0,4 6-4 15,1-4-2-15,1 1-29 0,4-1-22 0,0 2-33 16,0 0-59-16,0-1-49 0,0 3-33 16,35-4-98-16,-35 6-83 0,29 0-98 0,-29 1-187 15,39 1-169-15,-14 0 142 0</inkml:trace>
  <inkml:trace contextRef="#ctx0" brushRef="#br0" timeOffset="27402.48">19637 11712 3399 0,'2'-16'20'15,"2"16"25"-15,-2-14 50 0,1 14 72 0,-1-17 34 16,-2 11 43-16,0 6-32 0,0-11-30 15,0 11-57-15,0-4-46 0,0 3-17 0,0 1-42 0,0 0 14 16,0 0-19-16,0 0 7 0,0 0 30 16,0 0-7-16,0 29 24 0,0-29-10 0,0 31-6 15,0-11 28-15,0 3-10 0,0 0 9 0,-20 3-13 16,20 0-45-16,0 1 11 0,0-4-14 0,0-1 0 16,0-1-14-16,0-2 1 0,0-1 5 0,0-3-35 15,0-3 35-15,0-1-36 0,0-3-4 0,0 2 54 16,0-3-30-16,0-3 30 0,29 0 15 0,-29-4-70 15,27 0-30-15,-9 0-76 0,0 0-47 0,4 0-24 16,-1-25-25-16,6 25-4 0,-6-19-59 0,3 19-57 16,0-22-23-16,-3 22-17 0,-2-22 1 15,-2 22-19-15,-4-20-83 0,-4 9-93 0,-1-1 35 16,-5 2 139-16</inkml:trace>
  <inkml:trace contextRef="#ctx0" brushRef="#br0" timeOffset="27562.12">19762 11826 2514 0,'-30'-4'54'16,"3"3"38"-16,2-2 38 0,7 1 50 0,1 2 14 15,4-2 40-15,3 2 27 0,3-2-4 0,3 2-30 16,4 0-56-16,0 0-32 0,0 0-22 0,0 0-26 16,0-4-6-16,0 2-24 0,0 1-24 0,31-1-7 15,-31-1-11-15,42-2-2 0,-12 2-13 0,7-2-13 16,4 1-52-16,1-1-50 0,2 1-78 0,-1-2-132 16,-7-1-121-16,-3 2-159 0,-3-1-334 0,-7-2 38 15,-4-1 171-15</inkml:trace>
  <inkml:trace contextRef="#ctx0" brushRef="#br1" timeOffset="44188.18">2952 14125 1937 0,'-4'0'27'16,"4"-18"47"-16,-3 18 46 0,2-14 43 0,0 14 21 16,-3-15 2-16,2 15-18 0,-1-14-17 0,1 14-28 15,0-11-28-15,0 11-12 0,1-6-17 0,-1 3-11 16,2 3-22-16,0 0-19 0,0 0-8 0,0 0-12 15,0 0 8-15,0 21 2 0,0-21-3 0,0 26 3 16,22-9 2-16,-22 3-2 0,0 1 2 16,27 2-2-16,-27 1-6 0,18-1 2 0,-18 2 0 0,18-3 4 15,-18 1 0-15,16-4 1 0,-9-1-5 16,1-3-2-16,-1 2-7 0,-1-5 2 0,1-3 5 16,-1 1-2-16,-2-6 4 0,-1 0-2 0,1-2 4 15,-1 1 13-15,1-3 19 0,-1 0 24 0,2 0 16 16,0 0 11-16,0-27 2 0,1 27-7 0,1-28-12 15,-1 12-4-15,1-3-14 0,0-3-7 0,-1-4-8 16,0-1-15-16,-1 1-5 0,0-2-6 0,0 2 3 16,-2-1-7-16,-1 2 2 0,1 0-14 15,-2 4 3-15,0 3-1 0,1 2-21 0,-1 3-20 0,-1 1-57 16,1 5-68-16,-1 3-77 0,2 1-64 0,0 2-34 16,-1 1-33-16,0 0-79 0,2 0-142 0,2 24-14 15,-3-24 108-15</inkml:trace>
  <inkml:trace contextRef="#ctx0" brushRef="#br1" timeOffset="44610.71">3361 14139 2352 0,'0'-23'24'0,"0"23"37"16,0-22 50-16,0 22 53 0,0-16 12 0,0 16-11 15,0-12-45-15,0 12-55 0,0 0-37 0,0 0-20 16,0 0-7-16,0 0 4 0,0 23 5 0,0-23-7 15,0 26 1-15,-22-26-5 0,22 37 0 0,0-16 1 16,-17 2-3-16,17-1 9 0,-17 0-6 16,17 0-3-16,-17-1 6 0,10-1-8 0,-2-3-7 0,3-4-2 15,1-3-13-15,1-1-9 0,0-1 1 16,3-4 9-16,0-3 5 0,1 0 11 0,0-1 12 16,0 0-3-16,0 0 5 0,0 0-1 0,0 0-1 15,0 0 6-15,0-26 11 0,0 26 10 0,0-31 4 16,0 13 9-16,20-4 11 0,-20-1 7 0,0-3-1 15,16 0-4-15,-16-2-7 0,0 1-3 0,13-1 3 16,-13 1 1-16,10 1-2 0,-10 4-2 16,10 2-6-16,-10 3-4 0,6 4-2 0,-2 4-12 15,-3 1-3-15,0 4-10 0,0 3-8 0,2 1-1 16,0 0 1-16,3 0 6 0,-1 25-2 0,3-25 10 16,0 33-8-16,3-9-2 0,-2 1 4 0,0 3-12 15,2 3 9-15,-5 1-28 0,-1-1-44 0,0-1-42 16,-1 0-57-16,-1-3-39 0,-1-2-30 0,2-4-40 15,-3 0-47-15,0 0-73 0,1-5-124 0,0 2-71 16,-1-6 88-16,-1-2 136 0</inkml:trace>
  <inkml:trace contextRef="#ctx0" brushRef="#br1" timeOffset="45271.1199">3291 14346 2129 0,'-10'-7'23'0,"0"-1"30"15,2-1 47-15,3 2 46 0,2 1 13 16,-1 0-24-16,0 1-37 0,3 1-52 0,1 1-37 16,0 1-5-16,0-1-11 0,0-3 4 0,0 1 2 15,35-1-7-15,-35 1-20 0,36-4-34 0,-16 3-26 16,6-3-35-16,1 2-31 0,0-3-8 0,2 3-30 16,-3-1 0-16,2-1 15 0,-1 1 26 0,0 0 47 15,-2 0 45-15,-3 2 38 0,2-1 21 0,-8 0 38 16,1-1 41-16,-5 2 45 0,-4-1 45 0,-1 0 16 15,-5 0-1-15,-2-2 1 0,0 1-7 0,0 1-9 16,0 1-15-16,0-1-13 0,0 1-12 16,0 1-12-16,-24 1-12 0,24 2-28 0,0 0-26 0,0 2-23 15,0 0-22-15,-17 0-4 0,17 0-6 16,0 0 0-16,0 0 5 0,0 29-3 0,0-29 6 16,0 27 2-16,-8-11-6 0,8 5-1 0,0 0-11 15,0-2-24-15,-6 2-25 0,4 0-20 0,1-1-10 16,-2-2 1-16,3-1 17 0,-1 1 3 15,-2-4 10-15,3-4 16 0,-2-1 8 0,2-2 19 0,0-1 10 16,0-3 6-16,0 0 4 0,0-3 2 16,0 0 6-16,0 0-3 0,0 0 8 0,0 0 6 0,0 0-3 15,0-25 11-15,0 25-7 0,0-23 4 16,0 23 3-16,0-25-3 0,0 9 2 0,0 0-12 16,0-2 7-16,18 0 0 0,-18-1 4 0,0 1 6 15,0-3-9-15,0 2-1 0,12 0-7 0,-12 1-5 16,8 3-7-16,-1-1-4 0,1 2-5 0,1-1-3 15,2 5 3-15,0 1-2 0,4 0 4 0,-1 3 0 16,2 0-1-16,0 2 0 0,0 3-1 0,-2 1-6 16,2 0-2-16,-4 0 5 0,-2 0 1 15,1 21 2-15,-6-21 4 0,-3 0-3 0,0 28-3 0,-2-28 5 16,0 21-2-16,0-21 0 0,-25 24 4 0,25-11 0 16,-24-3 0-16,24-1 5 0,-32 2 3 0,15-1 5 15,-2-2 16-15,4-1 0 0,-1-1 4 16,4 1-2-16,0-2-17 0,2 2-7 0,2-2-6 15,8 0-2-15,-7-1 1 0,7 2 7 0,0 1-5 16,0-1 0-16,0 2 3 0,0-1-8 0,35 0 2 16,-35 0-13-16,33 0-48 0,-13-3-54 0,0 1-72 15,1-2-79-15,2 2-70 0,-2-4-114 0,5 1-122 16,-3 0 3-16,2-2 118 0</inkml:trace>
  <inkml:trace contextRef="#ctx0" brushRef="#br1" timeOffset="47438.5">5981 14083 2589 0,'0'-9'18'0,"0"1"13"16,0 0 21-16,0 3 22 0,0-1-7 0,0 0-18 16,0 4-26-16,0-3-36 0,-17 3-72 0,17 0-78 15,0 2-90-15,0 0-133 0,0 0-133 0,0 0-46 16,0 0 95-16</inkml:trace>
  <inkml:trace contextRef="#ctx0" brushRef="#br1" timeOffset="47589.86">6019 14308 3949 0,'0'1'64'0,"0"2"39"0,-17-3 57 0,17 2 74 16,0-2-1-16,0 0 5 0,-14 0-25 15,14 0-87-15,0 0-68 0,0 0-46 0,0 0-86 0,0 0-55 16,0 0-84-16,0 0-108 0,0 0-128 15,0 0-138-15,0 0-188 0,0 0-243 0,0 0 180 16</inkml:trace>
  <inkml:trace contextRef="#ctx0" brushRef="#br0" timeOffset="77128.16">20902 11108 3187 0,'0'-15'59'0,"-24"4"29"0,24 2 53 16,0 4 57-16,-21 2-6 0,21-1-13 0,0 4-35 16,-20 0-68-16,20 0-56 0,-19 25-2 0,19-25-22 15,-24 46 5-15,13-11 8 0,-5 5-10 0,1 6 11 16,0 8 3-16,3 3-15 0,3-2 8 0,0 4-22 15,5-2-6-15,4-3 4 0,0 3-56 0,0-6-33 16,0-1-47-16,27-2-50 0,-27-3-53 16,24-5-101-16,-24-1-77 0,28-5-206 0,-28-3-114 15,31-3 148-15</inkml:trace>
  <inkml:trace contextRef="#ctx0" brushRef="#br0" timeOffset="77531.5">21316 11601 2408 0,'0'-20'42'0,"-18"1"23"0,18 1 40 16,0 3 55-16,-13 0 12 0,13 1 31 0,-9 3 11 16,9 3-23-16,-8 1-26 0,2 4-18 15,6 0-35-15,-4 3-4 0,2 0-19 0,-1 0-23 0,1 0-4 16,-1 0-25-16,2 0-16 0,-1 0-6 15,0 0-21-15,0 22-6 0,-1-22 17 0,2 18-2 16,1-18 5-16,0 27 6 0,0-11-24 0,0 2 7 16,0 2-5-16,0-2-8 0,0-2 17 0,0 0-27 15,25-4-9-15,-25 2-8 0,18-3-16 0,-18 0-3 16,26-2 5-16,-13-4 15 0,4 1 16 16,-4-4 14-16,3-1 13 0,-1-1-14 0,0 0 6 0,0 0 1 15,1 0 7-15,-3-23 12 0,0 23-6 0,0-22 6 16,-3 22 0-16,0-26 15 0,-3 9 16 15,1 1 12-15,-2-3-2 0,-1-1-6 0,0 0-17 16,-2-1-6-16,-2-1-14 0,0 4 5 0,0-1-8 16,-1 1-23-16,0 4 17 0,0 2-40 0,0 4-73 15,0 2-75-15,0 4-139 0,0 1-98 0,0 1-90 16,0 0-186-16,0 0-57 0,0 22 128 0</inkml:trace>
  <inkml:trace contextRef="#ctx0" brushRef="#br0" timeOffset="78028.02">21725 11512 3229 0,'0'0'26'0,"0"-15"9"0,0 15 13 15,0 0 22-15,0 0-11 0,0 0-7 0,0 0-12 16,0 0-20-16,0 0-15 0,0 0-2 16,0 0-5-16,0 25-1 0,0-25-5 0,0 24 8 15,0-24 3-15,0 26-1 0,0-11 4 0,0 1-9 16,0-4 1-16,0 1-1 0,0-2 9 0,16-2-3 15,-16 2-1-15,0-5 1 0,0 0-3 0,0-5 8 16,0 3 19-16,0-4 32 0,0 2 23 0,0-2 35 16,0 0 24-16,0 0-13 0,0 0-9 0,0 0-30 15,0 0-39-15,0-23-12 0,0 23-27 16,0-20 0-16,19 20 10 0,-19-27-20 0,0 12 15 16,18-2-8-16,-18 2-27 0,16 1 17 0,-16 0 0 15,14 2-2-15,-4 3 8 0,0 0-14 0,-3 1-8 16,1 5 4-16,1 0-5 0,-1 1-11 0,0 2-4 15,-1 0-21-15,1 0 2 0,-1 0 21 0,1 22 8 16,1-22 14-16,1 19 1 0,-3-19-12 0,3 16-6 16,1-16-3-16,-1 17-9 0,2-17 16 0,-4 11-3 15,3-11 11-15,-3 0 17 0,0 0-9 0,-2 0 18 16,-1 0-9-16,1 0-5 0,-1 0 11 0,2 0-11 16,0 0 10-16,0-24 3 0,2 24 0 0,0-22 19 15,0 22 14-15,2-23 7 0,-2 23-6 0,0-23-2 16,-3 23-10-16,0-18-7 0,-3 18 5 15,-1-11-15-15,0 11-6 0,-2 0-4 0,0 0-8 16,0 0 3-16,0 0-6 0,0 23 5 0,0-23-21 16,0 27-45-16,0-27-61 0,0 34-84 0,0-16-94 15,0 0-92-15,0 0-96 0,0-4-171 0,0 2-94 16,0-6 131-16</inkml:trace>
  <inkml:trace contextRef="#ctx0" brushRef="#br0" timeOffset="78173.03">22216 11353 2905 0,'-23'-20'0'0,"23"3"-2"0,0 4 7 15,0 3 34-15,-19-1 12 0,19 5 3 0,0 2-9 0,0 2-49 16,0 2-59-16,0 0-44 0,0 0-58 16,0 0-77-16,0 0-79 0,0 27-164 0,0-27-127 15,0 25 93-15</inkml:trace>
  <inkml:trace contextRef="#ctx0" brushRef="#br0" timeOffset="78792.08">22512 11531 3064 0,'0'0'33'0,"0"-15"22"0,0 15 39 0,0-16 58 15,0 16 22-15,0-16 16 0,0 16-18 0,0-12-39 16,-18 12-49-16,18-8-21 0,0 8-15 0,0-5-15 15,-16 5 5-15,16 0-11 0,0 0-16 0,-16 0-6 16,9 0-10-16,-2 0-5 0,-2 0 7 0,1 22 4 16,-3-22 1-16,-2 0 6 0,-1 25-1 0,1-25-2 15,1 22-17-15,1-22-3 0,4 22-12 0,1-10-8 16,2-2-3-16,2 1-17 0,2-1-15 0,2 0-24 16,0-1-5-16,0-2-3 0,0 0-1 0,0 0 16 15,0-5 8-15,0 2 9 0,30-3 23 0,-30-1 17 16,29 0 11-16,-29 0 7 0,35 0 6 15,-17-32-3-15,2 32-2 0,-3-33 2 0,0 11 7 16,-2-3 2-16,-1-3 12 0,-4-4-1 0,-3-1-4 16,2-2 14-16,-5-3 6 0,-2 1 11 0,-2 1 33 15,0 3 14-15,0-1 8 0,0 8 2 0,0 2-3 16,0 3-3-16,0 5-12 0,0 3 10 0,0 5-14 16,0 1-27-16,-19 3 10 0,19 2-29 0,0 2-10 15,0 0-10-15,0 0-12 0,-12 0-6 0,12 0 0 16,0 22 25-16,-8-22-8 0,8 31 7 0,-8-10-9 15,4 3-8-15,2 2 5 0,0 5-4 0,1 0 6 16,1 1-19-16,0 0 9 0,0-1-8 16,0 1-7-16,0-4 6 0,28-1-17 0,-28-2 8 15,23-1-14-15,-23-3 2 0,26-4-9 0,-9-2-2 16,-1-2 9-16,-1-3 0 0,3-3 17 0,-3-1 7 16,3-5 1-16,-2-1 11 0,1 0-2 0,-1 0 7 15,2 0 10-15,-1-30-10 0,2 30 8 0,-3-29-2 16,2 11 0-16,-2 1 7 0,-3-2 3 0,2 0 30 15,-5 2 21-15,-1 4 17 0,-3 0 6 0,0 2-21 16,-3 11-18-16,-1-13-21 0,-2 13-18 0,0 0-9 16,0 0-17-16,0 0 5 0,0 0 1 15,0 0-5-15,0 0-9 0,0 28-38 0,0-28-51 0,0 22-83 16,-23-22-72-16,23 28-88 0,0-12-75 16,0-5-107-16,0 1-187 0,0-12 15 0,-11 17 127 15</inkml:trace>
  <inkml:trace contextRef="#ctx0" brushRef="#br0" timeOffset="78945.05">22901 11335 3086 0,'0'-15'1'16,"-22"1"-2"-16,22 2 1 0,-20 4-3 0,20-2 6 16,-14 5 0-16,14 2-3 0,0 2-18 0,-10 1-57 15,10 0-62-15,0 0-89 0,0 26-124 0,0-26-198 16,0 27-89-16,0-27 92 0</inkml:trace>
  <inkml:trace contextRef="#ctx0" brushRef="#br0" timeOffset="79577.06">22997 11508 2922 0,'0'0'0'0,"0"-24"2"0,0 24-4 15,0 0 3-15,0 0 2 0,0-17 2 0,0 17 4 16,0 0-2-16,0 0-2 0,0 0-2 0,0 0-4 15,26 0-1-15,-26 22 1 0,23-22-2 0,-23 23 3 16,25-23 3-16,-14 28-5 0,-11-28 5 0,16 27 6 16,-16-16-4-16,9 0 2 0,-9 1 11 0,0-3 24 15,0-9 41-15,0 12 45 0,0-12 41 16,0 6 31-16,0-6 3 0,0 3-5 0,0-3-29 16,0 0-40-16,0 0-21 0,-18 0-36 0,18 0-23 15,0 0-30-15,0-23-18 0,0 23 7 0,0-19-15 16,0 19 10-16,0-25 6 0,0 9-24 0,0 1 13 15,0-2-22-15,0-2-34 0,23 3-5 0,-23 0-33 16,20 1-4-16,-20 4-11 0,22 0-16 16,-22 5 7-16,22 2-1 0,-22 4 25 0,20 0 18 0,-11 0 5 15,0 0 3-15,0 0-7 0,2 19 4 0,2-19 10 16,-3 0 13-16,1 19 14 0,2-19 15 0,-3 0 5 16,1 15 10-16,-1-15 6 0,0 0-2 15,-1 0 3-15,0 0 0 0,-2 0 1 0,1 0-5 16,0 0 12-16,-2 0-4 0,1 0 12 0,-2-22 19 15,0 22 15-15,-1 0 24 0,-1-18 7 0,0 18 5 16,-1 0-9-16,-2-13-2 0,0 13-9 0,0 0-15 16,0-10-14-16,0 10-16 0,0-5-20 0,0 5-2 15,-23-2-1-15,23 1-6 0,0 1 5 0,-22 0-8 16,22 0 0-16,-16 0 3 0,16 0-1 0,-19 0-5 16,19 23-11-16,-19-23-26 0,10 18-12 0,1-18-19 15,2 18-28-15,-1-18-8 0,4 23-28 0,0-23-3 16,3 19 21-16,0-8 26 0,0-2 38 15,0-2 29-15,0 0 18 0,27-2 12 0,-27-1 0 16,22-2 0-16,-22-2 4 0,25 0-6 0,-25 0 7 16,25 0 5-16,-25 0 3 0,23-20 11 0,-12 20 8 15,0 0 22-15,0-23 4 0,-1 23 5 0,1-16-2 16,-2 16-23-16,0-13-10 0,-3 13-13 0,1-12-8 16,-1 12-5-16,-1-9 2 0,1 9-14 0,-1-6-34 15,-1 6-44-15,0-4-67 0,-1 4-79 0,3 0-86 16,0 0-127-16,1 0-94 0,0-1 51 0,1 1 122 15</inkml:trace>
  <inkml:trace contextRef="#ctx0" brushRef="#br0" timeOffset="80036.25">23710 11382 2728 0,'0'-4'45'0,"1"2"14"15,-1 1 20-15,0-2 40 0,0 1 3 0,0 0 26 16,0 1 13-16,0-1-22 0,0 2-35 0,0 0-27 15,0 0-36-15,-18 0-6 0,18 0-15 0,0 0-10 16,0 0-7-16,-13 0-4 0,13 0 2 0,0 0-8 16,-10 22 19-16,10-22-6 0,-9 14-10 0,9-14 10 15,-5 21-11-15,3-8 0 0,-2-1 9 0,3 0-16 16,-1 0-3-16,1 0-14 0,-1 0-23 0,2-1-5 16,0-1-19-16,0 0-25 0,0-2-3 15,0-2-4-15,0-2 8 0,21 0 19 0,-21-3 9 16,24-1-2-16,-24 0-5 0,33 0-7 0,-12 0-3 15,0-27 4-15,-1 27 14 0,1-26 19 0,2 26 18 16,-5-32 26-16,0 15 10 0,-4-2 4 0,2-2 20 16,-5-2 18-16,0 1 21 0,-2-1 39 0,-1-2 12 15,-2-3 7-15,-1-1 18 0,0 1 5 0,-3-2-7 16,0 0-1-16,-1 2 2 0,-1 1-9 0,0 4 10 16,0 4 2-16,0 3-27 0,0 6-24 0,0 3-16 15,0 5-30-15,0 2-25 0,0 0-11 0,0 0-16 16,0 0-3-16,0 22 23 0,-18-22-7 0,18 28-4 15,0-7-1-15,0 2 4 0,0 5 2 0,0 3-4 16,0 1 6-16,0 3-20 0,0 1-1 16,0-4 15-16,0 0-24 0,0-2-18 0,0 1-42 15,19-5-47-15,-19-1-66 0,0-2-61 0,0-3-67 16,14-6-77-16,-14 1-70 0,0-5-166 0,10-2-87 16,-10-3 118-16</inkml:trace>
  <inkml:trace contextRef="#ctx0" brushRef="#br0" timeOffset="80311.89">23963 11425 3290 0,'-24'-3'4'0,"24"1"-1"0,-16 1-1 0,16-3 5 0,0 3-7 16,0-5 7-16,0 1 2 0,0 2-10 0,0-2 6 15,0-1 0-15,39-1-8 0,-39 1 3 0,40-1 0 16,-17 0 0-16,1 0 2 0,0 0 1 0,-3 2-2 15,-1 1 4-15,-2 0 2 0,-3 3 5 0,-3 1 9 16,1 0 13-16,-3 0 19 0,0 0 15 0,-2 0 1 16,-1 0-9-16,-1 28-16 0,0-28-9 15,-1 20-7-15,0-20-21 0,-3 22-2 0,1-22-3 16,-3 22-8-16,2-9-11 0,-2-3-65 0,0 0-85 16,0-1-102-16,0 1-131 0,0-2-161 0,0-2-194 15,0-3 79-15,0-1 149 0</inkml:trace>
  <inkml:trace contextRef="#ctx0" brushRef="#br0" timeOffset="80429.38">24337 11244 2610 0,'0'-12'-2'0,"0"5"-3"0,0 3-24 0,0 1-8 0,0-1-4 16,0 4-30-16,-20 0-52 0,20 0-130 0,0 25-249 15,0-25-74-15,0 20 75 0</inkml:trace>
  <inkml:trace contextRef="#ctx0" brushRef="#br0" timeOffset="80953.92">24501 11359 2741 0,'2'0'0'0,"0"0"2"16,1 0 4-16,0-12 2 0,-1 12-1 0,1 0 2 15,1 0-4-15,-1 0 0 0,3 0 1 0,1 0-9 16,-2 27 3-16,1-27 0 0,3 21-2 0,-7-21 5 15,3 23 1-15,-3-23-4 0,-2 22 6 0,0-12 5 16,0-1 6-16,0 1 24 0,0-3 17 16,-28 1 17-16,28-3 17 0,0 0 4 0,-28-3-2 15,28 1 15-15,-22-3-1 0,22 0 6 0,-20 0 14 16,20 0-13-16,-17 0-7 0,17 0-9 0,-14-25-29 16,14 25-17-16,-6-18-23 0,6 18-15 0,0-23-12 15,0 9-1-15,0-1-8 0,0 1-2 0,0-1 6 16,30 1-6-16,-30 1 14 0,21 4-14 0,-21-2 4 15,21 4-9-15,-21 1 1 0,21 3 3 0,-21 3-22 16,22 0 3-16,-11 0-21 0,1 0-5 16,-1 0-1-16,0 20 2 0,1-20 10 0,-2 19 10 15,-1-19 13-15,1 23 3 0,-4-23 0 0,0 23 5 0,0-11 13 16,-4-1-9-16,2-2 10 0,-3-9-2 16,-1 15-3-16,1-9 8 0,-1-1 2 0,0-5 10 15,1 4 14-15,-1-4 22 0,0 0 30 0,2 0 3 16,-2 0 12-16,2 0-15 0,0 0-21 0,1-19-4 15,4 19-18-15,-1-18 10 0,5 18-19 0,0-21-2 16,3 21 8-16,-2-25-23 0,0 14 13 0,2-1-14 16,-3 3-22-16,1-1 14 0,-3 4-15 0,-1-1 13 15,1 2-3-15,-1 5 6 0,0 0-9 0,-3 0-11 16,1 0 3-16,-3 0-18 0,0 0-19 0,3 26-22 16,-4-26-40-16,0 23-45 0,-2-23-31 0,2 28-63 15,-1-12-46-15,-1 0-46 0,0-1-67 0,0-2-96 16,0 1-118-16,0-5-1 0,0 2 129 15</inkml:trace>
  <inkml:trace contextRef="#ctx0" brushRef="#br0" timeOffset="81489.47">25098 11459 2853 0,'9'-18'46'16,"1"18"18"-16,-2-19 40 0,-3 7 56 0,-1 3 13 16,2-2 35-16,-6-1 15 0,0 2-44 0,0 1-36 15,0 1-44-15,0 1-54 0,0 2 0 0,0-2-17 16,0 3 3-16,0-1 21 0,0 4-13 0,0-1-12 15,-20 2-14-15,20 0-8 0,0 0-7 0,-16 0-1 16,3 0 3-16,-3 26-16 0,1-26-3 0,0 21 0 16,2-21-24-16,-2 26-13 0,1-11-23 15,1-1-13-15,6-1-16 0,3 0-20 0,0-2 1 16,3-1-10-16,-3 1 5 0,4-4 1 0,0 1 10 16,0-4 20-16,0 0 23 0,0-3 33 0,27-1 22 15,-27 0 13-15,18 0 10 0,-18 0 2 0,25 0 2 16,-25-24 3-16,25 24 10 0,-12 0 24 0,0-26 15 15,-4 26 18-15,-1-14 5 0,0 14-16 0,-8-12-16 16,7 12-19-16,-1 0-17 0,-5-10-9 0,-1 10 1 16,1 0-3-16,1 0-5 0,-2 0 1 0,2 0 4 15,1 0-5-15,1 0 3 0,2 0-9 0,0 0-27 16,0 19-25-16,4-19-27 0,3 0-20 16,-2 0 7-16,2 12 11 0,1-12 16 0,-2 0 15 15,3 0 11-15,0 0 17 0,-1 0 13 0,-2 0 10 16,3-29 10-16,-4 29 8 0,1-25 11 0,-1 8 24 15,2-2 19-15,-1-1 17 0,-1-5 20 0,-2-2 3 16,2-3 13-16,-2-1 10 0,-2-4-5 0,-3-1 5 16,3-4 0-16,-4-1-15 0,1 0 16 0,-3 1-9 15,1 3 2-15,-1 6 9 0,-1 5-30 0,1 5 1 16,-1 8-27-16,0 5-25 0,0 4-19 0,0 4-16 16,0 0-16-16,0 28 1 0,0-28 7 0,0 48-2 15,-23-15-4-15,23 8-4 0,0 7-3 16,0 2 6-16,0 5 8 0,-13 1-17 0,13-4-35 15,0 0-49-15,0-3-45 0,0-4-70 0,0-4-77 16,0-3-49-16,0-5-94 0,0-4-95 0,0-4-179 16,0-2-38-16,27-4 141 0</inkml:trace>
  <inkml:trace contextRef="#ctx0" brushRef="#br0" timeOffset="81719.75">25897 10947 4018 0,'0'-21'3'16,"0"7"-10"-16,0 2 13 0,0 6 44 0,0 1 39 0,0 5 83 15,0 0 56-15,0 25-15 0,0-25-4 0,30 45-44 16,-30-11-20-16,27 5 5 0,-10 7-4 16,2 7 2-16,-6 2-32 0,-13 3-46 0,20-1-40 15,-20 6-24-15,0-4-49 0,0 1-17 0,-49-3-82 16,19-3-99-16,-6 0-63 0,-4-2-107 0,-8-2-47 15,0-5-104-15,-7-3-183 0,0-3-270 0,0-5 133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1-04T04:22:30.6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7403 13970 884 0,'0'0'5'0,"0"0"8"0,0 0 4 0,0 0 0 15,0 0-2-15,0 0 1 0,0 0 16 0,0 0 12 16,0 0 13-16,0 0 10 0,0 0 1 0,0 0 2 16,0 0-1-16,0 0 4 0,0 0 2 0,0 0 2 15,0 0 2-15,0 0-6 0,0 0-13 0,0 0-7 16,0 0-9-16,0 0-14 0,0 0-5 0,0 0-1 16,0 0-3-16,0 0 8 0,0 0 0 15,0 0-2-15,0 0-5 0,0 0-4 0,0 0-6 16,0 0-1-16,0 0-1 0,0 0 1 0,0 0 9 15,0 0 6-15,0 0 13 0,0 0 12 0,0 0 5 16,0 0 10-16,0 0-5 0,0 0 2 0,0 0-7 16,0 0-11-16,0 0-9 0,0 0-13 0,0 0 11 15,0 0 14-15,0-15 21 0,0 15 13 0,0 0-9 16,0-15-10-16,0 15-7 0,0-13-5 0,0 13 6 16,0-8 10-16,0 4-2 0,-19 1-6 0,19 0-14 15,0 1-12-15,0 1-21 0,0 1-4 16,0 0-3-16,0 0-20 0,0 0 7 0,0 0-7 15,0 0 3-15,0 0 12 0,0 21-2 0,0-21 2 16,0 21 2-16,0-21-2 0,0 29 2 0,0-15 6 16,0 3-8-16,0-3 0 0,22 3 0 0,-22-3-11 15,0-1 0-15,19-2-10 0,-19 1-8 0,15-4-6 16,-15 1-9-16,14-3 1 0,-14 2 3 0,15-6 3 16,-7 3 9-16,-1-4 4 0,1-1 2 0,1 0 10 15,-2 0 3-15,-2 0 7 0,1 0 4 0,2 0 1 16,-1-26 0-16,1 26-1 0,-2-21-1 0,2 21 3 15,0-23 2-15,0 23 16 0,-2-24 3 0,-1 11 2 16,-1 1 5-16,-1-1-6 0,0 2 2 16,0-1-1-16,-3 3 1 0,2 3-6 0,-2-1-8 15,0 2-6-15,0 5-14 0,0 0-8 0,0 0 2 16,0 0 4-16,0 0 5 0,0 0 3 0,0 31 0 16,0-31 0-16,0 30 0 0,22-11 5 0,-22 2 0 15,0 2-3-15,21 0 3 0,-21-1-4 16,16 2 0-16,-16 1 3 0,0-3-6 0,16 0 6 15,-16-2-6-15,10-1 10 0,-10-1-2 0,8 0-4 0,-8-2 7 16,0-3-12-16,0 1 12 0,0-4 11 16,0-3 18-16,0 2 1 0,0-3-3 0,0-3 4 15,-29 0-23-15,29 1 2 0,-19-2-7 0,19-1-8 16,-22 3 1-16,9-2-10 0,-2 0 7 0,-1 3-9 16,5-5-12-16,-2 0-10 0,2 0-31 0,1 0-34 15,0 0-28-15,2 0-28 0,3 0-50 0,-2-18-45 16,-2 18-64-16,3 0-117 0,1 0-96 0,2 0-51 15,3-14 108-15</inkml:trace>
  <inkml:trace contextRef="#ctx0" brushRef="#br0" timeOffset="380.14">7884 14283 1626 0,'0'0'49'0,"17"-11"38"0,-17 11 42 0,0-8 48 16,0 8-6-16,0-7 5 0,0 3-1 0,0 3-17 16,0 1-18-16,0-2-21 0,0 2-28 0,0 0-28 15,0 0-22-15,0 0-21 0,0 0-18 16,0 0-4-16,0 0-4 0,0 0 1 0,0 19 3 16,0-19 11-16,0 17-2 0,0-17-2 0,0 23-1 15,0-10-12-15,0-1-22 0,0-1-42 0,0 2-40 16,0 0-56-16,0 0-42 0,0-3-56 0,0 2-67 15,0 0-77-15,0 1-103 0,0-3 42 0,0 0 109 16</inkml:trace>
  <inkml:trace contextRef="#ctx0" brushRef="#br0" timeOffset="563.07">8150 14403 2552 0,'3'-13'48'0,"-2"13"17"16,1 0 12-16,-2-8 18 0,0 8-32 0,0 0-6 15,0 0-7-15,0 0-18 0,0 0-15 0,0 0-9 16,0 0-2-16,0 24-1 0,0-24-10 0,0 20-51 16,0-20-51-16,0 26-70 0,0-12-81 0,0-1-57 15,-18 1-108-15,18 0-116 0,0-6 36 0,0 3 106 16</inkml:trace>
  <inkml:trace contextRef="#ctx0" brushRef="#br0" timeOffset="1099.08">8386 14222 2270 0,'0'-8'33'0,"0"3"39"0,0-2 42 0,0 4 43 15,0 0 0-15,0 0-14 0,0 1-31 0,0 2-41 16,0 0-32-16,0 0-29 0,0 0-14 0,0 0 0 16,0 0 2-16,0 0 14 0,0 0 14 15,0 27 0-15,0-27-2 0,0 15 1 0,0-15-1 16,0 22 7-16,0-9 7 0,0 1 1 0,0 0-4 15,0-1-1-15,0 0 3 0,0 1-14 0,0 2-4 16,0 0-2-16,0 0-16 0,0-1 9 0,0-2-4 16,0 1-11-16,13-1 3 0,-13 0-3 0,0-4-2 15,0-2-2-15,9 0-16 0,-9-2-13 0,8-1-23 16,-3-2-19-16,2-2-24 0,-1 0-35 0,2 0-25 16,-1 0-28-16,3 0-30 0,0-21-36 0,0 21-101 15,0 0-64-15,-1-25-41 0,0 25 3 0,-3-19 151 16</inkml:trace>
  <inkml:trace contextRef="#ctx0" brushRef="#br0" timeOffset="1323.1597">8389 14349 2261 0,'-7'0'33'0,"0"0"17"0,2 0 31 15,2 0 36-15,-1 0 0 0,1-3 5 0,1 2-21 16,2-1-28-16,0 2-35 0,0-2-25 0,0 2-9 15,0-1-13-15,0 1 5 0,0 0 3 16,0 0-1-16,0-4 7 0,25 4-4 0,-25-3 2 0,20 1-4 16,-20-2-16-16,24 0-32 0,-11-1-45 15,0 2-47-15,0 0-40 0,0 0-35 0,-2 2-35 16,1 1-62-16,-2-3-48 0,2 3-53 0,-2 0 8 16,0-1 110-16</inkml:trace>
  <inkml:trace contextRef="#ctx0" brushRef="#br0" timeOffset="1479.8898">8636 14303 1943 0,'1'0'47'0,"3"0"37"0,-3 0 20 0,0 0 33 16,3 0-13-16,0 0-18 0,1 0 7 0,0 0-32 15,-2 0-27-15,5 0-19 0,-1 0-25 0,1-17-2 16,0 17-8-16,4 0-6 0,-3 0-2 0,1 0-12 16,2-12-34-16,2 12-44 0,0 0-65 15,-2-6-49-15,2 6-57 0,0-4-77 0,-1 0-61 16,0-1-73-16,-2 3 93 0</inkml:trace>
  <inkml:trace contextRef="#ctx0" brushRef="#br0" timeOffset="1715.13">8975 14204 2374 0,'1'-2'44'0,"-1"-3"31"16,0 4 32-16,0-4 49 0,0 3 7 0,0-1 19 16,0 0 8-16,0 0-25 0,0 1-27 0,0-2-37 15,0 2-21-15,0 1-9 0,0 1 1 0,0-2 7 16,0-1-6-16,0 2 3 0,0 1-8 0,0 0-16 15,0 0-7-15,0 0-25 0,0 0-21 16,0 0-5-16,0 0 4 0,0 0 24 0,0 26 11 16,0-26-1-16,0 23-3 0,0-23-14 0,0 29-16 15,0-12 7-15,0 3-36 0,0-1-41 0,0-2-34 16,0 3-84-16,15-1-52 0,-15 1-45 0,0-2-45 16,0 0-22-16,0-1-61 0,9-2-83 0,-9 3-106 15,10-2 32-15,-10-4 141 0</inkml:trace>
  <inkml:trace contextRef="#ctx0" brushRef="#br0" timeOffset="4884.31">9773 14094 1211 0,'0'0'31'15,"0"0"9"-15,15 0 8 0,-15-14 10 0,0 14 2 16,0 0 30-16,0 0 28 0,0-14 21 0,0 14-1 15,0-8-13-15,0 8 2 0,0-9 5 0,8 6 5 16,-8-3 16-16,0 0 4 0,0 2 7 16,0 0-1-16,0 0-4 0,0 0-11 0,0 0-10 15,0 2-19-15,0-1-21 0,0 2-32 0,0 1-36 16,0 0-26-16,0 0-15 0,0 0-4 0,0 0 9 16,0 0 10-16,0 28 4 0,0-28-3 0,0 30 8 15,0-13-9-15,0 2-32 0,0 0-34 0,0 1-68 16,0-2-52-16,0 1-43 0,0-4-39 0,0 0-33 15,0-3-48-15,0 1-74 0,17-3-62 16,-17-3-61-16,0-3 107 0</inkml:trace>
  <inkml:trace contextRef="#ctx0" brushRef="#br0" timeOffset="5044.06">9816 13981 1537 0,'0'-23'27'16,"0"4"16"-16,-13 0 23 0,13 5 29 0,0 2-7 15,-7 2-8-15,7 4-19 0,-5 1-31 0,5 3-41 16,-3 2-39-16,3 0-46 0,0 0-75 0,0 0-86 16,0 0-94-16,0 22-64 0,0-22 76 0</inkml:trace>
  <inkml:trace contextRef="#ctx0" brushRef="#br0" timeOffset="5373.04">9995 14044 1756 0,'0'5'11'0,"0"0"23"0,0 0 32 0,0 2 26 16,0-2 8-16,0 1 6 0,0 1-26 0,0 2-20 15,0 0-14-15,0-2-25 0,0 0 2 0,0 4 2 16,0-4 4-16,0-2 3 0,0 2 2 0,14-2 7 16,-14-2 12-16,0 0 36 0,0-3 38 0,0 0 34 15,6 0 26-15,-6 0-8 0,0 0-24 0,4 0-48 16,-2 0-34-16,3-23-26 0,-1 23-9 0,2-23 2 15,0 23-3-15,1-31-2 0,3 15-12 0,-1-2-6 16,0-1-6-16,1 2-8 0,-1 2 0 0,0 1 3 16,1-1-16-16,-2 4-1 0,1 4-7 0,-4 0 6 15,4 6 4-15,1 1 0 0,-1 0 5 16,-2 0-10-16,2 0 3 0,-1 24-13 0,-2-24-32 16,1 22-32-16,1-22-41 0,-3 26-36 0,-1-26-27 15,2 27-29-15,-1-13-26 0,3-2-15 0,3-1-23 16,-1-2-28-16,1 0-39 0,4-9-50 0,1 9-34 15,2-9 92-15,3 0 108 0</inkml:trace>
  <inkml:trace contextRef="#ctx0" brushRef="#br0" timeOffset="5633.57">10587 13958 1627 0,'7'-19'62'0,"1"-2"22"0,-6-1 47 0,1-3 33 16,-2-2-5-16,-1-1 23 0,0 1 5 0,0-1-6 15,0 1-21-15,0 2-10 0,-24 5-27 0,24 0-3 16,0 4-16-16,0 4-9 0,-20 2-9 0,20 3-11 15,0 3-4-15,0 2-35 0,-14 0-17 0,14 2-15 16,0 0-15-16,-10 0 15 0,10 28 6 0,-3-28 3 16,-1 34 0-16,0-10 0 0,3 4-4 0,-3 2-3 15,1 3 2-15,3 2-1 0,-1-2-3 0,1 3-1 16,0 0 7-16,0 0-11 0,0-1 3 0,0 0 5 16,0 0-18-16,0-2 0 0,20 1-22 15,-20-2-34-15,0-1-32 0,0 1-58 0,0-4-28 0,18-1-12 16,-18-3-38-16,0-3-14 0,0 1-49 15,10-5-75-15,-10-2-65 0,0-3-121 0,5-3 98 16,-5-4 118-16</inkml:trace>
  <inkml:trace contextRef="#ctx0" brushRef="#br0" timeOffset="6916.98">10360 14149 2099 0,'-12'-6'10'0,"0"-1"1"0,3 1 10 15,2 4 7-15,2-4-13 0,3 4 2 0,0-3-7 16,2 2-12-16,0 0 3 0,0 0 1 16,39 0-7-16,-39-1 6 0,45 1-9 0,-19-2-10 15,5 0-10-15,-1 0-7 0,2 0-13 0,1-3 4 16,-2 2 5-16,-1-3-3 0,-2 0 16 0,0 1 0 16,-3-2 4-16,0-1 9 0,-1 0 5 0,-5 0 1 15,1-1 3-15,-4-1 3 0,-1-2-3 0,-1 1 4 16,0-3 3-16,-4-2 21 0,-3 0 24 0,1-3 28 15,-1 1 19-15,-3-5 7 0,-2 1 9 0,0-1 0 16,-2 1 19-16,0-2-5 0,0 5-12 16,0 0-7-16,0 4-19 0,0 1-8 0,0 6-5 15,0 3-12-15,0 0-18 0,-21 4-12 0,21 2-20 0,0 2-12 16,0 0-4-16,0 0-6 0,0 0 7 16,0 0 2-16,0 28-2 0,-11-28 5 0,11 32-3 15,0-10 5-15,0 1 4 0,-5 4 5 0,5 1-2 16,0 1 2-16,0 1-2 0,0 2-3 0,0-2 1 15,0-2-4-15,0 2 0 0,0-5-2 0,0 1 2 16,0-4-5-16,0-1 0 0,27-2 1 0,-27-3 2 16,0-1 1-16,16-4-4 0,-16 1-2 0,0-3-4 15,18-4 2-15,-18 0 6 0,12-2 0 0,-12-3 1 16,12 2 5-16,-5-2 1 0,2 0-1 0,2 0 0 16,-1 0-4-16,1-24-3 0,0 24 1 0,3-21-3 15,-4 21 5-15,3-26-1 0,-3 26-7 0,2-25 4 16,-3 13-2-16,-2 0 3 0,2 1-3 15,0 2 2-15,-4 0 0 0,1 1-2 0,-2 4 6 16,-2 0-4-16,1 1 0 0,-2 3 0 0,-1 0-1 16,0 0-1-16,0 0-6 0,0 0 6 0,0 0 5 15,0 0 0-15,0 24 0 0,0-24 1 0,0 18-5 16,0-18 5-16,0 17 0 0,0-17 0 0,0 18-2 16,0-18 0-16,22 15 0 0,-22-15-5 0,0 11 3 15,0-11 0-15,19 9 0 0,-19-9 6 16,11 5-4-16,-11-5 4 0,10 0-4 0,-3 0-2 15,0 0 4-15,1 0-1 0,-2 0 4 0,4 0-5 16,-1-21 4-16,-1 21-4 0,2 0-7 0,1-22 3 16,-4 22 0-16,2-14 0 0,1 14 2 0,-4-12 2 15,1 12-6-15,-1-10 1 0,-1 10 5 0,-1-7-2 16,-1 7-2-16,-1-3-6 0,0 3-2 0,-1 0-3 16,1 0 5-16,-2 0 4 0,2 0 2 0,2 0 2 15,-2 0 0-15,0 22 1 0,1-22-3 0,4 0 4 16,-2 20-2-16,0-20 1 0,2 14 0 0,0-14-7 15,2 12 5-15,0-12-3 0,0 12 5 16,0-12 5-16,1 8-3 0,2-8-1 0,-2 5 1 0,-1-5 3 16,1 0-4-16,4 0 6 0,-4 0 2 15,2 0-2-15,1 0 1 0,-1 0 3 0,2-24-4 16,-3 24 6-16,2 0 0 0,-4-23 2 0,-3 23 3 16,0-18 1-16,-2 18 11 0,-1-20 6 0,-1 20 2 15,1-20 3-15,1 11 1 0,0-2-3 0,-3 1 1 16,1 1-6-16,-1 0-9 0,-1 1-5 0,0 2-6 15,0 1-4-15,0 3-7 0,0 0-16 16,0 1-10-16,0 1-10 0,0 0-10 0,-20 0-5 0,20 0 0 16,0 21-3-16,0-21 3 0,-19 0-5 0,19 25-9 15,-15-25 0-15,15 21-5 0,-11-21 9 0,11 23 5 16,0-23 2-16,-4 20 10 0,4-10 3 0,0-2 9 16,0-1 11-16,0-1 7 0,0 0 10 15,26-2-4-15,-26-3 6 0,0 3-2 0,27-4 1 0,-27 0 5 16,27 0-5-16,-27 0-1 0,29 0-2 15,-12 0 4-15,0 0 0 0,1 0 0 0,-2-23 4 16,0 23-7-16,-1 0 1 0,-3-18 3 0,-4 18-3 16,1-13 6-16,1 13-3 0,-4-13-3 0,-1 13 3 15,-1-14-3-15,0 8 3 0,-3 0-3 0,1 1-1 16,-2 1 2-16,2 2-5 0,-2-3 2 0,2 4-10 16,-2 0-6-16,0 1-1 0,0 0-4 15,0 0 12-15,0 0 1 0,0 0 10 0,0 0 1 0,0 26-2 16,0-26 7-16,0 19-9 0,0-19 5 15,0 22 1-15,17-22-5 0,-17 21 0 0,0-21 1 16,0 19 2-16,0-11 5 0,11-2 8 0,-11-6 4 16,0 8 14-16,0-8 16 0,7 4 18 0,-7-4 23 15,2 0 13-15,-2 0 2 0,4 0-14 0,0 0-14 16,3 0-23-16,2-22-12 0,2 22-6 0,1-18-8 16,6 18-6-16,-3-19-10 0,2 19-3 0,0-21-7 15,-1 21 3-15,-3-14-7 0,1 14 9 0,-5-9-8 16,-2 9-3-16,2 0-2 0,-5 0-15 0,1 0-1 15,1 0-15-15,-4 0-26 0,3 24-41 0,-3-24-43 16,0 25-39-16,-2-25-37 0,0 24-31 0,0-8-46 16,0-2-52-16,0-2-75 0,0-1-97 0,4-2 31 15,0-1 106-15</inkml:trace>
  <inkml:trace contextRef="#ctx0" brushRef="#br0" timeOffset="7633.75">12232 14010 2271 0,'4'-14'30'0,"1"1"20"0,-2 0 32 0,-1 1 43 16,-1 1 13-16,0 1 24 0,-1 0 9 0,0 1-9 16,0 3-27-16,0 3-37 0,0-1-37 0,0 2-39 15,0 1-22-15,0 1-8 0,0 0-1 0,0 0 3 16,0 0 6-16,0 27 3 0,-20-27-3 0,20 23 2 16,0-23 0-16,0 29-4 0,-13-14 2 0,13 3 6 15,0-2-2-15,0 1 2 0,0-2 2 0,0 0-8 16,0-2 0-16,0 0-3 0,0-1 1 0,0-3-2 15,24-3 4-15,-24 1 3 0,18-1 1 16,-18-3 3-16,25-2 4 0,-25-1 1 0,29 0-6 16,-13 0 9-16,2 0-7 0,1-19 0 0,2 19 2 15,-2-21-6-15,2 21 0 0,-3-23 2 0,1 23 1 16,-4-25 10-16,-1 13 1 0,-1 1 6 0,-2-3 2 16,-4 2-2-16,0 0 7 0,-2-1 3 0,-3 0 3 15,2 3-3-15,-4-1-6 0,0 1-6 0,0 5-9 16,0-2-9-16,0 3-6 0,0 3-13 15,0 1-4-15,0 0 0 0,-20 0 2 0,20 0 5 16,0 0 6-16,-18 23 10 0,18-23-8 0,-16 18 1 16,16-18 0-16,-11 22-15 0,11-22 4 0,-9 21-2 15,9-21-5-15,0 19 2 0,0-19 7 0,0 14 0 16,0-14 3-16,0 12 6 0,0-12 1 0,0 5 7 16,29-5 1-16,-29 0 2 0,22 0 2 0,-22 0-7 15,32 0 9-15,-16 0-5 0,2 0-2 0,0-22-1 16,2 22-4-16,-2-18 0 0,2 18 1 15,-1-22 2-15,-2 22-7 0,2-21 1 0,0 10 6 0,-3-2-3 16,3 1 6-16,-4 0-10 0,1-1-13 0,-1 1 1 16,-6-1-4-16,-2 1 12 0,0 1 2 15,-3 3 3-15,-4-2-2 0,0 5 1 0,0 1 0 16,0 2-7-16,0 1-3 0,0 1-6 0,0 0 6 16,0 0 6-16,-23 0 2 0,23 0 5 0,0 30-5 15,0-30 2-15,-15 25 4 0,15-25 0 0,0 28 2 16,0-11-3-16,0-4 1 0,0 3-2 0,0 0 12 15,0-2 17-15,27-1 14 0,-27 0 21 0,20-1 8 16,-20-1 10-16,20-1 12 0,-20 1 0 0,0-4-1 16,18 0-6-16,-18-1-5 0,0-1-3 0,0-1 10 15,0 0-12-15,0 0-11 0,0-1-8 16,0 0-22-16,0 1-11 0,0 0-14 0,-31 4-8 0,31-2-30 16,-34 3-37-16,10 1-37 0,1 3-59 0,-4-3-55 15,5 2-49-15,-2 0-48 0,5 0-30 16,-1-2-3-16,6-4 6 0,2 3-21 0,2-5-79 15,3-1-100-15,1 0 26 0,0-3 109 0</inkml:trace>
  <inkml:trace contextRef="#ctx0" brushRef="#br0" timeOffset="12669.15">13616 13812 1336 0,'0'0'41'0,"0"0"20"0,0-13 31 0,0 13 40 15,0-10-8-15,0 2 17 0,0 4-10 0,0-1-24 16,0 1-21-16,0 2-26 0,0 0-21 0,0 0-10 15,0 1-9-15,0 1-10 0,0 0 0 16,0 0-10-16,0 0-2 0,0 0-9 0,0 0 3 16,0 0 7-16,0 0-3 0,0 0 8 0,0 0 1 15,0 0-8-15,0 0 0 0,0 0 3 0,0 0-7 16,0 0 5-16,0 0 5 0,0 0-3 0,0 14 8 16,0-14-4-16,0 0 11 0,0 0 12 0,0 0 12 15,0 0 19-15,0 0 16 0,0 0 8 0,0 0-2 16,0 0 2-16,0 0-12 0,0 0-11 0,0-18-3 15,0 18-6-15,0 0-4 0,0-14 3 0,0 14-3 16,0 0-4-16,0-11-9 0,-13 11-4 16,13 0-6-16,0-8-3 0,0 8-7 0,0 0-9 15,0 0-10-15,0 0-7 0,0 0 3 0,0 0 3 16,0 0 3-16,0 24 8 0,-10-24-4 0,10 26 6 16,0-26-3-16,0 29-2 0,0-11 1 0,0-2-5 15,0-1 1-15,0 1-4 0,0-3 2 0,23-1-7 16,-23-3 4-16,20 1 0 0,-20-3-3 0,25-1 1 15,-25-2-4-15,29 0 5 0,-15-4-3 0,1 0 3 16,3 0 3-16,-1 0-1 0,-2 0 3 16,3 0 1-16,-3 0 4 0,-1-26-2 0,-1 26 2 0,-2-18 0 15,-1 18-1-15,-1-20 7 0,-5 20 5 16,4-23 10-16,-4 10-2 0,0-4 2 0,0 4 22 16,-3-1 3-16,-1-3 6 0,0 3 2 0,0-1-12 15,0 2 2-15,0 1 5 0,0 3 4 0,0 3-18 16,0 2-20-16,0 3-20 0,0 1-12 0,0 0 9 15,0 0 3-15,0 24 6 0,0-24 0 0,0 36-2 16,0-14-3-16,0 5 9 0,0 2-6 0,0 4-1 16,0-2 9-16,0 2-13 0,19-2 7 0,-19 1 0 15,0-2-4-15,16-2 3 0,-16-1 4 0,0-3-3 16,11-2 9-16,-11-3 11 0,0-3 12 16,8-4 16-16,-8-2 4 0,0-1 11 0,0-3 5 15,0-3-19-15,0 0 2 0,0-2-18 0,0-1-24 16,0 0 1-16,-23 2-13 0,23-2-14 0,-18 0-16 15,18 0-35-15,-22 0-47 0,22 0-42 0,-25 0-47 16,13 0-35-16,-1-22-40 0,-1 22-51 0,5 0-64 16,-1-15-122-16,3 15-139 0,1 0 70 0,0-16 130 15</inkml:trace>
  <inkml:trace contextRef="#ctx0" brushRef="#br0" timeOffset="12963.76">14168 14036 1736 0,'3'-6'66'0,"-3"-2"38"0,6 4 41 16,-4-2 42-16,-1-1-26 0,2 1 2 0,-3 3 1 15,1 0-12-15,-1 1-18 0,0 1-30 0,0 0-39 16,0 1-30-16,0 0-23 0,0 0-2 0,0 0 1 16,0 20 2-16,0-20 4 0,0 24-4 0,0-24-8 15,0 33 2-15,0-14-10 0,0 2-31 16,0 0-48-16,0-2-69 0,0 0-77 0,0-1-68 16,0 1-39-16,0-3-57 0,0-1-76 0,0-2-29 15,0-2 89-15</inkml:trace>
  <inkml:trace contextRef="#ctx0" brushRef="#br0" timeOffset="13110.4597">14447 14252 2487 0,'0'-19'60'0,"0"19"26"0,0 0 12 0,0-10 10 16,0 10-59-16,0 0-21 0,0 0-11 0,0 0-7 16,0 0-4-16,0 0-7 0,0 0-18 15,-22 27-33-15,22-27-50 0,0 22-74 0,-16-22-97 16,16 22-113-16,0-22-128 0,-12 18-43 0,12-18 110 0</inkml:trace>
  <inkml:trace contextRef="#ctx0" brushRef="#br0" timeOffset="15045.21">14740 14012 1935 0,'0'-5'50'0,"0"-3"28"0,0 4 33 0,0-2 36 16,0 0-17-16,0 0 7 0,0 2-6 0,0 1-19 16,0 1-25-16,0-1-32 0,0 2-24 0,0-1-15 15,0 0-3-15,0 1-2 0,0 1-1 0,0-1 1 16,0 1-4-16,0-3 1 0,0 2 9 0,0 1 12 15,0-1 18-15,0 1 15 0,0 0 10 0,0 0-6 16,0 0-2-16,0 0-16 0,0 0-21 0,0 0-3 16,0 0-3-16,0 0 18 0,0 20 11 0,0-20 9 15,0 18-12-15,0-18-17 0,0 27-4 0,0-13-10 16,0 1-5-16,0 2-3 0,0-2-4 16,0 0-4-16,0 2-1 0,0-1-1 0,0 0-2 15,19-4 11-15,-19 2 0 0,0 0-3 0,18-4 0 16,-18 1-16-16,12-4 4 0,-12 0-1 0,13-1-10 15,-6-2-11-15,-1 1-23 0,1-5-27 16,3 3-27-16,2-3-45 0,-1 0-53 0,3 0-55 16,2 0-51-16,0-24-38 0,3 24-68 0,0-19-72 15,0 19-30-15,-2-21 91 0,-2 21 146 0</inkml:trace>
  <inkml:trace contextRef="#ctx0" brushRef="#br0" timeOffset="15239.11">14809 14099 1631 0,'-18'0'69'0,"6"0"34"0,-1 0 39 0,2 0 38 16,2 0-37-16,4 0-5 0,1 0-17 16,1 0-24-16,3 0-13 0,0 0-14 0,0 0-18 15,0 0-8-15,0 0-23 0,0 0-10 0,27 0-4 16,-27 0-1-16,25-13-4 0,-6 13-4 0,-2 0-3 16,6-15-25-16,1 15-29 0,-1-12-63 0,-1 12-91 15,3-10-101-15,-1 5-132 0,-1 0-146 0,-3 0 82 16,3 1 119-16</inkml:trace>
  <inkml:trace contextRef="#ctx0" brushRef="#br0" timeOffset="15873.6">15742 13968 2158 0,'0'0'52'0,"-10"0"31"0,10 0 32 16,-9 0 36-16,9 0-10 0,-12 0 19 0,7 0 0 16,-1-20-6-16,1 20-28 0,-3 0-34 0,3-15-19 15,0 15-16-15,-2-13-2 0,2 13 3 16,-4-15 1-16,4 6 3 0,-1-1-8 0,-1-3 0 15,-2 2-15-15,1-3-5 0,2 2-1 0,-1-3-13 16,2 1 13-16,-1 0-4 0,4 1-8 0,-1 3 3 16,2-2-15-16,-2 6-7 0,3-2-5 0,0 3-6 15,0 2-12-15,0-1 5 0,0 2-3 0,0-1-12 16,0 3-4-16,0 0-18 0,0 0-3 0,0 0 3 16,23 0 0-16,-23 0 4 0,0 34-2 0,25-34 9 15,-25 30 6-15,0-9 7 0,12 0 4 0,-12 4-9 16,0 0 15-16,0-1-3 0,0 2 14 0,-25-1 6 15,25-2-2-15,-20-2 9 0,20-1 1 0,-25-2 2 16,25-1-4-16,-21-4-4 0,21-3-2 0,-16-1 12 16,16-4 10-16,-13 0 14 0,13-2 14 15,0-3 12-15,0 0 6 0,0 0-16 0,0 0-12 16,0 0-25-16,0 0-11 0,0 0-6 0,30-28-1 16,-30 28-13-16,30-20-21 0,-10 20-31 0,5-27-46 15,-1 14-36-15,4-1-59 0,-1 1-55 0,3 1-77 16,-1 1-105-16,1 0-129 0,0-1-33 0,-3 4 123 15</inkml:trace>
  <inkml:trace contextRef="#ctx0" brushRef="#br0" timeOffset="16410.66">16359 13687 2279 0,'0'-15'26'0,"0"1"2"0,0-3 20 16,0 7 43-16,0-3 30 0,0 4 48 0,0 1 22 15,0 3-31-15,0 0-52 0,0 3-51 0,0 2-40 16,0 0-15-16,0 0-9 0,-20 0-2 0,20 0 1 16,0 0 3-16,0 20 7 0,0-20-1 0,0 19-1 15,0-19 3-15,0 24-2 0,0-24 1 16,0 23 0-16,0-12-6 0,0 0 0 0,0-1 2 15,0-2-4-15,0-1 6 0,23 1-5 0,-23 1-5 16,0-5 0-16,27 0-3 0,-27-2 5 0,20 1 2 16,-8-3 6-16,0 0 2 0,-1 0-1 0,-1 0 5 15,2 0-4-15,-1-22-1 0,-2 22 5 0,-1-18 2 16,-1 18 8-16,-1-22 18 0,-2 22 11 0,1-26 23 16,-2 26 16-16,0-24-1 0,0 12 13 0,-1 12-20 15,-1-14-11-15,-1 14-24 0,0-8-30 0,0 8-22 16,0 0-2-16,0 0 3 0,0 0 5 0,0 29 15 15,0-29-6-15,0 40 0 0,0-15 1 16,0 5-11-16,0 1 3 0,0 1 5 0,0 3-1 16,0-3 2-16,0 1-4 0,0-4 4 0,15-2-2 15,-15-1 9-15,0-5-2 0,0-1 3 0,0-3 14 16,11-3 17-16,-11-3 21 0,0-3 7 0,0-2 10 16,0-1 6-16,0-2-5 0,0-2-10 0,0 1-15 15,0-2-32-15,0 0-18 0,-18 0-9 0,18 0-24 16,0 0-10-16,-19 0-29 0,19 0-32 0,-19 0-47 15,19 0-49-15,-19 0-45 0,9-17-41 0,0 17-22 16,3 0-42-16,0 0-75 0,1-9-144 0,4 9-87 16,0-10 108-16</inkml:trace>
  <inkml:trace contextRef="#ctx0" brushRef="#br0" timeOffset="16772.09">16796 13970 2231 0,'0'-17'22'0,"0"17"24"16,0-12 27-16,0 12 34 0,0-8-3 0,0 4-10 16,0 4-21-16,0-7-32 0,0 5-17 0,0 0-10 15,0 0-2-15,20 1 0 0,-20 0 0 0,17-1 5 16,-17 2 6-16,15 0 5 0,-15 0 1 0,14 0-2 15,-14 0-6-15,11 0-3 0,-11 27-3 16,5-27-4-16,-5 19 2 0,0-19 11 0,0 23 8 16,0-9 6-16,0 0 13 0,-26-1-5 0,26 4 0 15,-19-4 1-15,19 0-9 0,-21-1-11 0,21 0-4 16,-17-4-11-16,17 1-8 0,0-3 2 0,-13-2-12 16,13 0 1-16,0-3-3 0,0 0-2 0,0 1 8 15,0-2 5-15,0 0 11 0,0 0-6 0,30 0-8 16,-30 0-6-16,30 0-31 0,-12-22-35 0,0 22-59 15,-1 0-73-15,-3-17-83 0,3 17-85 0,-2 0-102 16,4-15-108-16,-3 15 35 0,3-12 128 0</inkml:trace>
  <inkml:trace contextRef="#ctx0" brushRef="#br0" timeOffset="16924.14">17208 14043 2900 0,'0'0'55'15,"0"0"21"-15,0 0 29 0,0 0 33 0,0 0-19 16,0 0 1-16,0 0-17 0,0 0-31 0,0 0-34 15,0 16-22-15,-23-16-7 0,23 13 0 0,0-13 1 16,-19 17-12-16,19-8-37 0,-13 4-55 0,13-2-67 16,-15 2-67-16,15-1-62 0,-14 0-72 0,14 0-107 15,-10-3-141-15,10 0-3 0,-4-2 126 0</inkml:trace>
  <inkml:trace contextRef="#ctx0" brushRef="#br0" timeOffset="17226.93">17395 13944 2759 0,'5'-17'28'15,"-2"1"25"-15,-2 4 37 0,2 2 65 0,-1 2 39 16,-2 0 31-16,0 4-6 0,0 0-60 0,0 1-69 16,0 3-60-16,0 0-28 0,0 0-6 0,0 0 10 15,0 0 17-15,0 0 3 0,0 27 15 16,0-27-4-16,0 25-1 0,0-25 1 0,0 27-5 15,0-9 0-15,0 0-11 0,19-4-6 0,-19 4-12 16,0-1 1-16,0-3 1 0,0 3 8 0,10-3 3 16,-10-1 1-16,0 1-9 0,0 0-5 0,6-2-7 15,-6-1 2-15,5 1-3 0,-4-2 3 0,0-2 7 16,1-1-21-16,-1-1-18 0,0-1-31 0,2-1-77 16,-2-2-15-16,2 0-35 0,-1-2-30 0,3 0-20 15,2 0-99-15,1 0-93 0,3 0-147 0,1 0-131 16,2-22 131-16</inkml:trace>
  <inkml:trace contextRef="#ctx0" brushRef="#br0" timeOffset="17426.99">17439 14052 2601 0,'-20'0'44'16,"0"0"31"-16,0 0 30 0,5 0 44 0,0 0-3 15,5 0-9-15,2 0-18 0,3 0-51 0,4 0-41 16,1 0-21-16,0 0-2 0,0 0 8 0,0 0 6 15,33 0-5-15,-33 0-5 0,34 0-6 0,-11 0-8 16,4 0-30-16,-1 0-65 0,3-19-79 16,-3 19-105-16,0 0-106 0,-3-19-159 0,-2 19-152 15,-3-16 107-15</inkml:trace>
  <inkml:trace contextRef="#ctx0" brushRef="#br0" timeOffset="20241.84">17498 14223 368 0,'0'0'33'0,"0"0"38"0,0 0 27 0,0 0 18 0,0 0-25 16,0 0-29-16,0 0-24 0,0 0-19 0,0 0-7 15,0 0-1-15,0 0-3 0,0 0 5 0,0-17 10 16,0 17 5-16,0 0 8 0,0 0 7 0,0 0 5 16,0 0-7-16,0 0 8 0,0 0 2 0,0 0 8 15,0 0 17-15,0 0-1 0,0 0 6 16,0 0-13-16,0 0-7 0,0 0-1 0,0 0-12 15,0 0 10-15,0 0-3 0,0 0 9 0,0 0 10 16,0 0 0-16,0 0 9 0,0 0-10 0,0 0-3 16,0-9-9-16,0 9-20 0,0 0-7 0,0 0-15 15,0 0-16-15,0 0 2 0,0 0-5 0,0 0 0 16,0 0 5-16,0 0-4 0,0 0 0 0,-20 0-4 16,20 0 2-16,0 21 0 0,0-21-1 15,0 0 6-15,0 15-7 0,0-15 2 0,0 12 0 16,0-12 5-16,0 9 0 0,0-9-5 0,0 10 2 15,0-10-5-15,0 4 3 0,0-4 3 0,0 2 3 16,0 0 5-16,0-2 0 0,0 2 1 0,0-2 1 16,0 0 1-16,0 0 6 0,0 0-2 0,0 0 3 15,24 0-7-15,-24 0-1 0,16 0 1 0,-16 0-3 16,19 0-3-16,-19 0-2 0,21-19-2 0,-8 19-4 16,-4 0-1-16,2-14-1 0,0 14-17 0,0 0-35 15,0-16-77-15,2 16-106 0,-3-9-173 16,-1 9-205-16,0-11 79 0</inkml:trace>
  <inkml:trace contextRef="#ctx0" brushRef="#br0" timeOffset="40851.17">18564 13915 1220 0,'0'0'41'0,"19"0"37"0,-19 0 31 0,0 0 36 15,0 0 0-15,0 0-11 0,0 0-11 0,0 0-20 16,0 0-35-16,0 0-17 0,0 0-16 0,0 0-10 16,0 0 2-16,0 0-4 0,0 0-5 15,0 0-1-15,0 0-2 0,12 0-3 0,-12 0 18 16,0 0 1-16,0 0 2 0,0 0 9 0,0 0-4 15,5 0 1-15,-5 0 7 0,0 0-8 0,3 0 14 16,-2 0 5-16,-1-15 5 0,1 15 20 0,-1 0-8 16,0-11 5-16,0 11-6 0,0-6-11 0,0 6-9 15,0-6-11-15,0 3-7 0,0 2-12 0,-22 0-3 16,22 1-11-16,0 0-11 0,0 0-5 0,-21 0-3 16,21 0 6-16,-20 0 1 0,20 22 6 0,-24-22 0 15,11 18-1-15,-3-18-4 0,1 21-3 16,0-21 2-16,0 22-9 0,4-22-1 0,-2 20-10 15,3-10-14-15,4-2-12 0,-1-1-8 0,3 1 1 16,1-2-4-16,3-2-1 0,0 0-2 0,0 1 0 16,0-2 8-16,0 1 10 0,0-2 15 0,26-2 11 15,-26 0 6-15,19 0 10 0,-19 0 2 0,23 0 2 16,-23 0-3-16,25 0 2 0,-10-24-1 16,-1 24-2-16,-3 0 0 0,0-23 1 0,-2 23 3 15,1-17 4-15,-4 17 10 0,-2-17 7 0,0 17 6 16,-2-15 10-16,-1 15 3 0,1-11 3 0,-1 6-2 0,0 1-7 15,0 2-17-15,-1 2-10 0,0-2-9 16,0 2-8-16,0 0 5 0,0 0 1 0,0 0 1 16,0 0 3-16,0 0 2 0,0 25-4 0,0-25 5 15,0 0 1-15,0 21-2 0,0-21 1 0,0 15-6 16,0-15-4-16,0 12-7 0,20-12-3 0,-20 7 1 16,0-7 0-16,14 7 4 0,-14-7 4 0,13 0 5 15,-13 0-4-15,16 0 4 0,-7 0-3 0,1 0-1 16,0 0 11-16,1 0-4 0,0-22 2 0,-1 22 0 15,1-19-3-15,2 19 2 0,-3-22 2 0,1 22-1 16,-1-26-1-16,-1 11 2 0,3 0-1 16,-3 0 7-16,-1-3 15 0,0 0 18 0,-1-1 9 15,-1-2 5-15,-1 0-1 0,-1 2-14 0,-2 0-3 16,1 1 0-16,-2 2 0 0,1 3 4 0,-2 3-2 16,0 2-5-16,0 3-10 0,0 1-14 0,0 2-5 15,0 2-13-15,0 0-8 0,0 0 4 0,0 0 2 16,0 0 2-16,0 29 8 0,0-29 0 0,0 25 0 15,-18-10 2-15,18 5-6 0,0-2 2 16,0 1 0-16,0 0 2 0,-14-1-2 0,14 0 4 0,0 1-6 16,0-5-2-16,0 3 6 0,0-4-7 0,0-1-1 15,0-2 6-15,0-1-6 0,23-1-4 0,-23-2 4 16,0-2 0-16,20-1-2 0,-20 1 8 0,15-4 4 16,-15 0-10-16,21 0 10 0,-11 0-2 0,5 0-4 15,-2 0 6-15,0-28-4 0,1 28 0 16,1-21 0-16,-2 21 6 0,-2-23-4 0,1 23 2 15,-3-27-1-15,0 15-4 0,-2-2 2 0,1 3-1 16,-2 0-1-16,-2 2-3 0,-2 0 0 0,1 5 0 16,-3-2-7-16,1 2-15 0,-1 3-19 0,0 1-25 15,0 0-3-15,0 0 15 0,0 0 20 0,0 0 9 16,0 24 4-16,0-24-13 0,0 19-2 0,0-19 2 16,0 26 4-16,0-26 2 0,0 25-5 15,0-25 10-15,0 24 4 0,0-15 10 0,24 1 9 16,-24-3 5-16,19 0 1 0,-19 0-1 0,15-3 4 15,-15 0-4-15,16-2 4 0,-16 0 1 0,12-1 8 16,-12 1 20-16,8-1 17 0,-8-1 24 0,0 0 3 16,0 0-2-16,0 0-12 0,0 0-23 0,0 0-17 15,0 0-24-15,0 0-26 0,-22 0-23 0,22 0-19 16,-24 0-24-16,24 0-26 0,-33 18-23 0,17-18-34 16,0 0-38-16,-1 20-43 0,7-20-62 0,1 0-57 15,9 14-73-15,-10-14 34 0,10 0 109 0</inkml:trace>
  <inkml:trace contextRef="#ctx0" brushRef="#br0" timeOffset="41179.25">19276 13868 2120 0,'3'-3'19'0,"-2"-2"15"0,2 3 21 0,-2-4 15 16,-1 2-10-16,0 3-15 0,0 0-15 0,0 1-13 15,0 0-13-15,0 0 0 0,0 0-2 16,0 0-2-16,0 0 6 0,0 20 0 0,0-20-5 15,0 0 4-15,0 23-5 0,0-23 1 0,26 16 3 16,-26-16-6-16,0 14-1 0,23-14 4 0,-23 11-4 16,17-11 8-16,-17 9-1 0,21-9 4 0,-10 0 8 15,1 0 4-15,-2 0 8 0,0 0 13 0,2 0 19 16,1 0 29-16,-2-30 27 0,-1 30 12 0,-2-20 11 16,0 20-9-16,1-24 7 0,-3 24-3 0,-1-24-1 15,-2 13 12-15,-2 2-16 0,-1-1-7 16,0 1-31-16,0 1-37 0,0 3-27 0,0 1-31 15,-25 2-8-15,25 2-3 0,-22 0-9 0,22 0-38 16,-32 0-35-16,14 20-55 0,-3-20-69 0,-1 25-46 16,0-25-72-16,2 33-58 0,3-15-94 0,0 0-128 15,8 0 9-15,3 0 113 0</inkml:trace>
  <inkml:trace contextRef="#ctx0" brushRef="#br0" timeOffset="44764.87">7631 15437 1074 0,'0'0'21'0,"0"-2"-4"16,0 2-4-16,0 0 0 0,0 0-17 0,0 0-5 16,0 0 5-16,0 0 4 0,0 0-12 0,0 0 11 15,0 0-3-15,0 0-1 0,0 0 9 0,0 0-4 16,0 0 4-16,0 0 0 0,0 0 0 0,0 0 0 15,0 0 0-15,0 0 1 0,0 0 16 0,0 0 5 16,0 16 18-16,0-16 18 0,0 0-4 0,0 0 13 16,0 0-1-16,0 0-11 0,0 0-1 15,0 0-13-15,0 0-9 0,0 0-3 0,0 0-2 16,0 0 14-16,0 0 1 0,0 0 5 0,0 0 4 16,0 0-3-16,0 0 14 0,-22 0 11 0,22 0 15 15,0-16 10-15,0 16-3 0,0 0-11 0,0 0-14 16,0-14-9-16,0 14 1 0,0 0 6 0,-8-10 6 15,8 10 0-15,0-4-1 0,0 4-9 0,0-3-16 16,0 3-14-16,0 0-26 0,0 0-15 0,0 0-8 16,0 0-1-16,0 0 6 0,0 0 6 0,0 23 6 15,0-23 1-15,0 20 1 0,0-20-7 16,0 26-1-16,0-13-7 0,19-1 7 0,-19 1 1 16,0-1 0-16,21-2 4 0,-21-2-10 0,0 0 3 15,20-2-1-15,-20 1-4 0,15-3 2 0,-4-2 0 16,-2-2 2-16,1 0 2 0,1 0 5 0,2 0 0 15,-2 0-4-15,4 0 2 0,-4-28-1 0,4 28-2 16,-2-22 4-16,-3 22-1 0,3-27 1 0,-5 15-3 16,0-5 4-16,-1 3 8 0,-2 0 0 15,-1 1 14-15,0-1 4 0,-2 0 2 0,3 2 4 16,-2 2 1-16,-1 1-1 0,-1 1-4 0,2 2-10 16,-3 2-16-16,0 1-12 0,1 3-2 0,-1 0 4 0,2 0 8 15,2 30 1-15,3-30 3 0,-2 35-9 16,2-12 2-16,4 3 1 0,-2 2 1 0,1 2 6 15,1 3-7-15,-3-2 1 0,1 1-2 0,-1-2-1 16,-1-1-2-16,-4-1 9 0,1-2-5 0,-1-2 7 16,-2-4 13-16,0-1 21 0,-1-3 26 0,0-3 10 15,0-3 10-15,0-1 1 0,0-1-14 0,-24-2-1 16,24-2-15-16,0-1-15 0,-30 1-10 16,30-2-10-16,-26-1-11 0,10 0-12 0,1-1 2 15,-4 0-4-15,3 0-3 0,1 0-12 0,-1 0-38 16,2-20-38-16,-1 20-51 0,1 0-51 0,3-19-44 15,-1 19-52-15,2 0-39 0,0-17-58 0,4 17-99 16,2 0-81-16,1 0-15 0,3-6 121 0</inkml:trace>
  <inkml:trace contextRef="#ctx0" brushRef="#br0" timeOffset="46342.03">8258 15668 1634 0,'0'-4'56'0,"0"-1"28"0,-10 2 35 16,10-1 33-16,0-3-15 0,0 3 9 0,0-2 5 15,0 2-8-15,0 0-20 0,0 3-23 0,0-2-33 16,0 1-21-16,0 2-27 0,0 0-21 0,0 0 0 16,0 0-4-16,0 0 4 0,0 0 7 15,0 28-1-15,0-28-2 0,0 31-20 0,0-12-34 16,0 3-45-16,0 0-55 0,0 1-48 0,0-2-49 16,0 3-85-16,0-4-56 0,0-2-84 0,0 0 33 15,0-4 124-15</inkml:trace>
  <inkml:trace contextRef="#ctx0" brushRef="#br0" timeOffset="46525.01">8451 15818 2271 0,'6'-9'29'16,"-3"2"31"-16,0 1 33 0,1 1 31 16,-3 1-2-16,-1-2-21 0,0 4-32 0,0 2-36 0,0 0-25 15,0 0-10-15,0 0-2 0,0 0 12 16,0 30-5-16,0-30-5 0,0 28-16 0,0-11-35 15,-17 0-51-15,17-1-52 0,0 2-65 0,-16-2-74 16,16-3-66-16,-13 1-85 0,13-4-41 0,0-1 104 16</inkml:trace>
  <inkml:trace contextRef="#ctx0" brushRef="#br0" timeOffset="46842.1199">8682 15596 2153 0,'3'-12'35'16,"-1"5"19"-16,1 2 29 0,-2 1 40 0,-1 4 3 15,0-2 13-15,0 0-9 0,0 0-35 0,0 2-37 16,0 0-30-16,0 0-16 0,0 0 4 0,0 0 18 16,0 0 10-16,0 19 13 0,0-19 4 0,0 17-5 15,0-17 5-15,0 23-7 0,0-7-12 0,0 1-2 16,0 1-8-16,0-1-2 0,0 2-2 0,0-1 0 15,0-1-8-15,0 0-10 0,0 0 5 0,17-1-14 16,-17-4 0-16,0 2 2 0,12-2-6 0,-12 0 5 16,8-1 2-16,-8-4-6 0,9 0-30 0,-5-1-34 15,-1 0-54-15,1-1-40 0,0-3-10 16,-1 1-22-16,0-3-24 0,5 0-57 0,-2 0-96 16,3 0-107-16,4 0-90 0,-1-28 85 0,-1 28 134 15</inkml:trace>
  <inkml:trace contextRef="#ctx0" brushRef="#br0" timeOffset="47023.36">8737 15712 2130 0,'-19'0'45'16,"19"19"24"-16,-12-19 37 0,12 0 32 0,-10 0-12 16,10 0 1-16,-5 0-27 0,5 0-30 0,-1 0-31 15,1 0-23-15,0 0-11 0,0 0-3 16,0 0-2-16,0 0 0 0,23 0 1 0,-23 0-3 15,19-15-1-15,-19 15-34 0,21 0-47 0,-21-17-64 16,28 17-98-16,-11-14-114 0,-2 14-151 0,0-16-83 16,0 8 102-16</inkml:trace>
  <inkml:trace contextRef="#ctx0" brushRef="#br0" timeOffset="47508.1">10070 15549 2456 0,'0'-12'27'0,"0"2"21"16,0-4 44-16,0 6 55 0,0-1 29 0,0 0 25 15,0 5-23-15,0-2-53 0,0 3-61 0,0 3-49 16,0 0-30-16,0 0 0 0,0 0 9 0,-20 0 6 16,20 25 11-16,0-25-5 0,0 25-19 0,-12-25-33 15,12 24-42-15,-8-24-52 0,8 29-60 16,-13-16-49-16,7 1-53 0,0-2-61 0,2 2-55 15,-1-3-46-15,0 2-26 0,4-6 117 0</inkml:trace>
  <inkml:trace contextRef="#ctx0" brushRef="#br0" timeOffset="47642.6599">10040 15458 1750 0,'0'-19'3'16,"0"4"0"-16,0 1 0 0,0 2 0 0,0 2-7 0,0 3-11 15,0 5-19-15,0-1-31 0,0 3-59 0,0 0-81 16,0 0-93-16,0 22-78 0,0-22 64 16</inkml:trace>
  <inkml:trace contextRef="#ctx0" brushRef="#br0" timeOffset="47956.0199">10170 15573 1739 0,'0'4'25'0,"0"-2"28"15,0 1 28-15,0 1 36 0,0 0 4 0,0 2-7 16,0-1-15-16,0 0-29 0,0 2-20 0,0-2-16 16,0-2 3-16,0 2 10 0,0-4 8 15,0 2 23-15,0-3 10 0,0 0 8 0,0 0 18 16,0 0 6-16,0 0-6 0,0 0-5 0,0 0-17 16,16 0-23-16,-16-26-2 0,0 26-15 0,12 0-11 15,-12-22-9-15,9 22-15 0,-4 0 1 0,-1-20-9 16,-1 20-5-16,-1 0-4 0,1-8-10 0,-1 8-6 15,0 0 3-15,1 0-19 0,1 0-24 0,-1 0-19 16,4 0-30-16,-2 0-25 0,1 18-17 0,2-18-22 16,0 0-21-16,0 19-4 0,3-19 12 0,2 17 9 15,1-17-4-15,3 19-28 0,-2-10-50 0,4-9-57 16,1 12-41-16,1-12-23 0,2 0 82 16,-3 0 97-16</inkml:trace>
  <inkml:trace contextRef="#ctx0" brushRef="#br0" timeOffset="48213.85">10660 15499 1782 0,'9'-20'53'0,"-1"-1"32"16,-3-4 25-16,0 0 36 0,-4 0-12 0,-1-4 25 16,0 2 21-16,0 2 4 0,0 3 2 0,0 0-28 15,0 4-16-15,-25 2-16 0,25 4-22 0,0 4-15 16,0 4-29-16,-15 1-24 0,15 3-30 16,0 0-10-16,0 0-2 0,0 0 9 0,-12 25 13 15,12-25 7-15,0 26 8 0,-8-8-1 0,8 4 2 16,-5 2-2-16,2 3-2 0,1 3 0 0,1 0-5 15,-1 4 0-15,2-2-8 0,0 2-4 0,0 2-7 16,0 2-1-16,0 1 4 0,0 1-6 0,0-2 8 16,0 2-12-16,0 3-33 0,0-5-13 0,0-1-50 15,0-2-48-15,0-4-28 0,0 0-77 0,0-5-13 16,0-2-24-16,17-4-54 0,-17-2-19 0,0-5-91 16,0-4-115-16,0-3 108 0,12-3 113 0</inkml:trace>
  <inkml:trace contextRef="#ctx0" brushRef="#br0" timeOffset="49433.06">10533 15611 2190 0,'0'-12'3'16,"0"6"3"-16,0 0-3 0,0 1 16 0,0-2 11 16,0 0 3-16,0 1 7 0,32-1-18 0,-32 0-16 15,29-4-8-15,-9 1-5 0,2-2 4 0,2 1-4 16,6-2 0-16,-1 1 4 0,3-1-4 0,0-1 5 15,-2 1 2-15,0-2 0 0,-2 2 0 0,-3 0 0 16,-2-4 1-16,-4 2 2 0,2-2-5 0,-7 1 8 16,0-1 5-16,-1 0 12 0,-2 1 30 0,-4-4 12 15,0 3 20-15,-2-2 9 0,-3 3 6 16,1-2 3-16,-3 0-12 0,0 3-11 0,0 0-17 16,0 3-12-16,0 2-5 0,0 3-11 0,0 2-10 15,-22 1-16-15,22 2-15 0,0 2-11 0,0 0 5 16,0 0 6-16,-12 0 0 0,12 25 11 0,0-25-6 15,-13 30 2-15,13-10 4 0,-11 4 2 0,6-1-3 16,-1 4-5-16,1-4 5 0,0 4 0 0,2-4 1 16,-3 2 4-16,2-1-2 0,3-2 1 15,0-2 8-15,1 1-3 0,0-2 4 0,0-3-3 16,0-2-5-16,0-1-1 0,0-3-7 0,0 0-5 16,27-2 4-16,-27-4 0 0,0 0 6 0,24-1 8 15,-24-2-3-15,21 1 1 0,-21-2-6 0,21 0-1 16,-7 0 3-16,0 0-1 0,-3 0 2 0,2-22 2 15,0 22-2-15,0 0-1 0,0-19 3 0,0 19-5 16,-1-15-12-16,-1 15 4 0,1-14 2 0,-3 14-4 16,1-19 9-16,-1 8-1 0,-1 1-4 0,0-1 5 15,-1 1-1-15,0 2-6 0,-2 2 6 0,-1-2 4 16,-2 2-2-16,1 5 4 0,-2-1-12 0,-1 2-12 16,0 0 4-16,0 0 4 0,0 0 4 0,0 0 10 15,0 0-2-15,0 26-4 0,0-26-5 16,0 0 5-16,0 23-2 0,0-23 0 0,0 18 4 15,0-18-4-15,0 18-2 0,0-18 0 0,0 13 0 16,0-13-5-16,0 12 7 0,25-12-2 0,-25 7 0 16,0-4 4-16,19-3-4 0,-19 0 2 0,17 0-2 15,-17 0 4-15,19 0 4 0,-9 0-4 0,1 0 3 16,3-22-9-16,-5 22 4 0,2 0 2 0,-1-20 4 16,0 20-2-16,-2-12-4 0,-1 12 0 0,0-12-6 15,-4 12 6-15,1-8-3 0,-1 8 4 0,-2 0 1 16,2-5-8-16,-1 5 4 0,-2 0-10 0,0 0-4 15,0 0 4-15,0 0-2 0,0 0 7 0,0 0 8 16,0 0-1-16,0 21 2 0,0-21-1 0,0 0 1 16,0 18-1-16,0-18-9 0,20 0 0 0,-20 16-10 15,0-16 6-15,20 10 7 0,-20-10-3 16,17 9 8-16,-17-9 0 0,18 2 2 0,-9-2 2 16,-1 0 2-16,2 0-3 0,-3 0 1 0,2 0-1 15,0 0-3-15,3-25 3 0,-1 25-5 0,-1-18 6 16,1 18-5-16,3-18 3 0,0 18 1 0,-4-19 1 15,2 19 8-15,-6-20-1 0,1 12 8 16,-1-1 5-16,-1 1-5 0,-2 1 7 0,0-1-11 0,-1 4-1 16,-1-2-2-16,-1 2-14 0,0 1-2 0,0 1-16 15,0 2-7-15,0 0-9 0,0 0-7 16,0 0 3-16,-24 0 5 0,24 0 6 0,0 0-4 16,0 27-8-16,-20-27-7 0,20 20-7 0,0-20-5 0,-11 21-2 15,11-21-5-15,0 18 1 0,0-18 3 16,0 18 0-16,0-18 4 0,0 15 13 0,0-11 14 15,0 2 14-15,31-1 17 0,-31-4 1 0,24-1-1 16,-24 0 3-16,30 0-3 0,-15 0 3 0,4 0 3 16,-2 0 3-16,1-26 0 0,-3 26 0 0,0 0-1 15,-2-21 3-15,0 21 3 0,-3-15 9 0,-2 15-1 16,-1-13-2-16,0 13-8 0,-3-12-6 0,1 12 0 16,-1-7-3-16,-2 7 3 0,-1-6-6 0,0 6-4 15,-1 0-7-15,0 0 0 0,0 0 5 0,0 0 1 16,0 0 3-16,0 0 4 0,0 0-1 0,0 25 1 15,0-25 2-15,0 0-4 0,0 19 2 16,0-19-1-16,-15 14 7 0,15-14 10 0,0 11 18 16,0-11 15-16,0 8 11 0,0-8 15 0,0 0 5 15,-11 4 17-15,11-4 12 0,0 0 3 0,0 0 1 16,0 0-17-16,0 0-19 0,0 0-28 0,22 0-25 16,-22 0-9-16,0-26-10 0,25 26 6 0,-25-17 2 15,25 17-5-15,-10-16-1 0,-1 16-2 0,0-16-3 16,-1 16 4-16,0-9-3 0,-4 9-4 0,-1 0 1 15,0 0-9-15,-3 0-1 0,-1 0 5 0,0 0-4 16,-2 0-6-16,2 0-26 0,-2 28-40 0,-2-28-58 16,0 22-57-16,0-22-57 0,0 26-73 15,0-14-74-15,0 2-91 0,0-4-122 0,0 0 72 16,0-1 135-16</inkml:trace>
  <inkml:trace contextRef="#ctx0" brushRef="#br0" timeOffset="50096.25">12301 15387 2707 0,'0'-8'0'0,"0"-5"4"16,0 5 36-16,0-1 63 0,0 1 56 0,0 3 31 15,0 1-18-15,0 1-63 0,0 1-59 0,-17 2-42 16,17 0-25-16,0 0-1 0,0 0 12 0,0 0 4 16,0 0 10-16,-12 27-2 0,12-27-6 0,-6 18-4 15,6-18 2-15,-6 21 5 0,3-21-1 16,1 23 4-16,0-10-2 0,2-2-2 0,0 1-3 15,0-3 1-15,0 1-2 0,0-2-2 0,0-1 4 16,27-3 2-16,-27-1 0 0,0 0 2 0,27-1 2 16,-27-2-2-16,24 0 0 0,-8 0-2 0,1 0-2 15,0-24 2-15,3 24 2 0,-4-19 2 0,2 19 4 16,-3-25-4-16,1 25-2 0,-3-24 0 0,-1 11 1 16,-3-1 11-16,-1 1 4 0,-1 1-2 0,-1-1-4 15,0 2 2-15,-4 1 6 0,0 1 10 0,-2 2-2 16,0 2-9-16,0 1-14 0,0 2-23 15,0 0-4-15,0 2-5 0,0 0 7 0,0 0 6 0,-25 0 3 16,25 0 7-16,0 27-14 0,-17-27 1 16,17 18-15-16,0-18-18 0,-16 20 2 0,16-20-3 15,0 17 6-15,0-17 10 0,0 13 5 0,0-13 11 16,0 12 9-16,0-12 8 0,0 4 4 0,27-4 6 16,-27 0 0-16,20 0 0 0,-20 0 2 0,29 0 2 15,-15-23-6-15,3 23-4 0,2-21 2 0,-1 21-8 16,1-23 10-16,-2 23-4 0,-2-23 0 0,3 11 1 15,-5 3-3-15,1-1 4 0,-1-3-2 0,-1 4-1 16,-5-1-7-16,2 2 3 0,-1 0 4 0,-2-1-3 16,-2 3 6-16,0 2 2 0,-2-1-12 0,-1 3 3 15,-1 0-7-15,0 2-8 0,0 0 5 16,0 0 0-16,0 0 3 0,0 0 13 0,0 28 0 16,0-28-2-16,0 21 5 0,0-21-5 0,0 29 2 15,0-13 17-15,24-1 11 0,-24 1 17 0,22 0 15 16,-22 0 10-16,25-2 5 0,-25 0 15 0,23-2-3 15,-23-2 4-15,15-1 23 0,-15-1-13 0,9-4 18 16,-9 0-24-16,0-2-14 0,0-1-15 0,0 0-22 16,0 1 1-16,0-2-40 0,0 4-5 0,-33 0-5 15,33-1-31-15,-34 2-23 0,10 2-60 16,3 0-81-16,-2 3-79 0,1-3-65 0,2 1-49 0,1 0-39 16,4-1-36-16,-3-2-91 0,9 1-100 15,-4-3 82-15,3 0 140 0</inkml:trace>
  <inkml:trace contextRef="#ctx0" brushRef="#br0" timeOffset="54510.92">13846 15134 1962 0,'0'-5'16'0,"0"3"16"15,0 1 20-15,-12-2 23 0,12 2-6 0,0-2-9 16,0 2-16-16,-5 1-25 0,5-2-11 0,0 2-9 16,0 0-4-16,0 0 4 0,0 0-1 0,0 0 4 15,0 0 1-15,0 0 3 0,0 0 15 0,0 0 10 16,0 0 16-16,0 0 18 0,0 0 12 0,0 0 7 15,0 0-1-15,0 0-5 0,0 0-8 0,0 0-7 16,0 0 2-16,0 0-4 0,0 0-6 16,0 0-1-16,0 0-9 0,0 0 1 0,0 0-4 15,0 0-15-15,0 0-13 0,0 0-20 0,0 0-1 16,0 0 7-16,0 0 3 0,0 21 9 0,0-21-1 16,0 23-7-16,0-23-1 0,0 31 2 0,0-17-5 15,0 3 3-15,0-3 1 0,0-1-4 0,0 0-1 16,0-2-5-16,25-1-8 0,-25-3-5 0,0 1-3 15,23-2-1-15,-23-2 4 0,15-1 3 0,-15-2 2 16,19-1 3-16,-7 0 6 0,-3 0-2 16,3 0 1-16,-1 0 4 0,3-27 2 0,-5 27-2 15,2-22 7-15,1 22-4 0,-2-27 2 0,-1 10 10 16,1 2 9-16,-1-2 19 0,-1 0 9 0,-1-1 7 16,2 3 3-16,-4-1-9 0,-1 3-5 0,-2 2-10 15,-2 1-20-15,3 6-14 0,-3 1-14 0,0 3 3 16,1 0 7-16,0 0 12 0,1 28 9 0,4-28-11 15,0 35-1-15,-2-10-7 0,3 0 1 0,-3 5 4 16,2-2 1-16,-1 2-1 0,0-3-6 0,-3 0 5 16,1-1-2-16,1-4 5 0,-2 1 14 0,0-5 14 15,-2-3 15-15,0 0 20 0,0-4 16 16,0-2 3-16,0 0-17 0,0-5-16 0,-27 0-26 16,27 1-10-16,-19-2-4 0,19 0-16 0,-28 0 9 15,10-2-23-15,3-1-12 0,-1 2-28 0,1-2-56 16,-4 0-41-16,5 0-58 0,-1 0-34 0,4 0-39 15,1 0-36-15,1 0-34 0,3-17-87 0,2 17-102 16,4 0-41-16,0 0 109 0</inkml:trace>
  <inkml:trace contextRef="#ctx0" brushRef="#br0" timeOffset="54739.9">14252 15416 2533 0,'4'0'14'0,"-4"-15"18"0,3 15 36 16,1-15 37-16,-4 8 15 0,4 7 0 0,-4-8-35 16,2 8-37-16,0-5-28 0,1 5-13 0,0 0 2 15,-1 0 17-15,2 0 8 0,1 0-2 0,-1 32-3 16,2-32-11-16,-3 26-8 0,4-26-5 0,-2 31-2 16,-1-13-5-16,-2-3-42 0,0 3-41 0,-2-3-51 15,0-1-75-15,0-2-40 0,0-4-57 0,0 1-81 16,0 0-59-16,0-3-58 0,0-1 69 0,0-2 135 15</inkml:trace>
  <inkml:trace contextRef="#ctx0" brushRef="#br0" timeOffset="54891.17">14618 15532 2613 0,'5'0'64'0,"-3"0"28"0,-2-8 7 16,0 8 7-16,0 0-59 0,0 0-16 0,0 0 0 15,0 0 4-15,0 0-4 0,0 0-9 0,0 0-7 16,-25 24-12-16,25-24-10 0,0 16-31 0,-16-16-55 15,16 18-64-15,0-18-79 0,-18 16-88 0,18-16-114 16,0 15-87-16,-8-7-29 0,8-2 119 0</inkml:trace>
  <inkml:trace contextRef="#ctx0" brushRef="#br0" timeOffset="55209.07">14993 15283 2661 0,'0'-8'40'0,"0"1"23"16,0 2 41-16,0 1 41 0,0 3-5 0,0-2-5 15,0 2-27-15,0 1-36 0,-19 0-39 0,19 0-18 16,0 0 0-16,0 0 5 0,0 0 15 0,0 23 4 16,0-23-3-16,0 19-6 0,0-19-8 0,0 26 3 15,0-26-14-15,0 26 6 0,0-13-3 0,0 0-5 16,0 1 6-16,0 0-5 0,0-2 9 0,0-1-3 15,16 1 2-15,-16 2-8 0,0-6-8 16,10 2-2-16,-10 0-9 0,9-3 9 0,-9-2 1 16,11 2-5-16,-7-4-2 0,0 1-24 0,2-3-22 15,-1 1-18-15,1-2-44 0,3 0-49 0,0 0-60 16,-1 0-75-16,2 0-84 0,1 0-89 0,0-25-97 16,1 25-26-16,-3 0 132 0</inkml:trace>
  <inkml:trace contextRef="#ctx0" brushRef="#br0" timeOffset="55471.6">14998 15376 1821 0,'-8'0'29'15,"-3"0"26"-15,5 0 46 0,-3 0 40 0,1 0 9 16,1 0 3-16,1 0-15 0,2 0-22 0,1 0-25 15,1 0-16-15,2 0-23 0,0 0-11 0,0 0-9 16,0 0-13-16,0 0-5 0,0 0-9 0,0 0 0 16,0 0-5-16,0 0-2 0,26 0 7 0,-26 0-9 15,21 0 6-15,-21 0-1 0,25 0-16 0,-7-14-21 16,-4 14-41-16,1 0-52 0,-2-10-59 0,1 10-71 16,-2-8-85-16,1 8-92 0,0-7-86 15,-2 4 58-15,2-1 126 0</inkml:trace>
  <inkml:trace contextRef="#ctx0" brushRef="#br0" timeOffset="55692.53">15401 15283 2515 0,'0'-3'36'16,"0"0"15"-16,1-1 32 0,0-3 36 0,0 3-2 16,1 0 21-16,-2 0-16 0,0-1-20 0,0 5-34 15,0-2-38-15,0 2-12 0,0 0-20 0,0 0 4 16,0 0 21-16,0 0 10 0,0 0 16 15,0 21 7-15,0-21-18 0,0 23-9 0,0-23-7 16,0 30-9-16,0-14-8 0,0 1-5 0,0 0-3 16,0-1 4-16,0-1-14 0,0-1-31 0,0-1-53 15,0-2-63-15,0 0-57 0,0-3-61 0,0 2-68 16,0-2-111-16,0-2-103 0,0-1-31 0,0-2 117 16</inkml:trace>
  <inkml:trace contextRef="#ctx0" brushRef="#br0" timeOffset="55887.71">15340 15408 2572 0,'0'-7'11'0,"0"2"9"16,0-1 6-16,0 0 12 0,0 1-2 0,0-1-5 16,0 2-11-16,0 0-7 0,0-3-8 0,30 3-6 15,-30-1-6-15,28 2-22 0,-11-2-42 0,1 1-53 16,3 1-66-16,0-1-73 0,0 1-53 0,1 1-30 15,-5-1-19-15,2 2-8 0,-1-2 64 0,-2 1 87 16</inkml:trace>
  <inkml:trace contextRef="#ctx0" brushRef="#br0" timeOffset="56060.05">15721 15290 2243 0,'5'-4'83'16,"-3"2"55"-16,0-1 52 0,-2-1 66 16,0 4-22-16,0-4 1 0,0 4-7 0,0-2-50 0,0 2-52 15,0 0-56-15,0 0-44 0,0 0-29 16,0 0-3-16,0 0 5 0,0 0 12 0,0 0 15 15,0 27 3-15,0-27-13 0,0 23-2 0,0-23-2 16,0 27-18-16,0-10 12 0,0-3-28 0,0 0-35 16,0 1-56-16,0-1-76 0,0-1-64 0,0 0-72 15,0 1-60-15,0-2-105 0,0 1-135 0,0-2-21 16,0-3 121-16</inkml:trace>
  <inkml:trace contextRef="#ctx0" brushRef="#br0" timeOffset="57039.75">16504 15462 2335 0,'0'0'56'16,"-10"0"38"-16,10 0 43 0,0 0 42 0,-8 0-18 15,8 0-6-15,-11-16-16 0,4 16-18 0,-2 0-23 16,2 0-12-16,-2-12-2 0,0 12-10 0,-2 0 4 16,1-10-4-16,1 10-17 0,-2-9 0 0,3 3-15 15,-3-1-8-15,1-2 2 0,3 0-20 16,0-2 7-16,2 0-18 0,1-2-1 0,2 0-3 16,-1 0-12-16,3-1 15 0,0 3-14 0,0-2 8 15,0 3-7-15,0 0-5 0,24 3 4 0,-24-2-10 16,0 4 4-16,29 1-7 0,-29 0-16 0,21 2 1 15,-21 1-9-15,22 1-7 0,-22 0 7 0,16 0 13 16,-16 0 6-16,10 29 10 0,-10-29 16 16,0 28-6-16,0-10 12 0,0-1 3 0,0 2-8 15,0 3 3-15,-34-2 0 0,34 1-3 0,-31-3 11 16,31 0-5-16,-35-2-4 0,20-2 4 0,15-1-14 16,-26-3 9-16,26-5 7 0,-17-1-6 0,17-3 17 15,0-1-7-15,0 0 6 0,0 0 0 0,0 0-6 16,0 0-1-16,0 0-10 0,33-26 2 0,-33 26-8 15,34-22-12-15,-12 22-24 0,3-28-33 0,3 14-39 16,-1 0-55-16,1 2-53 0,0 1-57 0,-2 1-67 16,0-1-68-16,-1 4-96 0,-1 0-95 0,1 2 111 15</inkml:trace>
  <inkml:trace contextRef="#ctx0" brushRef="#br0" timeOffset="57515.46">17039 15212 2830 0,'0'-10'4'16,"0"1"21"-16,-20 0 47 0,20 0 65 0,0 2 57 15,-18-1 29-15,18 3-30 0,0 2-65 0,-11 0-64 16,11 3-61-16,0 0-24 0,0 0 6 0,-6 0-3 16,6 0 17-16,-3 0 7 0,2 26-1 0,1-26 2 15,0 18-9-15,0-18 3 0,0 21-5 0,0-21 0 16,0 20 7-16,0-8-4 0,25-3-2 0,-25 1-1 15,0-2-2-15,25-1-6 0,-25-2 4 0,20 0-5 16,-20 0-6-16,25-2 5 0,-10-2 4 16,-2-1-2-16,1 0 6 0,-1 0 6 0,3 0-4 15,-4 0 6-15,0-24 3 0,-2 24-10 0,-1-20 5 16,-2 20 7-16,2-22-7 0,-1 22 3 0,-2-21 2 16,1 9-3-16,1 2 6 0,-2 2 5 0,-1 0 5 15,-2 8 3-15,-1-8-6 0,0 8 0 0,-1-5-26 16,0 5-4-16,-1 0 6 0,0 0-5 15,0 0 14-15,0 30 3 0,0-30 5 0,0 28-6 0,0-7 4 16,0 1-4-16,0 0-5 0,0 2 14 16,0 2-4-16,0-2 15 0,0 1 0 0,0-1 6 15,0-2 11-15,0-3 0 0,0-1 10 0,-19-1 2 16,19-2 7-16,0-2 5 0,0-4-5 0,-19 0-2 16,19-3-20-16,-11-1-7 0,11 0-19 0,-17-3-19 15,9 0 1-15,-4 1-39 0,0-1-39 0,2-2-54 16,-2 1-84-16,1-1-72 0,-1 0-62 0,2 0-86 15,1 0-137-15,3 0-175 0,1 0 111 16</inkml:trace>
  <inkml:trace contextRef="#ctx0" brushRef="#br0" timeOffset="57906.99">17642 15501 2395 0,'0'-5'32'0,"0"0"8"0,0 1 4 0,0 3 3 16,0-2-30-16,0 0-3 0,0 3-5 0,0 0 1 15,0 0-1-15,16 0-6 0,-16 0-1 0,14 0 0 16,-7 0-1-16,1 0 5 0,1 0 3 0,-2 0-2 15,1 21-2-15,-3-21-1 0,-2 0 5 0,0 15 13 16,-2-15 28-16,-1 17 18 0,0-17 31 0,0 16 18 16,0-16 7-16,-22 17 0 0,22-8-7 0,-22-1-17 15,22 0-9-15,-24-1-10 0,24 1-16 16,-22-1-10-16,22 1-14 0,-19-2-12 0,19-2-13 16,-8 1-13-16,8-2-10 0,0-2-1 0,0-1-5 15,0 0 2-15,0 0 3 0,0 0-10 0,0 0-27 16,29 0-58-16,-29 0-63 0,26 0-62 0,-26-19-36 15,37 19-28-15,-16 0-47 0,0-22-65 0,2 22-78 16,0 0-75-16,-1-16 108 0</inkml:trace>
  <inkml:trace contextRef="#ctx0" brushRef="#br0" timeOffset="58021.05">18014 15575 2417 0,'4'0'58'0,"-2"0"29"0,-1 0 30 0,0 0 26 15,-1 0-27-15,0 0-6 0,0 0-10 16,0 0-19-16,0 0-27 0,0 23-25 0,0-23-16 15,0 0-31-15,-27 23-53 0,27-23-82 0,0 22-122 16,-24-22-157-16,24 22-194 0,-16-10-51 0,16-3 119 16</inkml:trace>
  <inkml:trace contextRef="#ctx0" brushRef="#br0" timeOffset="58352.05">18438 15414 3223 0,'0'-15'7'0,"0"2"-2"0,-20 3 23 16,20 3 52-16,0 0 44 0,0 3 33 0,0 0-18 16,0 4-58-16,0 0-50 0,0 0-29 0,-12 0-5 15,12 0 22-15,0 0 8 0,0 27 14 0,0-27 4 16,0 21-6-16,0-21-5 0,0 28-3 0,0-12 7 15,0 0-6-15,0 1 12 0,0-3-4 0,0 2-17 16,0-1-1-16,0-2-16 0,0 2-4 16,0-3 2-16,0 1-4 0,0 0-2 0,0-4 0 15,0 0 6-15,0-1-4 0,0 2 7 0,0-5-4 16,0 1-10-16,0-3-3 0,28-2-22 0,-28-1-33 16,20 0-36-16,-20 0-65 0,26 0-74 0,-9 0-70 15,-1-29-75-15,0 29-70 0,2 0-163 0,-2-25-91 16,-2 25 120-16</inkml:trace>
  <inkml:trace contextRef="#ctx0" brushRef="#br0" timeOffset="58534.99">18369 15560 2532 0,'-14'0'57'16,"4"0"25"-16,3 0 40 0,7 0 42 0,-7 0-20 15,6 0-14-15,0 0-34 0,1 0-45 0,0 0-38 16,0-17-11-16,0 17-3 0,29 0 3 0,-29-13-10 15,32 13-22-15,-13 0-47 0,1-14-60 0,1 14-65 16,2-10-85-16,-3 10-93 0,2-8-137 0,0 3-120 16,-1 2 106-16</inkml:trace>
  <inkml:trace contextRef="#ctx0" brushRef="#br0" timeOffset="58737.06">18822 15459 3216 0,'1'-19'45'0,"2"19"35"15,-3 0 50-15,1-11 52 0,0 11 3 0,-1 0-8 16,0-5-48-16,0 5-45 0,0 0-54 0,0 0-17 16,0 0 4-16,0 0 0 0,0 0 9 0,0 27 1 15,0-27-1-15,0 23-18 0,0-23 2 0,0 32-11 16,19-15-10-16,-19-3-9 0,0 1-38 0,0-1-60 16,0 1-64-16,0-2-77 0,0-1-52 0,0-2-49 15,0 0-58-15,0-1-66 0,0-1-124 0,0-2-14 16,0-3 127-16</inkml:trace>
  <inkml:trace contextRef="#ctx0" brushRef="#br0" timeOffset="58919.12">18828 15572 2869 0,'0'-4'47'0,"0"0"20"0,-10 2 9 15,10-5 13-15,0 6-26 0,0-6-17 0,0 3-4 16,0-2-20-16,0 4-17 0,29-1-7 0,-29-2-18 15,29 2-23-15,-13 2-48 0,5-4-56 0,1 3-55 16,2-1-53-16,-1-2-52 0,3 1-75 0,1-1-61 16,-4 2-56-16,2-5 66 0,-2 3 133 15</inkml:trace>
  <inkml:trace contextRef="#ctx0" brushRef="#br0" timeOffset="59077.05">19288 15416 2628 0,'8'-2'92'15,"-2"-2"70"-15,-2 1 69 0,-1-2 72 0,-2 4-13 16,1-2-18-16,-2 3-20 0,0-2-47 0,0 2-73 15,0 0-44-15,0 0-50 0,0 0-18 0,0 0-1 16,0 0 10-16,0 20 6 0,0-20 15 0,0 24-15 16,0-9-4-16,0 7-9 0,0-1-18 0,0-1-17 15,0 2-81-15,0 2-60 0,-17-2-132 0,17-2-82 16,0 4-100-16,-12-6-140 0,12 0-179 0,-9 1-57 16,2-5 168-16</inkml:trace>
  <inkml:trace contextRef="#ctx0" brushRef="#br0" timeOffset="60921">18822 15527 767 0,'0'0'46'0,"0"0"28"0,0 0 25 0,0 0 26 16,0 0-16-16,0 0-11 0,0 0-12 0,0 0-22 15,-8 0-26-15,8 0-17 0,0 9-13 0,-5-9 0 16,5 0-4-16,0 0 1 0,-2 0 3 0,1 0-4 16,1 4 0-16,-2-4-4 0,2 0 0 0,-1 0 12 15,1 0 4-15,-2 0 12 0,1 0 4 0,1 0-1 16,-2 1-1-16,1 1-3 0,0 0 0 0,0-2-1 16,-1 1 4-16,1 0-1 0,0-1-3 0,-1 0 3 15,1 0-4-15,0 1 3 0,-2-1 3 16,2 1-8-16,-1-1-2 0,-1 1 1 0,-1 1-5 15,-1 0-2-15,1-1 3 0,0-1-7 0,1 3-7 16,-1-2-3-16,3 0-6 0,-1 1-4 0,0-2 6 16,2 0-2-16,-1 2-1 0,1-2 6 0,0 0-2 15,0 0 1-15,0 2 1 0,0-2-2 0,0 2 2 16,0-2 4-16,0 0 3 0,0 1 1 0,0 2 2 16,0-3-9-16,0 0 6 0,0 0-2 0,0 1-4 15,0-1 5-15,0 2-6 0,0-2 2 0,0 0 2 16,0 0 3-16,0 0 5 0,0 0 4 0,0 0-7 15,0 0 2-15,0 0 3 0,0 0 10 0,0 0 19 16,0 0 0-16,0 0-1 0,0 0-8 0,0 0-21 16,0 0 1-16,0 0-12 0,0 0-6 15,0 0 9-15,0 0-8 0,0 0 5 0,0 0 0 16,0 0-5-16,0 0 0 0,0 0 3 0,0 0-2 16,0 0 6-16,0 0 4 0,0 0 2 0,0 0 6 15,0 0 3-15,0 0-2 0,0 0-4 0,0 0 0 16,0 0-11-16,0 0-7 0,0 0 4 0,0 0-3 15,14 0 4-15,-14 0 9 0,13 0-8 16,-13 0-4-16,13 0-18 0,-4 0-49 0,2 0-59 16,2-20-82-16,-2 20-109 0,4 0-98 0,0-14-86 15,3 14 88-15</inkml:trace>
  <inkml:trace contextRef="#ctx0" brushRef="#br0" timeOffset="90385.02">20289 13339 2432 0,'0'-12'43'0,"0"4"28"0,0 3 35 16,0 0 45-16,0-1 0 0,0 4 9 0,0 1-9 15,0-2-34-15,0 3-45 0,0 0-39 0,0 0-28 16,0 0-17-16,0 0 0 0,0 0 8 0,0 19 6 16,0-19 17-16,0 23 0 0,0-8 0 0,0 3-7 15,0 3-3-15,0 2-9 0,0 1-9 0,0 1-24 16,0 0-63-16,0 0-75 0,0 1-87 0,0 1-103 15,0 1-158-15,0-1-153 0,0 2 53 16,-30 2 128-16</inkml:trace>
  <inkml:trace contextRef="#ctx0" brushRef="#br0" timeOffset="90603.9899">20334 13969 2139 0,'0'0'10'0,"0"0"17"0,0 0 43 0,1 0 25 15,-1 0-2-15,1 31-3 0,2-31-42 16,-1 30-24-16,2-13-11 0,0 4-11 0,-2 1-7 16,1 3-14-16,-2 1-41 0,-1-1-75 0,0 5-103 15,0-3-168-15,0 2-159 0,0-3 46 0,0 1 110 16</inkml:trace>
  <inkml:trace contextRef="#ctx0" brushRef="#br0" timeOffset="90768.82">20385 14666 1547 0,'3'0'21'16,"-2"30"7"-16,0-10 4 0,2 3-5 0,-1-1-13 15,-1 1-7-15,-1 4-12 0,0 1-63 0,0 4-99 16,2-4-126-16,-2 3-120 0,0 0 65 0</inkml:trace>
  <inkml:trace contextRef="#ctx0" brushRef="#br0" timeOffset="90939.92">20380 15643 1671 0,'0'21'23'0,"0"2"0"0,0 1 29 0,0 2 15 16,-11 2-15-16,11 0 1 0,0 3-35 0,-5 0-22 15,5 1-25-15,0 3-38 0,0 4-61 0,0-1-101 16,0 0-90-16,0-1-35 0,0 0-5 0,0 0 107 16</inkml:trace>
  <inkml:trace contextRef="#ctx0" brushRef="#br0" timeOffset="110166.49">20750 13590 1427 0,'0'-1'43'0,"0"-1"30"16,0 2 27-16,0-1 28 0,0 1-25 0,0-2-11 15,0 2-17-15,0 0-20 0,0 0-19 0,0 0-18 16,0 0-5-16,0 0-5 0,0 0 9 15,0 0 4-15,0 0-10 0,0 17-1 0,-16-17-3 16,16 0 0-16,0 13 4 0,0-13 4 0,0 9 0 16,0-9 2-16,0 9 2 0,-9-9 0 0,9 5-4 15,0-5 3-15,0 4-6 0,-4-1 3 0,4-3 1 16,0 1 2-16,0-1 14 0,0 0 2 0,0 0 13 16,0 0 7-16,0 0 0 0,0 0 9 0,0 0-1 15,0 0-7-15,0 0 3 0,0 0-9 0,0 0-4 16,0 0 1-16,0-14-12 0,0 14 3 0,0 0-6 15,0 0-7-15,0 0 5 0,0-12-6 0,0 12-4 16,0 0 4-16,0 0-4 0,0 0-6 16,0 0-4-16,0 0-9 0,0 0-7 0,0 0-1 15,0 0 5-15,0 0-2 0,0 0 6 0,0 22-3 16,0-22 0-16,0 21 6 0,0-21-1 0,0 24 3 16,0-11-4-16,0 0 3 0,0-1-4 0,0 0 1 15,0-1-4-15,18 0 2 0,-18-3-5 0,0-2-3 16,0 1 7-16,16-2-8 0,-16 0 7 0,0-4 2 15,13 0-2-15,-13 1 6 0,9-2-2 0,-4 0 3 16,-2 0 5-16,4 0-5 0,0 0 5 0,-1 0-8 16,-1-27 1-16,2 27-3 0,-2-19-3 0,1 19 4 15,-1-25-1-15,1 11 9 0,0-3-7 16,1 3 6-16,-4-1 5 0,1-1-1 0,1 1 13 16,0 2 2-16,-1 2-4 0,-1 1 3 0,-2 3-5 15,0 3-10-15,0 1-9 0,-1 3-11 0,0 0 0 16,0 0 5-16,0 0 6 0,0 0 2 0,0 26-1 15,0-26-1-15,0 27-2 0,0-27 3 0,0 36-5 16,0-14-2-16,0 0 9 0,0 1-5 16,0 2 4-16,23-3 0 0,-23 1-4 0,0 1 0 0,0-3-2 15,11-1 0-15,-11-1-1 0,0-3 8 0,0 0-1 16,0-2 0-16,0-1 2 0,0-1-2 0,0-4 1 16,0 1-3-16,-21 0 2 0,21-3 2 0,0 1-6 15,-25-1 2-15,25-1-6 0,-19-1 0 16,19-1 4-16,-22 1-2 0,11-2 4 0,-1 1-2 15,1-1 0-15,1 0-4 0,-2 3-24 0,2-5-43 16,-1 1-52-16,1 0-69 0,3 1-81 0,-1-2-103 16,0 0-150-16,2 0-142 0,3 0 91 0,0 0 146 15</inkml:trace>
  <inkml:trace contextRef="#ctx0" brushRef="#br0" timeOffset="110875.98">21072 13939 1870 0,'0'0'46'0,"0"0"34"0,0 0 33 0,0 0 31 15,0 0-25-15,0-12-17 0,0 12-25 0,0 0-27 16,0-5-14-16,0 5-14 0,15-7-3 0,-15 6 1 15,0-4 0-15,0 3 2 0,13-2-6 0,-13 3-2 16,10-2-5-16,-10 0-6 0,12 3 1 16,-7-3-1-16,3 1-6 0,0 2 0 0,2-2 7 15,-1 2-5-15,0 0-1 0,2 0 2 0,-3 0-7 16,0 0 2-16,1 0 4 0,-4 0-2 0,0 0 5 16,-2 23-2-16,-1-23 2 0,-2 17 4 0,0-17-3 15,0 23 5-15,0-23 2 0,0 25-2 0,0-15 3 16,-32 2 6-16,32-1-2 0,-23 0 17 0,23-2 1 15,-24 0 4-15,24-1 2 0,-17-2-8 0,17-1-4 16,-13 1-7-16,13-4-2 0,0 3-4 0,-12-4 6 16,12 1 6-16,0 0 10 0,0-2 8 15,0 0 3-15,0 0-1 0,0 0-14 0,0 0-5 0,0 0-9 16,0 0-7-16,21 0 1 0,-21-19-3 16,18 19-2-16,-18 0-1 0,28-18-6 0,-11 18-8 15,0-12-8-15,-1 12-42 0,0-11-53 0,0 11-70 16,-5-8-79-16,1 8-53 0,0-6-79 0,-2 6-104 15,1 0-89-15,-1 0 95 0</inkml:trace>
  <inkml:trace contextRef="#ctx0" brushRef="#br0" timeOffset="111060.47">21478 14015 2471 0,'1'0'36'0,"-1"0"17"15,1 0 22-15,1-13 17 0,0 13-23 16,-2 0-10-16,0 0-23 0,0 0-22 0,0 0-14 15,0 0-7-15,0 0 3 0,0 0 6 0,0 0 2 16,0 0 1-16,0 24-1 0,0-24-3 0,0 17 0 16,0-17-4-16,0 21-34 0,0-11-53 0,-20 1-96 15,20 0-128-15,0-1-172 0,-19-1-151 16,19-2 96-16</inkml:trace>
  <inkml:trace contextRef="#ctx0" brushRef="#br0" timeOffset="111547.35">21665 13871 2271 0,'0'-13'48'0,"11"13"21"0,-11-14 39 0,0 9 46 15,0-1-7-15,0 1 15 0,0 2-18 0,0 0-38 16,0 2-33-16,0 1-39 0,0 0-26 0,0 0-6 16,0 0-8-16,0 0 6 0,0 0 12 0,0 0 2 15,0 25 10-15,0-25 4 0,0 16 1 0,0-16 7 16,0 22-1-16,0-9-1 0,0 1-5 0,0 0-16 16,0 1-5-16,0-1-6 0,0 1-2 15,0-1 5-15,0-1-3 0,0-1-2 0,0-2-2 16,0-1 2-16,0 0 2 0,0-1-4 0,0-5 2 15,0 3-4-15,23-5-9 0,-23 2-18 0,0-3-39 16,19 0-49-16,-19 0-55 0,18 0-50 0,-18 0-43 16,19 0-58-16,-7 0-85 0,1-24-75 0,-2 24-70 15,1 0 103-15,-3-18 149 0</inkml:trace>
  <inkml:trace contextRef="#ctx0" brushRef="#br0" timeOffset="111774.9">21653 13989 2167 0,'-5'0'41'0,"-1"0"33"0,3 0 43 15,-2 0 43-15,3 0-10 0,0-14-10 0,1 14-28 16,0 0-37-16,1 0-28 0,0 0-19 0,0-7-14 16,0 7-7-16,0 0-4 0,0 0-2 0,0-4-4 15,0 4 0-15,0 0 2 0,22-4-3 0,-22 3 3 16,0 0-4-16,24-3-12 0,-24 2-32 0,21 1-38 15,-21-2-43-15,22 1-52 0,-9 0-30 0,-2-1-58 16,1 1-97-16,3-1-85 0,-1-1-69 0,-1-1 98 16</inkml:trace>
  <inkml:trace contextRef="#ctx0" brushRef="#br0" timeOffset="111972.72">21944 13915 2817 0,'0'0'17'0,"0"0"14"16,0 0 9-16,0-13 9 0,0 13-18 0,0 0-13 16,0 0-10-16,0 0-6 0,0 0 4 0,0 0-3 15,0 0 1-15,0 0-4 0,33 0-8 0,-33 0 1 16,25 0-23-16,-25-6-44 0,26 6-53 0,-26 0-65 16,25-5-71-16,-25 3-72 0,20 2-73 15,-9-3-77-15,-1 0 21 0,0-1 117 0</inkml:trace>
  <inkml:trace contextRef="#ctx0" brushRef="#br0" timeOffset="112127.89">22211 13819 2470 0,'1'-4'71'15,"-1"1"38"-15,0 2 34 0,0-1 24 0,0 2-62 16,0 0-36-16,0 0-39 0,0 0-24 0,0 0-1 16,0 0-2-16,0 21 8 0,0-21-1 0,0 18-8 15,0-18 1-15,0 29-1 0,0-13 2 0,0 2-12 16,0-2-47-16,0 1-97 0,0-1-109 15,0 1-163-15,0-3-214 0,0-2-14 0,0 0 108 16</inkml:trace>
  <inkml:trace contextRef="#ctx0" brushRef="#br0" timeOffset="112511.92">22676 13683 2329 0,'-7'0'52'0,"7"-11"24"15,-4 11 18-15,4-7 14 0,0 7-48 0,0 0-23 16,-3 0-21-16,1 0-14 0,2 0 0 0,0 0-2 16,0 21 5-16,0-21 2 0,0 22-4 0,0-22 4 15,0 28-3-15,0-15-6 0,0 4-1 16,0-2-15-16,0 1-51 0,0 1-68 0,0-3-104 15,0-1-159-15,0 1-129 0,0-1-30 0,-22-4 103 16</inkml:trace>
  <inkml:trace contextRef="#ctx0" brushRef="#br0" timeOffset="112671.9">22689 13597 2141 0,'0'-10'6'0,"0"0"-2"0,0 4 4 16,-15 0-4-16,15 1-7 0,0 1-5 16,0 3-40-16,0 0-54 0,0 1-85 0,0 0-95 15,0 0-108-15,0 0-48 0,0 0 86 0</inkml:trace>
  <inkml:trace contextRef="#ctx0" brushRef="#br0" timeOffset="112962.9">22778 13758 1665 0,'0'8'18'0,"0"1"8"0,0 0 16 0,0-2 21 16,0 1-12-16,0-4-4 0,0 2-9 15,0 0-24-15,0 0 1 0,0-2-7 0,0-1-4 16,0-1 11-16,0 1 7 0,16-2 34 0,-16-1 32 16,0 0 40-16,0 0 35 0,10 0 13 0,-10 0 0 15,7 0-19-15,-3 0-27 0,3-20-21 0,-2 20-28 16,2-17-8-16,2 17-7 0,-1-18 0 0,0 18-1 15,2-18-13-15,-1 18-7 0,-3-14-19 0,0 14-9 16,-1-11-8-16,1 11-18 0,-3-3-1 0,1 3 1 16,-2 0-4-16,1 0 11 0,2 0-9 0,-1 0-6 15,-1 29-19-15,2-29-43 0,-1 23-48 0,-1-23-68 16,-1 24-51-16,1-24-47 0,-2 25-57 16,-1-12-86-16,2-13-81 0,0 19-27 0,1-19 114 15</inkml:trace>
  <inkml:trace contextRef="#ctx0" brushRef="#br0" timeOffset="113244.75">23158 13658 2309 0,'5'-25'48'0,"-1"3"32"16,0 0 49-16,-2 2 39 0,1-2-9 0,-3 5-2 16,0 2-13-16,0 2-12 0,0 4-21 0,0 2-20 15,0 2-30-15,0 3-24 0,0 2-10 0,0 0-18 16,0 0 1-16,-19 0-8 0,19 0-2 0,0 0 6 15,0 30-3-15,-12-30 5 0,12 25 2 16,0-7 2-16,-9 1 5 0,9 0-3 0,-8 3 0 16,4-1-2-16,1 4-3 0,0 0 9 0,-1 1-10 15,2 1 5-15,-1 2-1 0,1-1-13 0,1 0 6 16,-1 2-9-16,1-4-4 0,0 2 5 0,-1-1-3 16,1-4-41-16,0 0-42 0,0-1-61 0,-1-1-84 15,0-2-23-15,1-1-59 0,0-4-48 0,-2 3-108 16,0-7-126-16,0 2 50 0,-1-3 110 15</inkml:trace>
  <inkml:trace contextRef="#ctx0" brushRef="#br0" timeOffset="114111.9">22966 13947 2410 0,'0'-7'18'16,"0"0"5"-16,0 1 14 0,0 1 13 0,0 1-7 15,0 0-6-15,27-1-17 0,-27-1-11 0,22 3-17 16,-22-1-2-16,29 2-22 0,-10-1-27 0,-1 1-35 16,3-3-56-16,-1 2-29 0,1-1-28 0,-2 0-7 15,2 0-1-15,-3 0 10 0,-1-3 15 16,1 1 21-16,-3-2 44 0,-3 3 53 0,1-4 44 16,-5 0 37-16,0 0 48 0,-1-1 40 0,-1 1 33 15,-3-3 43-15,0 1 15 0,-1-2-1 0,2-1-1 16,-2 1-3-16,0-1-6 0,-2 1-7 0,0 0-15 15,0 0-24-15,0 1-7 0,0 2-14 0,0 0 6 16,0 1 10-16,0 0-18 0,0 4 1 0,0-2-16 16,0 4-17-16,0 0-6 0,0 1-20 0,0 2-15 15,0 0-18-15,-16 0-13 0,16 0-10 0,0 0-1 16,0 0 5-16,0 0-2 0,0 0 6 16,0 26 5-16,-9-26-5 0,9 20-1 0,0-20 6 0,-4 29-9 15,4-13-1-15,-2 2 6 0,-1 0-4 16,2 0 1-16,-1 2 5 0,1-2-1 0,1 0-6 15,0-2 6-15,0-1-2 0,0-2-6 0,0 0 4 16,0-3-6-16,0-1-1 0,20-2 5 0,-20-2-4 16,0-1 6-16,16-2 4 0,-16-2 3 0,0 0 3 15,19 0-3-15,-19 0-10 0,15 0 1 0,-5-21 0 16,0 21 4-16,-1-19 3 0,4 19-3 0,-2-21 2 16,-2 21 0-16,1-22 5 0,0 10 8 0,-1 1 13 15,0 0 5-15,-1 0 7 0,-3 3 4 0,1 0-10 16,-1 2 7-16,-2-1-11 0,-2 3-1 15,0-1-3-15,2 5-16 0,-3-2 1 0,0 2-16 0,0 0 1 16,0 0-5-16,0 0-2 0,0 0 8 0,0 0-6 16,0 0 7-16,0 0 0 0,0 0 1 15,0 0 7-15,0 0-3 0,0 0 1 0,0 0-7 16,0 0 5-16,0 0 6 0,0 0 3 0,0 0 3 16,0 0-7-16,0 0 1 0,0 0-2 0,0 0-5 15,0 0 1-15,0 0 1 0,0 0-3 0,0 0 2 16,0 0 0-16,0 0-2 0,0 0 4 0,0 0 12 15,0 0-10-15,0 0 4 0,0 0-1 0,0 0-12 16,0 0 5-16,0 0-10 0,0 0-2 0,0 0-2 16,0 0 4-16,0 0-2 0,0 21 8 0,0-21 9 15,0 0-9-15,0 23 5 0,0-23-6 0,0 18-2 16,0-18 4-16,0 18-9 0,0-18 9 16,0 12-11-16,0-12 5 0,0 10 3 0,0-10-9 15,0 5 8-15,0-2-4 0,15-1 8 0,-15-2 1 16,0 0 7-16,0 0-6 0,12 0 2 0,-12 0 3 15,8 0-10-15,-3 0 7 0,0 0-7 0,1-22 5 16,-2 22 3-16,3 0-6 0,-2-21 7 0,0 21-9 16,-1-13-1-16,1 13 7 0,-1-18-2 0,0 8 5 15,3 0-11-15,-2-1 2 0,0 2-12 0,-1-2-18 16,1 2-27-16,-1 1-50 0,1 2-59 0,-2 1-60 16,0 2-51-16,-3 2-35 0,0 1-20 15,2 0-21-15,0 0-53 0,-1 0-71 0,3 0-30 16,-2 23 98-16</inkml:trace>
  <inkml:trace contextRef="#ctx0" brushRef="#br0" timeOffset="114747.83">23654 13775 1926 0,'0'3'24'0,"0"-2"11"0,0 0-1 16,0 0 20-16,0-1 16 0,0 0 21 0,0 0 23 16,0 2-3-16,0-2-27 0,0 1-14 0,2-1-6 15,0 0 0-15,0 0-1 0,3 0-6 0,3 0-11 16,0 0-6-16,1 0-2 0,1 0-4 0,0 0 7 15,1 0 8-15,0-22 18 0,-3 22 13 0,-2 0 8 16,2 0 6-16,-3-17-1 0,0 17-3 16,-3 0-1-16,-2-9-8 0,0 9-10 0,0 0-16 0,0-6-22 15,0 6-7-15,0 0-16 0,0 0-7 16,-26 0 2-16,26 0-6 0,0 0-6 0,-24 0 0 16,24 0-4-16,-18 0-14 0,18 0-22 0,-18 0-23 15,18 19-11-15,-15-19-7 0,15 0 4 0,-9 23-1 16,9-23-19-16,-2 17-9 0,2-17-13 0,0 19-4 15,0-11 6-15,0 0 15 0,0-2 19 0,0 1 27 16,0-3 23-16,0 2 12 0,0-2 14 0,0-3 2 16,26-1 9-16,-26 0 2 0,22 0-11 15,-22 0 4-15,30 0 0 0,-14 0-2 0,1-22 15 16,-1 22-1-16,1 0 0 0,-1-23 10 0,-1 23 7 16,-2-18 24-16,1 18 17 0,-4-19 5 0,-1 19 10 15,-2-18-8-15,1 9-13 0,-4 2-3 0,1-2-21 16,-1 3-14-16,-2 0-8 0,1 0-7 0,-2 5-5 15,-1-2-2-15,0 2-5 0,0 1-9 16,0 0 1-16,0 0 1 0,0 0 5 0,0 0 9 0,0 0 2 16,0 22-2-16,0-22 2 0,0 0 0 0,0 21 0 15,0-21 3-15,0 15-3 0,0-15 0 16,0 13 1-16,0-13-1 0,0 14 4 0,0-14 1 16,0 7-1-16,0-7 1 0,0 3 3 0,0-3 0 15,0 3 27-15,0-2 24 0,0-1 26 0,0 0 33 16,0 0 6-16,0 0-4 0,0 0-2 0,0 0-13 15,0 0-31-15,0-17-14 0,0 17-27 0,0 0-19 16,0-15-10-16,0 15-1 0,0-16 2 0,19 16-4 16,-19-16 8-16,16 9-2 0,-16-1 2 0,20 2 3 15,-11 3-2-15,1 0-2 0,-5 0-8 16,2 3-8-16,-2 0 6 0,0 0-7 0,-1 0 2 0,-1 0 0 16,-1 21-6-16,-1-21-15 0,1 0-31 15,-2 28-48-15,0-28-52 0,0 20-52 0,0-20-57 0,0 18-53 16,0-18-73-16,0 18-123 0,0-18-100 15,0 8 59-15,0-8 125 0</inkml:trace>
  <inkml:trace contextRef="#ctx0" brushRef="#br0" timeOffset="115494.98">24181 13712 2315 0,'0'-5'22'16,"0"1"24"-16,1 1 31 0,-1 1 30 0,0 0 10 15,0 0-4-15,0 1-11 0,0 1-22 0,0 0-29 16,0 0-11-16,0 0-11 0,0 0-2 0,0 0-3 16,0 0-5-16,0 0-7 0,0 0-5 0,-14 0-3 15,14 15 1-15,0-15-1 0,0 0 2 0,0 10 4 16,0-10-10-16,0 9 3 0,0 0-4 0,0-4 1 16,0 2 3-16,0 2-1 0,0-2 6 15,0 0-3-15,0 0 0 0,18 0 3 0,-18-1-7 16,0 0 2-16,18-1 9 0,-18-4-10 0,12 4 4 15,-12-2 1-15,12-2-5 0,-12-1 11 0,14 0 0 16,-7 0-3-16,3 0 5 0,-1 0-1 0,1 0 2 16,4-22 0-16,-2 22 5 0,2 0 4 0,-1-24 1 15,-2 24 8-15,0-19 3 0,-1 19 2 0,-3-17 10 16,2 7-3-16,-4 2 8 0,-1 0 4 0,-1 1-6 16,-1 0 8-16,0 0-11 0,-2 2-14 0,0 2-14 15,0 0-14-15,0 0-8 0,0 2-5 16,0 1 5-16,0 0 0 0,0 0-10 0,0 0 5 15,-23 0-1-15,23 0-6 0,0 0 16 0,0 0 3 16,-15 19-7-16,15-19 4 0,0 0-8 0,-11 21-1 16,11-21 2-16,-10 14-1 0,10-14-1 0,-4 17-1 15,4-17 8-15,0 13-14 0,0-7 7 0,0-2-10 16,0 0-10-16,0 0 19 0,0-2-17 0,0 0 5 16,0-1 2-16,0-1-11 0,26 0 12 0,-26 0 1 15,24 0 5-15,-24 0 6 0,27 0 0 0,-8 0-9 16,-1-26 4-16,2 26 5 0,-3-17-3 0,1 17 11 15,-1-23-2-15,-3 23-8 0,-1-19 11 16,-1 19-7-16,-2-21 5 0,-1 11 4 0,-2-1-7 16,0 2 5-16,0 1-4 0,-2-1-2 0,-1 1 5 15,-2 3-2-15,1-1-1 0,-2 4 4 0,-1 0-8 16,2 2 3-16,-2 0-4 0,0 0-11 0,0 0 0 16,0 0 0-16,0 0 6 0,0 0 11 0,0 21 3 15,0-21 4-15,0 0-12 0,0 26 1 0,0-26 2 16,0 23-8-16,23-23 12 0,-23 22-2 0,21-9 0 15,-21-1 4-15,21-1 6 0,-21 1 11 0,21-3 16 16,-21 3 15-16,17-2 8 0,-17-3 21 0,8 1 9 16,-8 0 9-16,5-2 13 0,-5-2-7 0,0 2-17 15,0 0-4-15,0 0-19 0,0-2-22 16,-25 1-5-16,25 2-19 0,-24-1-15 0,24-1 1 16,-29 5-11-16,12-6-18 0,-2 3-35 0,0-2-48 15,-3 0-59-15,3 0-51 0,-2 0-56 0,1-3-70 16,-3 0-78-16,4-1-122 0,1 1-177 0,3-2-17 15,-2 0 142-15</inkml:trace>
  <inkml:trace contextRef="#ctx0" brushRef="#br0" timeOffset="120647.9">25383 13502 1664 0,'0'-6'44'16,"0"1"30"-16,0 3 18 0,0-3 34 0,0 1-14 15,0 1-7-15,-11 1 6 0,11-1-23 0,0 2-19 16,0-1-17-16,0 2-20 0,-7 0-8 0,7 0-10 15,-2 0-11-15,2 0 0 0,0 0-11 0,-3 0 0 16,1 0 4-16,2 0-2 0,0 0 9 0,0 21 1 16,0-21 4-16,0 18 0 0,0-6 1 15,0 1-5-15,24 4-1 0,-24-2 0 0,0 3-1 16,22-1-2-16,-22-2 3 0,16 2 0 0,-16-3-4 16,17-1 5-16,-17 0-4 0,19-3 1 0,-11-3 3 15,1-2-1-15,0 0 6 0,2-2-3 0,-4-2 9 16,1-1 0-16,2 0 8 0,1 0 4 0,-2 0-3 15,1 0 12-15,0-26-2 0,3 26 4 0,-3-18 3 16,-3 18-2-16,1-23 5 0,-2 23 7 0,2-22-4 16,-1 9-1-16,-3 1 2 0,-2 0-6 0,0 0 10 15,0-1-4-15,-1 2 7 0,-1 0-11 16,2 1-6-16,-2 1-4 0,0 1-26 0,0 4 1 16,0 1-13-16,0 1-11 0,0 2 4 0,0 0-4 15,0 0 11-15,0 22 4 0,0-22 2 0,0 30 5 16,0-11-5-16,0 5-1 0,0-1-5 0,0 2 2 15,0 2 2-15,20-2 4 0,-20-2 4 0,0 1-6 16,0-2 0-16,15-2 2 0,-15-1-6 0,0-1 4 16,0-3 0-16,8 1 0 0,-8-3 14 0,0-1 10 15,0 0 9-15,0-4 6 0,0 1-1 0,0-2-5 16,-25 0-4-16,25-2-12 0,0 0-11 16,-25 0 1-16,25-1-7 0,-23-1-3 0,10-2 4 15,1 1 0-15,-3-1-6 0,0 0 2 0,-1-1-4 16,0 0-12-16,3 0-33 0,0 0-44 0,-3 0-65 15,3 0-67-15,1 0-63 0,-1 0-67 0,4 0-119 16,-1 0-148-16,4-17 20 0,1 17 116 0</inkml:trace>
  <inkml:trace contextRef="#ctx0" brushRef="#br0" timeOffset="121061.8">25920 13715 2238 0,'-5'0'37'0,"5"-15"25"0,-4 9 38 0,3 1 36 0,0-1-8 16,0 3-4-16,-1 0-26 0,2-1-30 0,0 3-32 15,-2 1-24-15,0 0-15 0,2 0-5 16,0 0 4-16,0 0 5 0,0 25 1 0,0-25 2 15,0 19-3-15,0-19-3 0,0 28 6 0,0-14-2 16,0 2-1-16,0 0 2 0,0-3-6 0,0 3-24 16,0-2-50-16,0 0-77 0,0-1-104 0,0-1-130 15,0-1-159-15,0-1-58 0,0-1 106 16</inkml:trace>
  <inkml:trace contextRef="#ctx0" brushRef="#br0" timeOffset="121405.54">26165 13808 1956 0,'4'0'60'0,"-1"0"40"0,-1 0 37 0,-2 0 35 0,2 0-26 15,-2 0-8-15,0-17-19 0,2 17-12 16,-2 0-19-16,0 0-19 0,0 0-11 0,0 0-21 16,0 0-17-16,0 0-11 0,0 0-13 0,0 0-3 15,0 0 9-15,0 0-4 0,0 0 4 0,0 0 0 16,0 23-3-16,0-23 3 0,0 16 1 0,0-16 1 15,0 22-7-15,-20-22-2 0,20 20-29 0,0-9-62 16,-14-3-80-16,14 1-117 0,-14-2-138 0,14 1-165 16,-11-3-30-16,5 0 121 0</inkml:trace>
  <inkml:trace contextRef="#ctx0" brushRef="#br0" timeOffset="121739.89">26394 13665 2384 0,'0'-7'34'16,"0"1"27"-16,0 1 34 0,0 2 40 0,0-1-3 16,0-1 0-16,0 3-22 0,0 1-36 0,0 0-34 15,0 1-23-15,0 0-23 0,0 0-3 0,0 0 4 16,0 0 3-16,0 0 13 0,0 22 8 0,0-22 12 15,0 19 8-15,0-19 6 0,0 22 5 16,0-7-4-16,0-2-1 0,0 4-11 0,0-4-9 16,0 1-8-16,0 1-11 0,0-2 2 0,0 1-3 15,0-1-3-15,0-1 0 0,0-1 5 0,0 0-5 16,0-1 2-16,0-2 0 0,0 0-4 0,0-2 1 16,0 0-7-16,0-3-8 0,25 1-49 0,-25-2-53 15,19-2-73-15,-19 0-88 0,23 0-57 0,-9 0-127 16,-1 0-144-16,3 0-2 0,-3-23 103 0</inkml:trace>
  <inkml:trace contextRef="#ctx0" brushRef="#br0" timeOffset="121935.92">26286 13847 2444 0,'-7'0'32'16,"-2"0"9"-16,9 0 16 0,0 0 20 0,0 0-26 15,0 0-1-15,0-19-18 0,0 19-19 0,27 0-10 16,-27-14-6-16,25 14 1 0,-25-11-9 0,36 11-20 16,-13-12-46-16,-4 12-52 0,4-7-58 0,-3 7-61 15,2-5-76-15,-1 3-100 0,-1-1-79 0,-4 1 85 16</inkml:trace>
  <inkml:trace contextRef="#ctx0" brushRef="#br0" timeOffset="122459.92">27346 13705 2359 0,'0'0'67'0,"0"0"48"0,0 0 38 16,0 0 32-16,0 0-41 0,-23 0-39 16,23 0-24-16,0 0-26 0,0 0-11 0,-17 0 6 15,17 0 3-15,-10 0 11 0,10 0 23 0,-13 0 1 16,7-19 13-16,-2 19-6 0,2 0-25 0,1-17-9 16,-1 17-15-16,-1-18-11 0,0 7 2 0,3-2-12 15,-1 0-8-15,1-5-2 0,2 1-13 0,1-1-4 16,0 0 5-16,1 1 0 0,0 0 5 0,0 2-7 15,0 2 3-15,0 1-9 0,0 1-10 0,0 3 12 16,20 1-19-16,-20 3-3 0,0-2-5 0,0 3-19 16,15 3-9-16,-15 0 1 0,0 0 2 0,13 0 2 15,-13 0 3-15,0 22 11 0,12-22 0 16,-12 23 16-16,5-23 10 0,-5 32 4 0,0-13 7 16,0 2-2-16,0 1-1 0,-30-1-3 0,30 1 5 15,-31 1 5-15,12-3 4 0,-2 2-2 0,0-5-2 16,-2-2 0-16,4 2 1 0,3-4-1 0,0-4 1 15,5 1 3-15,2-4-5 0,0-2 16 0,9-1 0 16,-4-2-1-16,4-1 9 0,0 0-10 0,0 0-1 16,0 0-3-16,0 0 1 0,0 0 1 0,33 0-7 15,-33-19 1-15,32 19-12 0,-13 0-33 16,6-17-39-16,-2 17-69 0,4-18-80 0,-5 18-73 16,3-16-68-16,-3 5-100 0,-1 3-119 0,-2-2-27 15,4 1 113-15</inkml:trace>
  <inkml:trace contextRef="#ctx0" brushRef="#br0" timeOffset="122976.3">27638 13414 2248 0,'0'-14'17'0,"0"3"32"0,0 0 48 15,0 1 49-15,0 0 21 0,0 0 2 0,0 6-23 16,0-1-37-16,0 2-31 0,0 2-29 0,0 1-23 15,0 0-13-15,0 0-7 0,0 0-2 16,0 0 5-16,0 23 4 0,0-23 5 0,0 19 3 16,-14-19 6-16,14 28 1 0,0-13-3 0,0 0-7 15,0 2-5-15,0-3-9 0,0 0 2 0,0 0 11 16,0-1-7-16,0-4 11 0,0 1-4 0,25-2-9 16,-25-1-2-16,0-1-4 0,18-2 5 0,-18-3-3 15,16-1 11-15,-16 0-5 0,20 0 1 0,-10 0-3 16,0 0-1-16,4 0 1 0,-3-27 12 0,0 27 7 15,-1 0 3-15,1-28-1 0,-3 28-15 0,2-24 1 16,-2 11 0-16,-1-2 7 0,2 2 16 0,-1-3-5 16,-2 5 1-16,0 2 5 0,-1 0-17 0,-1 5 3 15,-4-2-16-15,0 6-10 0,0 0-10 0,0 0 4 16,0 0 0-16,0 0 0 0,0 26 10 16,0-26-7-16,0 32 9 0,0-11 2 0,0 3 2 15,0 2-4-15,0 1-3 0,0-1-2 16,0 1-2-16,0-1 2 0,0 1-5 0,20-4 6 0,-20-2-5 15,0-1 4-15,0-3 10 0,0-1 3 0,0-5 18 16,11-1 10-16,-11-3-1 0,0-1-1 16,0-4 1-16,0 3-13 0,0-4-2 0,0 0-5 0,0 0-16 15,-21 0 0-15,21-1-9 0,0 2 3 16,-28-2-12-16,28 1-40 0,-27 1-41 0,9 1-69 16,1-2-57-16,-2 2-58 0,4-2-64 0,-3 4-62 15,5-2-106-15,1-3-140 0,1 0 18 0,7 0 124 16</inkml:trace>
  <inkml:trace contextRef="#ctx0" brushRef="#br0" timeOffset="123360.42">28159 13662 2129 0,'4'-4'37'16,"3"0"20"-16,0 3 27 0,1-1 22 0,-2-1-24 15,0 1-6-15,-1 2-16 0,0-1-12 0,-1 1-12 16,5 0-11-16,-5 0-10 0,2 0-11 0,-3 0 1 16,1 0-1-16,-1 0 7 0,2 19 3 0,-3-19 6 15,0 0 7-15,-2 23 5 0,0-23 13 0,0 20 13 16,0-20 2-16,0 20 10 0,0-8 1 0,-25-2-2 15,25 2 1-15,0-2-12 0,-24-2-13 0,24-1-10 16,0 0-10-16,-18-1-9 0,18-2-1 0,0 0-5 16,0-3-1-16,-11 2 5 0,11-3-4 15,0 0 4-15,0 0-4 0,0 0-4 0,0 0 5 16,0 0-5-16,0 0-2 0,31 0-32 0,-31 0-55 16,29 0-77-16,-29-22-109 0,32 22-74 0,-15 0-102 15,2-21-184-15,-2 21-1 0,1-16 103 0</inkml:trace>
  <inkml:trace contextRef="#ctx0" brushRef="#br0" timeOffset="123569.88">28553 13691 2546 0,'2'0'25'0,"0"0"17"0,-1 0 15 15,0 0 24-15,-1-8-10 0,0 8-15 16,0 0-2-16,0 0-15 0,0 0-10 0,0 0 15 15,0 22 0-15,0-22-1 0,0 21 0 0,0-21-14 16,0 23-9-16,0-23-9 0,-18 28-5 0,18-15-6 16,0-1 0-16,0 0-2 0,-18-1-15 0,18-2-57 15,-11 1-89-15,11-2-111 0,-12 1-154 0,6-2-167 16,1-3-52-16,1-1 113 0</inkml:trace>
  <inkml:trace contextRef="#ctx0" brushRef="#br0" timeOffset="123903.82">28924 13547 2870 0,'0'-8'22'0,"0"-1"35"15,0 5 47-15,0 0 51 0,-17 1 11 0,17 2-22 16,0-1-49-16,0 2-53 0,0 0-34 0,0 0-10 15,0 0-4-15,0 0 2 0,0 0 8 0,0 0 3 16,0 25 12-16,0-25 9 0,0 18 3 0,0-18 9 16,0 24 12-16,0-10 6 0,0 1-4 0,0 0-15 15,0-1-12-15,0 3-2 0,0-3-12 16,0 1 4-16,0 0 0 0,0-2-6 0,0-1 6 16,0 0 3-16,0-3 6 0,0 1-10 0,0-2-5 15,0-2-4-15,0 1-3 0,0-3 4 0,22-1-2 16,-22 0 7-16,0-3-13 0,23 0-1 0,-23 0-7 15,20 0-42-15,-20 0-66 0,18 0-100 0,-9 0-84 16,-1-23-95-16,1 23-69 0,-4 0-152 0,6-21-127 16,-3 21 128-16</inkml:trace>
  <inkml:trace contextRef="#ctx0" brushRef="#br0" timeOffset="124108.53">28818 13691 2769 0,'-12'0'40'0,"3"0"48"16,4 0 58-16,0 0 55 0,2 0-4 0,3-14-29 16,-1 14-49-16,1 0-54 0,0 0-33 0,0 0-16 15,0 0-14-15,0-6 0 0,0 6-3 0,0 0-2 16,23-3 8-16,-23 0 1 0,18 2-11 0,-18-1-21 16,28-1-51-16,-12 2-68 0,3-4-82 0,3 0-91 15,-2-2-85-15,3 2-143 0,-2-4-157 16,1 0 85-16,0 0 136 0</inkml:trace>
  <inkml:trace contextRef="#ctx0" brushRef="#br0" timeOffset="124714.07">30119 13489 2085 0,'0'0'61'0,"0"-18"36"0,0 18 27 0,0 0 38 0,0 0-15 16,0-18 2-16,20 18 8 0,-20-9-3 0,0 9-29 15,0-9-10-15,0 9-12 0,0-8-11 0,0 3 9 16,0 3-8-16,0-2-17 0,0 3-22 0,0-2-17 16,0 3-28-16,-27 0-3 0,27 0-4 0,-25 0-12 15,9 0 14-15,-3 0-7 0,0 22 2 16,-1-22 7-16,-1 22-7 0,1-22 0 0,2 27 5 15,0-27-6-15,4 26 0 0,1-13-2 0,1 1-4 16,1-3-4-16,4 0 1 0,1-1-8 0,2-3-31 16,2 1-19-16,0-2-14 0,2-1-3 0,0-2 17 15,0 0 21-15,0-2 13 0,0-1 15 16,33 0 13-16,-33 0 1 0,26 0 3 0,-26 0-3 0,36-23 3 16,-18 23-1-16,3-19 1 0,-1 19 10 15,-1-23-7-15,-1 23 3 0,-2-25 4 0,-2 11-2 16,-2 2 20-16,-1 0 14 0,-1 3 11 0,-1-2 20 15,-1 5-1-15,-3-1-5 0,-2 2-9 0,-1 5-22 16,-2-2-18-16,1 2-20 0,-1 0-4 0,0 0 1 16,0 0 11-16,0 25 4 0,0-25-4 0,0 27 0 15,0-27-11-15,0 34-15 0,-20-14-50 0,20-1-78 16,0-2-88-16,0 2-95 0,-11-4-91 0,11 0-157 16,0-3-129-16,0-2 111 0,0-2 142 0</inkml:trace>
  <inkml:trace contextRef="#ctx0" brushRef="#br0" timeOffset="124988.03">30294 13414 2573 0,'0'-24'39'0,"0"2"34"0,0 1 57 16,0 2 59-16,0 2 13 0,0 2 6 0,0 5-23 15,0 1-37-15,0 4-34 0,0 2-21 0,0-1-26 16,0 3 1-16,0 1-10 0,0 0-5 0,0 0-8 15,0 0-28-15,0 0-8 0,0 0-14 0,0 0 5 16,0 0 9-16,0 22 4 0,0-22 13 0,-17 22 4 16,17-8-4-16,0 5 0 0,0 5-12 15,0 1-6-15,0 1 6 0,0 3-10 0,0-1-1 0,0 0 4 16,0-1-8-16,0-1-1 0,0-2-5 0,0-1-38 16,0-4-54-16,-10 1-90 0,10-2-69 0,0-5-82 15,-5-1-70-15,5-2-73 0,0 0-192 16,0-5-55-16,0-1 126 0</inkml:trace>
  <inkml:trace contextRef="#ctx0" brushRef="#br0" timeOffset="125371">30527 13524 2828 0,'3'-12'33'0,"-2"2"46"0,2 1 54 0,0 1 47 16,-3 0 13-16,0 0-16 0,0 3-32 0,0-1-34 15,0 2-38-15,0 2-12 0,0 0-23 16,0 0-9-16,0 2-3 0,0-1-14 0,0 1-1 16,0 0-5-16,-20 0-12 0,20 0-6 0,0 0 3 15,-16 0-1-15,16 21 11 0,-15-21-11 0,15 0-7 16,-20 22-17-16,11-22-29 0,1 17 0 0,0-17-6 16,4 15 15-16,2-15 20 0,1 12 13 0,1-5 6 15,0-1 5-15,0-1 2 0,0 2 2 0,22 0 6 16,-22-1 3-16,0 1-1 0,31 1 1 0,-31-1-3 15,24 0-6-15,-24 1 8 0,25-2-4 0,-12 2 5 16,-13-3 4-16,20 2-3 0,-13-1 4 0,-7-1-3 16,9 0-1-16,-5-2 6 0,-4 1-6 15,0-3 1-15,2 0 2 0,-2 1-4 0,0 0 10 16,0-2 0-16,0 0-3 0,0 0-5 0,0 1-3 16,0 2-8-16,-20-2-3 0,20 2-31 0,-21 0-74 15,21-1-64-15,-29 4-82 0,8-3-66 16,2 2-59-16,-3 1-140 0,3-3-129 0,1 1 74 0,3-3 127 15</inkml:trace>
  <inkml:trace contextRef="#ctx0" brushRef="#br0" timeOffset="125723.02">30741 13571 2609 0,'2'-3'23'0,"-1"1"20"0,-1 1 25 15,2 1 31-15,0-1-9 0,-2 1-12 0,0 0-22 16,0 0-26-16,1 0-7 0,0 0-4 0,-1 0-1 16,4 0-5-16,-2 22-5 0,1-22-4 0,1 0-1 15,0 19-1-15,1-19-2 0,-2 13 6 0,6-13-2 16,-3 10 9-16,0-10 7 0,2 8 5 0,-2-8 13 16,3 5 11-16,0-5 6 0,0 0 5 0,2 0 3 15,-2 0-2-15,2 0 5 0,-1 0 7 16,0-19 14-16,0 19 13 0,3 0 18 0,-4-22 9 15,-1 22 3-15,1-17 9 0,-4 17 5 0,-2-18-3 16,0 18 25-16,-3-18-16 0,0 10-24 0,0-1-14 16,0 3-35-16,0-2-26 0,-28 3-24 0,28 0-7 15,-25 1-27-15,25 3-13 0,-32 1-12 0,14 0-56 16,-1 0-65-16,-2 0-50 0,1 24-68 0,-1-24-45 16,2 22-64-16,0-22-66 0,2 28-77 0,2-12-190 15,-1-2-109-15,6-3 133 0</inkml:trace>
  <inkml:trace contextRef="#ctx0" brushRef="#br0" timeOffset="131708.79">20967 15218 1790 0,'0'-11'43'0,"0"11"19"0,0-5 3 0,0 2 29 0,0-1-7 16,-16 0 15-16,16 0 24 0,0 1-6 16,0-1-14-16,0 1-15 0,0 3-6 0,-8-3-3 15,8 2-10-15,0-2 3 0,0 1-10 0,0 2-3 16,-5 0-2-16,5-3-7 0,0 1-2 0,0 0-16 16,0 1-1-16,0 1-6 0,-3 0-4 0,3 0 3 15,0 0-1-15,-1 0-1 0,1 0-1 0,0 0-1 16,-1 0-4-16,1 0 0 0,0 0-8 0,0 0 2 15,0 0 2-15,0 0-2 0,0 0 10 0,0 0 1 16,0 0-9-16,0 0-3 0,0 0-8 0,0 0-2 16,0 0 3-16,0 0 1 0,0 0 11 0,0 0 4 15,0 0 1-15,0 0 4 0,0 0-9 16,0 0-1-16,0 0-3 0,0 0-9 0,0 0 1 16,0 0-13-16,0 0-1 0,0 0 12 0,0 0-13 15,0 17 17-15,0-17-5 0,0 11-9 0,0-11 12 16,0 16-7-16,0-16-4 0,0 12 4 0,0-4 0 15,0-2-8-15,0-2 6 0,0 2-9 0,19-3 0 16,-19 1 0-16,0-2-1 0,19 3-7 0,-19-4-7 16,15 2-2-16,-7-3-1 0,0 0 12 0,1 0 9 15,-3 0 3-15,3 0 7 0,-2 0 7 0,-1 0-6 16,3 0 8-16,-1-24-7 0,0 24 0 16,0-16-2-16,0 16-3 0,-1-23 7 0,-1 23-4 15,-1-23 4-15,-1 10 2 0,-1 0 1 0,2 3 0 16,-2-2 3-16,0 2-2 0,-2 0 1 0,0 2 4 15,0 1 6-15,1 2 1 0,-2 1 13 0,0 3-18 16,0 1-3-16,0 0-17 0,0 0-11 0,0 0 17 16,0 0-12-16,0 26 25 0,0-26-10 0,0 24-4 15,0-24 9-15,0 31-17 0,0-14 16 0,20 2-8 16,-20 0-4-16,0-1 7 0,0 0-2 16,21-1 6-16,-21 0-3 0,0 0 3 0,0-1-4 15,9-1 5-15,-9-2 10 0,0-1 1 0,0-1 10 16,0-1 4-16,0-1 2 0,0 1-1 0,0-4-8 15,-24 1-5-15,24 0-10 0,0-1-1 0,-24-1-4 16,24 0 3-16,-21 0-3 0,21-1-2 0,-22 0-7 16,10-3-18-16,-2 3-15 0,1-1-46 0,0-3-43 15,-2 3-46-15,5-2-54 0,0-1-29 0,1 0-39 16,2 0-61-16,2 0-98 0,4 0-60 0,1 0-61 16,0 0 95-16,0 0 168 0</inkml:trace>
  <inkml:trace contextRef="#ctx0" brushRef="#br0" timeOffset="132331.94">21430 15506 1745 0,'-1'0'52'0,"1"0"35"0,0 0 35 0,0-8 27 15,0 8-19-15,0-7-14 0,0 7-23 0,0-4-19 16,0 0-22-16,0 1-7 0,0-3 3 0,0 1 7 15,0 1-8-15,23-2-6 0,-23-1-15 0,18 2-9 16,-18-1 1-16,17 2-7 0,-17 0 0 16,20 1-6-16,-10 2-6 0,-2-1-1 0,0 2-1 15,-1 0 3-15,2 0 5 0,-4 0-1 0,0 0 3 16,-1 0 0-16,-3 27-5 0,0-27 5 0,-1 25-3 16,0-25 1-16,0 27-1 0,0-13 4 0,0-1 3 15,-26 0-2-15,26-1 8 0,0-2 9 0,-23-3 7 16,23 0 8-16,-16-2-1 0,16 1-10 0,-11-3-1 15,11 2-3-15,0-2 0 0,0-1-3 0,0-2-2 16,0 0-5-16,0 0 1 0,0 0-4 0,0 0 3 16,0 0-3-16,0 0-7 0,0 0 1 15,0-16-7-15,21 16-7 0,-21 0-32 0,19 0-53 16,-19 0-69-16,23-13-68 0,-10 13-81 0,1 0-92 16,1 0-120-16,2-8-94 0,-2 8 112 0</inkml:trace>
  <inkml:trace contextRef="#ctx0" brushRef="#br0" timeOffset="132517">21907 15529 2407 0,'0'0'18'0,"0"0"10"15,0 0 5-15,0 0 15 0,0 0-4 0,0 0 2 16,0 0 6-16,0 0-5 0,0 0 9 0,0 0 4 16,0 0-3-16,0 18-8 0,0-18-23 15,0 0-13-15,0 15-9 0,0-15-4 0,0 15 4 16,0-15-4-16,-19 16-8 0,19-5-44 0,0-2-81 15,-15 4-101-15,15 0-163 0,-12 0-173 0,12-3-48 16,-8 0 105-16</inkml:trace>
  <inkml:trace contextRef="#ctx0" brushRef="#br0" timeOffset="133087.51">22109 15366 2011 0,'0'-4'41'0,"0"-2"23"0,0-2 39 0,0 1 41 0,0 0-1 16,0 0 15-16,0 2-7 0,0-1-19 0,0 2-22 16,0 0-17-16,0 4-7 0,0-3 2 0,-11 3 1 15,11 0-10-15,0 0-14 0,0 0-18 0,0 0-16 16,0 0-5-16,-7 0-8 0,7 0-3 0,0 22 1 16,-4-22 4-16,3 19-3 0,1-19 3 0,0 25-4 15,0-10-10-15,0 0 15 0,0-1-10 16,0 0-3-16,0 0 4 0,0-2-8 0,0-1 2 15,0 2 9-15,23-4-1 0,-23 1 4 0,0-3-4 16,18-1-3-16,-18-1-1 0,17-1-6 0,-17-1 5 16,19-2-3-16,-8-1 4 0,0 0-10 0,1 0-28 15,-1 0-44-15,3 0-71 0,-3 0-66 0,-1 0-53 16,3 0-46-16,-3-22-46 0,0 22-73 0,0 0-120 16,-3 0-62-16,3-19 111 0</inkml:trace>
  <inkml:trace contextRef="#ctx0" brushRef="#br0" timeOffset="133261.84">22191 15443 2127 0,'-22'0'44'15,"1"0"32"-15,7 16 53 0,3-16 56 0,0 0 6 16,5 0 7-16,6 0-24 0,-7 0-42 0,7 0-34 16,0 0-29-16,0 0-26 0,0 0-1 0,0 0-16 15,0-16-11-15,0 16-1 0,28 0-14 0,-28-18 2 16,23 18-9-16,-6-14-2 0,-2 14-48 0,3-13-74 15,-1 5-82-15,-1 1-117 0,0 3-109 0,-1-2-150 16,-2-1-82-16,-2 6 119 0</inkml:trace>
  <inkml:trace contextRef="#ctx0" brushRef="#br0" timeOffset="136036.29">23059 15293 2376 0,'0'-8'16'0,"0"0"18"16,0 4 38-16,0-1 23 0,0 2-6 0,0 1-17 15,0 2-41-15,0 0-21 0,0 0-7 16,0 0 1-16,0 0 2 0,0 27 1 0,0-27-6 15,0 22 2-15,0-22-4 0,0 27-6 0,0-12-9 16,0 2-62-16,0-5-67 0,0 3-98 0,0-4-129 16,0 0-107-16,0-2-79 0,0-1 102 0</inkml:trace>
  <inkml:trace contextRef="#ctx0" brushRef="#br0" timeOffset="136183.26">23124 15209 1693 0,'0'-18'10'16,"0"1"2"-16,0 2 3 0,0 1 3 0,-16 2-14 16,16 3-7-16,0 4-17 0,0 2-34 0,0 2-20 15,0 1-27-15,0 0-38 0,0 0-44 0,0 0-73 16,0 26-73-16,0-26 49 0</inkml:trace>
  <inkml:trace contextRef="#ctx0" brushRef="#br0" timeOffset="136468.84">23209 15300 1060 0,'5'8'20'16,"-1"-4"31"-16,0 0 36 0,1 2 38 0,-4-4 7 16,2 3-6-16,-2-2-3 0,1-1-22 0,-2-1-5 15,2 3 6-15,-2-4-12 0,0 2 6 0,0 1-5 16,0-1-7-16,0 0 5 0,0-2 12 16,0 1 16-16,0-1 17 0,0 0 8 0,0 0 8 15,0 0-11-15,0 0-18 0,0 0-29 0,0 0-38 16,0-22-21-16,0 22-28 0,0 0 1 0,20-27-6 15,-20 27-2-15,0-19 8 0,23 19-10 0,-23-19 4 16,20 19-7-16,-20-15 1 0,19 15-1 0,-10-7 1 16,0 7 0-16,0 0 0 0,-2 0-5 0,3 0-11 15,-3 0-34-15,0 0-48 0,0 28-35 0,2-28-53 16,-3 22-40-16,2-22-42 0,-2 18-78 16,2-18-84-16,0 19-74 0,0-19 5 0,0 12 123 15</inkml:trace>
  <inkml:trace contextRef="#ctx0" brushRef="#br0" timeOffset="136733.6">23649 15191 2249 0,'2'-17'24'0,"-1"1"22"15,1-5 16-15,-2 0 34 0,0-2 11 0,0 0 21 16,0-1 14-16,0 0-10 0,0 1-22 0,0 3-20 16,-27 1-14-16,27 4 0 0,0 3 0 0,0 2-7 15,-22 3-16-15,22 4-22 0,0 2-10 0,0 1-19 16,0 0 4-16,-10 0 5 0,10 0-6 0,0 34 18 15,0-34-2-15,0 41-4 0,0-17 11 16,0 5-9-16,0 2-4 0,0 2 1 0,0 0-7 16,0 0-7-16,0 1 6 0,0-1 5 0,0 1-9 15,19-1 1-15,-19-2-7 0,0 0-5 0,0 1-3 16,0-6-21-16,12 2-44 0,-12 0-54 0,0-4-51 16,6-4-48-16,-6 1-35 0,4-4-46 0,0 2-91 15,-2-4-103-15,0-3-92 0,-2-4 87 0,2 0 151 16</inkml:trace>
  <inkml:trace contextRef="#ctx0" brushRef="#br0" timeOffset="137650.73">23497 15418 2000 0,'-7'-7'20'15,"-1"3"8"-15,6-1 4 0,-1 2 4 0,3 2-22 16,0-4-7-16,0 2-3 0,0 0-6 0,0-1 3 15,28 0-1-15,-28-2 1 0,29-1 0 0,-29 2-7 16,39-4-6-16,-20 0-8 0,3 0-14 0,-2-1-9 16,-2-2-1-16,3 2-4 0,-1-1 11 0,-2 0 13 15,-1-1 9-15,0 2 11 0,0-4 3 0,-4 2 3 16,0-2-2-16,-3 1 3 0,-2-1 4 0,-4-2 26 16,2 0 21-16,-2-2 27 0,1 1 36 15,-2-2 2-15,-1 1 16 0,-1-1-1 0,1 3-10 16,0-2-9-16,-2 2 1 0,0 2-11 0,0 3-12 15,0 1-7-15,0 2-14 0,0 1-3 0,0 1 3 16,0 5-1-16,0-1-9 0,0 1-9 0,0 1-8 16,0-1-17-16,0 1-3 0,0 0-10 0,0 0-12 15,0 0 5-15,0 0-1 0,0 0-1 0,0 0 3 16,0 0-2-16,-16 0-14 0,16 0 0 0,0 0 5 16,0 0-7-16,0 0 13 0,0 0 3 0,0 0-12 15,0 0 8-15,0 0-1 0,0 0 0 0,0 0 9 16,0 0 8-16,0 0-9 0,0 0 7 0,0 0 6 15,0 0 0-15,0 0 0 0,0 0 1 0,0 0-9 16,0 0-1-16,0 0 6 0,0 0-2 16,0 0 9-16,0 0-3 0,0 0-4 0,0 0-3 15,0 0-6-15,0 0 5 0,0 0 6 0,0 0-1 16,0 0 0-16,0 0-8 0,0 0-4 0,0 0-9 16,0 0 8-16,0 0-2 0,0-11-5 0,0 11 2 15,0 0-8-15,0-6 1 0,0 3 7 16,0 2 4-16,0 1-6 0,0-1 8 0,0 1-9 15,0 0 4-15,0 0 4 0,0 0-7 0,0 0-1 16,0 0-4-16,0 23 8 0,0-23-1 0,0 26 3 0,0-6-7 16,0 0-4-16,0 5 3 0,0 1 1 15,0 3 10-15,23-4-1 0,-23 4-4 0,0-4-6 16,22-1-4-16,-22-2 4 0,0-2 0 0,22-1 3 16,-22-3 2-16,15-1-20 0,-15-5-9 0,18 2-7 15,-9-6-7-15,1 1 8 0,0-4 12 0,-3-1 12 16,2-2 16-16,0 0-6 0,4 0 6 0,-4 0-1 15,4 0-6-15,-2-19 5 0,0 19-6 0,-1 0 0 16,0-27-2-16,-2 27 10 0,-1-16-2 16,1 16-8-16,-4-19 0 0,-1 19 1 0,1-14 4 0,0 14 3 15,-3-11 0-15,-1 11-6 0,1-6 0 16,1 6 0-16,-2-3-8 0,0 3 2 0,0 0-9 16,0 0 0-16,0 0 8 0,0 0 0 0,0 0 3 15,0 0 8-15,0 0 0 0,0 19-10 0,0-19 8 16,0 0-6-16,0 16-1 0,0-16 14 0,0 14-4 15,24-14 3-15,-24 13-12 0,0-13-4 0,19 12-2 16,-19-8-7-16,14 1 16 0,-14-4-2 0,16 2-2 16,-7-2 12-16,0-1-4 0,1 0 0 0,0 0 5 15,0 0-1-15,1 0-8 0,-1 0 4 0,2 0 4 16,-1-21-13-16,-2 21 14 0,-1-16 0 16,0 16-15-16,0-17 20 0,-2 17-18 0,-3-21 6 0,1 21 4 15,-1-18-8-15,-1 18 3 0,-1-15-2 16,-1 10 2-16,0-3-28 0,0 3-35 0,0 1-64 0,0-1-71 15,0 3-69-15,0 0-75 0,0 1-72 16,0 1-55-16,0 0-49 0,0 0-36 0,0 0 87 16,0 0 129-16</inkml:trace>
  <inkml:trace contextRef="#ctx0" brushRef="#br0" timeOffset="138228.84">24472 15290 2086 0,'2'0'38'0,"2"0"21"16,0 0 22-16,1 0 35 0,-1 0-12 0,0 0 3 15,2 0 3-15,1-25-22 0,0 25-14 0,-1 0-5 16,0-19-5-16,0 19 4 0,1-13 10 16,-2 13 3-16,1-15 3 0,-1 15 9 0,-4-10 3 0,2 10 12 15,-1-8-6-15,-1 4-8 0,-1 1-14 0,0 1-32 16,0 1-2-16,0-1-23 0,0 2-15 16,0 0 0-16,-27 0-11 0,27 0-1 0,0 0 4 15,-23 0-5-15,23 0-6 0,-20 24-18 0,20-24-27 16,-16 17-26-16,16-17-28 0,-16 19-23 0,16-19-16 15,-8 18-6-15,8-18-8 0,0 19 5 0,0-11 15 16,0-1 14-16,0 1 26 0,29-4 36 0,-29-4 26 16,27 4 22-16,-27-2 15 0,32-2 3 0,-15 0 4 15,2 0-2-15,1 0 1 0,-6 0 6 0,2-22-4 16,-2 22 11-16,-3 0 8 0,1-21 19 0,-3 21 21 16,-3-17 11-16,2 17 6 0,-2-17-5 0,1 17-14 15,-5-17-6-15,3 7-6 0,-1 1-16 16,-1 1-7-16,0 1-12 0,0 1-10 0,-2-1-7 15,0 4 0-15,2 1-10 0,-3 0 0 0,0 2 0 16,0 0-6-16,0 0 10 0,0 0 0 0,0 0 0 16,0 0 1-16,0 21 1 0,0-21-2 0,2 0 7 15,-1 21-2-15,1-21 6 0,-1 17-1 0,-1-17-3 16,1 19 4-16,1-19-7 0,-1 15 8 0,0-7-4 16,1-2 5-16,-1 0 8 0,0-6 21 0,0 2 25 15,0-2 27-15,1 0 29 0,-1 0 17 16,1 0 3-16,1 0-8 0,1 0-20 0,1-20-37 15,2 20-23-15,4 0-12 0,-2-24-3 0,3 24 0 16,0-22 1-16,3 22-15 0,-1-19-9 0,-2 10 0 16,1 9-6-16,-1-14-1 0,-3 14-3 0,1-9-10 15,-6 9 3-15,2 0 0 0,-4 0-4 0,0 0 1 16,-2 0-5-16,0 0-28 0,0 29-66 0,0-29-47 16,0 27-70-16,0-27-65 0,0 30-43 0,-27-13-108 15,27-3-136-15,0 0-80 0,0-2 111 0</inkml:trace>
  <inkml:trace contextRef="#ctx0" brushRef="#br0" timeOffset="138883.51">25144 15146 2607 0,'0'-13'10'0,"0"-1"22"0,0 6 42 0,0-2 54 15,0 2 32-15,0 0 7 0,0 3-28 0,0 4-60 16,-17 1-40-16,17 0-33 0,0 0-15 0,0 0 5 15,0 0-2-15,0 0 8 0,0 0 4 0,-14 25-3 16,14-25-1-16,0 17 0 0,0-17-4 0,0 20 2 16,0-20 2-16,0 22-4 0,0-12 4 0,0-1-2 15,0-1 0-15,25-1 0 0,-25 0 0 0,0 0-2 16,16-4 4-16,-16 1-2 0,15-4 2 0,-15 4 3 16,18-4 3-16,-8 0 0 0,0 0 2 15,4 0 2-15,-3 0 0 0,1 0 4 0,3-25-3 16,-1 25-1-16,0-17 2 0,0 17 0 0,-2-20 9 15,-1 20 1-15,1-23 5 0,-5 23-2 0,1-21 2 16,-3 13 0-16,-1-1-6 0,0 1-1 0,-1 1-4 16,-2 0 1-16,-1 1-9 0,0 3 1 0,0 0-9 15,0 2-6-15,0 1 2 0,0 0 0 0,0 0 3 16,0 0-7-16,-23 0 3 0,23 0-1 0,0 23-8 16,-21-23 5-16,21 18-9 0,-12-18-7 0,12 19 2 15,-14-19-1-15,14 19-3 0,0-19 3 16,0 17-5-16,0-17-13 0,0 15 7 0,0-8-3 15,0-3 7-15,0 0 12 0,26-1 1 0,-26 1 10 16,27-4 2-16,-27 0 6 0,30 0-6 0,-10 0 4 16,-1 0 2-16,2 0-2 0,0-24 4 0,-1 24-4 15,0-19 1-15,1 19-1 0,-4-25 5 0,-1 25 1 16,-1-25-2-16,-3 12 2 0,-5-1 4 0,-1 2-4 16,-1 1 0-16,-1 0-4 0,-4 2-4 15,0 1 6-15,0 3 12 0,0 0-2 0,0 1 2 0,0 3-12 16,0 1-15-16,0 0 7 0,0 0-2 15,0 0 6-15,0 0 0 0,0 27 0 0,0-27-2 16,0 22 2-16,0-22 5 0,0 29-5 0,0-13 0 16,31 0 4-16,-31-1-10 0,21 0 12 0,-21-1-2 15,20 0-6-15,-20-3 10 0,15-1 15 0,-15 1 27 16,14-4 24-16,-14-1 35 0,0-1-2 0,0-1 0 16,0 0-16-16,0 0-22 0,0-2-18 0,0-1-36 15,0 3-7-15,0-3-12 0,-31 4-4 0,31-1-8 16,-25 0-53-16,9 0-56 0,1 3-78 0,-4-3-97 15,2 3-63-15,1-1-83 0,-2-1-184 0,4 0-114 16,0-5 117-16</inkml:trace>
  <inkml:trace contextRef="#ctx0" brushRef="#br0" timeOffset="141420.21">26364 15037 2113 0,'0'-4'43'15,"0"-3"15"-15,0 3 28 0,-20 1 36 0,20 0 0 0,0-1 18 16,0 0-9-16,0 0-23 0,0 4-32 15,0-2-14-15,0-2 4 0,0 3 1 0,0 1 12 16,0-1 1-16,0 1-9 0,0 0 6 0,0 0-13 16,0 0-8-16,0 0-7 0,0 0-13 0,0 0-3 15,0 0-14-15,0 0 0 0,0 0-13 0,0 19 3 16,0-19 17-16,0 16-6 0,0-16 12 16,0 25-13-16,0-10-9 0,0 1-3 0,0 1-6 0,0 0 2 15,0-1-3-15,0-2 3 0,0 0-3 16,0-2-8-16,0-3 1 0,0 1-2 0,0-2 3 15,23-3 5-15,-23 0 6 0,22-3-5 0,-22 0 0 16,30-2 4-16,-13 0-7 0,4 0 3 0,-1 0 3 16,2 0-3-16,1-27 4 0,-1 27 3 0,-1-21-3 15,-2 21 1-15,0-25-5 0,-4 10 1 0,-1 1-2 16,-3 2 0-16,-2-5 16 0,0 2 7 0,-2 1 14 16,2-3 13-16,-5 2 3 0,-2 0-1 0,3 0 14 15,-5 5-6-15,2 1-4 0,-2 0 5 16,0 3-27-16,0 4 1 0,0 1-12 0,0 1-10 15,0 0-12-15,0 0-7 0,0 24 6 0,0-24-5 16,-22 35 13-16,22-12-2 0,0 2-1 0,0 3-6 16,0 1 6-16,0-3 0 0,0 2-13 0,0-3 15 15,0-3-16-15,0 1 1 0,0-4 6 0,0 1-4 16,0-2 15-16,0-4 3 0,0 0 2 0,20-5 1 16,-20 4-8-16,0-5-7 0,0-1 10 0,0-2-9 15,0 1 17-15,0 0-2 0,-27-2-21 0,27 2 17 16,-22-1-16-16,22-2 7 0,-28 1 4 0,11 0-15 15,1-1 0-15,0-2-23 0,0 1-32 0,-2 0-41 16,3 0-51-16,1 0-45 0,1-2-64 0,2 0-46 16,1 0-52-16,4 0-61 0,1 0-80 0,5 0-89 15,0 0-18-15,0 0 129 0</inkml:trace>
  <inkml:trace contextRef="#ctx0" brushRef="#br0" timeOffset="141760.41">26998 15281 2466 0,'9'-4'44'0,"-9"2"27"16,0-2 52-16,0-1 54 0,0 2 7 0,0-1 10 15,0 3-22-15,0 1-41 0,0-3-49 0,0 3-39 16,0 0-30-16,0 0-21 0,0 0 2 0,0 0-5 16,0 0 4-16,0 0 5 0,0 26 0 0,0-26 11 15,-16 26-6-15,16-26-4 0,0 29-40 0,0-11-56 16,0-3-65-16,0 0-80 0,-9 2-67 0,9-4-88 15,-7 2-158-15,7-5-116 0,-4-1 103 0</inkml:trace>
  <inkml:trace contextRef="#ctx0" brushRef="#br0" timeOffset="141907.87">27185 15406 2643 0,'0'0'34'0,"0"0"13"0,0-8 4 16,0 8 16-16,0 0-33 0,0 0-12 0,0 0-5 15,-19 0-15-15,19 0-6 0,0 26 1 0,-22-26-5 16,22 19-35-16,-14-19-71 0,14 23-103 0,-20-9-167 16,20-14-181-16,-11 21-48 0,7-21 106 0</inkml:trace>
  <inkml:trace contextRef="#ctx0" brushRef="#br0" timeOffset="142288.41">27453 15079 2822 0,'0'-11'24'0,"0"3"14"0,0 2 55 0,0 1 67 0,-19 1 20 16,19 0 11-16,0 1-49 0,0 2-61 0,0 1-54 15,-16 0-23-15,16 0-5 0,0 0 0 0,0 0 8 16,0 0 1-16,0 0-4 0,0 0 5 0,0 27 1 15,0-27 0-15,0 20 13 0,0-20-4 16,-7 27 20-16,7-11 3 0,0-2-3 0,0 1-3 16,0-1-16-16,0 0 9 0,0 1-4 0,0-3 7 15,0 0-2-15,0-2-7 0,0 1-7 0,0 0-2 16,0 0-3-16,0-2-11 0,0-1 3 0,0-1-7 16,0 1 11-16,0-2 0 0,0-2 4 0,20 0-9 15,-20 0-9-15,0 0 13 0,0-2-6 0,0 0 8 16,14-1 2-16,-14 1-8 0,12-2-5 15,-6 0-7-15,1 0-19 0,3 0-43 0,0 0-54 16,-1 0-77-16,2 0-72 0,1 0-56 0,-1 0-44 16,-3-22-48-16,2 22-84 0,0 0-91 0,-1-15 42 15,-2 15 130-15</inkml:trace>
  <inkml:trace contextRef="#ctx0" brushRef="#br0" timeOffset="142527.49">27455 15205 2290 0,'-11'-5'40'0,"-1"1"29"0,4 1 43 0,1 0 57 16,1 0 1-16,2 1 13 0,1 1-14 0,2 0-40 15,-2 0-24-15,3 1-33 0,-2-2-22 0,2 2 0 16,0 0-16-16,0-1-11 0,0 1-2 0,0 0-19 16,0-2-2-16,0 2 4 0,0 0 2 0,0-2 3 15,0 1-5-15,20 0 3 0,-20-2-9 16,0 1 1-16,26 0-5 0,-26-1-41 0,24 0-50 15,-24 1-81-15,22-2-72 0,-11 1-72 0,2 0-98 16,1 1-107-16,-3-1-126 0,5 1 92 0,-1 2 148 16</inkml:trace>
  <inkml:trace contextRef="#ctx0" brushRef="#br0" timeOffset="142776.91">27824 15083 3126 0,'3'-6'51'0,"-1"0"45"0,-2 1 62 0,0 1 67 15,0 1-10-15,0 0-16 0,0-1-44 0,0 4-63 16,0 0-41-16,0 0-17 0,0 0-20 16,0 0 2-16,0 0 3 0,0 0-21 0,0 0 11 15,0 0 0-15,0 0 5 0,0 19 25 0,0-19-10 16,0 0 16-16,0 23-8 0,0-23-14 0,0 22-10 16,0-11-12-16,18 0 0 0,-18 3-1 0,0-3 2 15,16 3-1-15,-16-3-10 0,0 1-24 0,0 0-26 16,9 0-51-16,-9 0-47 0,0-1-45 15,0 0-60-15,0-3-54 0,0 3-55 0,0-4-71 16,0 0-115-16,0 0-120 0,0-5 44 0,0 3 141 16</inkml:trace>
  <inkml:trace contextRef="#ctx0" brushRef="#br0" timeOffset="142944.07">27778 15248 2695 0,'-5'0'28'0,"3"-11"23"0,2 11 27 0,0-10 33 15,0 6-1-15,0-3-17 0,0 3-26 0,0-3-33 16,29 2-30-16,-29-2-8 0,22 1-7 0,-22 2-26 16,31-2-48-16,-11 1-66 0,-1 1-78 0,3-3-74 15,1 4-81-15,2-3-86 0,0 1-72 0,1-1 64 16,1 2 132-16</inkml:trace>
  <inkml:trace contextRef="#ctx0" brushRef="#br0" timeOffset="143127.91">28314 15046 3238 0,'0'-8'70'0,"0"4"66"0,0 0 67 16,0 0 62-16,0 0-30 0,0 3-51 0,0 1-58 16,0 0-72-16,0 0-39 0,0 0-3 0,0 0-7 15,0 0 35-15,0 0-4 0,0 27 1 0,0-27-12 16,0 27-17-16,0-9-3 0,0 0-19 0,0 4 11 16,0-1 3-16,0 0-9 0,0 0-14 0,0-2-44 15,0-1-76-15,0 0-73 0,0-3-73 0,0 2-77 16,0-5-74-16,0 1-110 0,0-1-199 0,0-5 18 15,-20 1 139-15</inkml:trace>
  <inkml:trace contextRef="#ctx0" brushRef="#br0" timeOffset="144679.9">29206 15158 2412 0,'-9'0'28'0,"9"0"22"0,-11 0 26 0,7 0 38 16,-1 0-2-16,0 0 1 0,-1-17-2 0,1 17-28 15,0 0-26-15,0 0-15 0,-4-12-12 0,2 12 1 16,-1-10 16-16,-1 10 7 0,1-8 9 0,-1 2 11 15,-3 0-1-15,0 0 6 0,2 0-2 0,1-2 2 16,-1 0 1-16,4-2 1 0,1 1 7 0,-1-5-1 16,-2 2-12-16,2-3-6 0,1 0-18 0,-5-1-9 15,1-2 5-15,0 2-8 0,1 1 7 0,-2-3-11 16,2 4-12-16,2 2-12 0,1-3-14 0,2 5-5 16,2 0 4-16,0 1-1 0,1 2 11 15,0 1-4-15,0 0-7 0,0 3 2 0,0-2-13 16,0 4 2-16,0-2 1 0,0 1 1 0,21 1-5 15,-21 1-11-15,0 0-5 0,23 0-5 0,-23 0 0 16,17 0 8-16,-17 23 2 0,13-23-5 0,-13 27 13 16,11-12-2-16,-11 5 13 0,0 1 3 0,0 1-5 15,0 2 18-15,0 2-16 0,-35-1 17 0,35-2-5 16,-35 1-14-16,35 0 15 0,-40-5-4 0,19-2-3 16,3 0 7-16,2-5-6 0,3-1-3 0,13-2-2 15,-17-5 0-15,17-1-2 0,0-1 5 16,0-2 2-16,0 0 5 0,0 0 1 0,0 0-1 15,29 0 11-15,-29-25-7 0,36 25-14 0,-12-22-29 16,1 22-43-16,2-25-44 0,1 11-48 0,3-2-43 16,3 0-45-16,-3 0-44 0,0 0-66 0,-2 2-99 15,5-3-151-15,-4 1-3 0,0 2 125 0</inkml:trace>
  <inkml:trace contextRef="#ctx0" brushRef="#br0" timeOffset="146460.01">29743 14830 2516 0,'2'-8'34'0,"1"0"33"0,-2 2 50 0,0 0 51 16,-1 0 14-16,0 1 6 0,0 1-23 0,0 1-33 15,0 3-39-15,0 0-40 0,0 0-21 0,0 0-18 16,0 0-14-16,0 0 6 0,-17 0-9 0,17 0 5 15,0 21 5-15,0-21-4 0,0 15 0 16,0-15 5-16,0 21-8 0,0-8 1 0,0-1 8 16,0 1-12-16,0-1 6 0,0-1 1 0,0 0-12 15,22-3 4-15,-22 0 6 0,0-2 0 0,25-1-2 16,-25-2 6-16,18-1-6 0,-18-1-3 0,17-1 15 16,-8 0-8-16,0 0 6 0,0 0-4 0,-2 0-6 15,4 0 5-15,-1-25-5 0,1 25-1 0,1-16 9 16,-1 16 4-16,-2-26 19 0,2 12 22 0,-2 1 3 15,1-3 7-15,-1 1-8 0,-2-1-4 0,0 2 11 16,-2-1-7-16,0 3-1 0,-3 2-14 0,4 3-22 16,-6 0-6-16,0 6-8 0,0 1-11 0,0 0-4 15,0 0 2-15,0 0 1 0,0 20 11 0,0-20-2 16,0 32-4-16,0-12-4 0,0 5 5 16,-21 2 3-16,21 1 4 0,0 3 1 0,0-1-11 15,0-2 5-15,0 0 0 0,0-3-1 0,0-2-1 16,0-2 2-16,0-4-2 0,0-2 7 0,0-3 6 15,0-3-1-15,0-1-6 0,0-1 3 0,0-3 3 16,0 1 10-16,0-3-4 0,0 1-10 0,-26-2-4 16,26 2-7-16,0 0-2 0,-28-1-10 0,28 2-28 15,-28-1-46-15,12 1-54 0,-2 1-60 0,1-2-64 16,0 3-59-16,-2 0-70 0,4-1-104 0,-1 0-165 16,3 0-28-16,3-3 131 0</inkml:trace>
  <inkml:trace contextRef="#ctx0" brushRef="#br0" timeOffset="146924.51">30216 15116 2500 0,'0'-1'45'0,"0"-2"21"0,0 2 43 15,-20-2 46-15,20 0-3 0,0 0 8 0,0 0-20 16,0 0-32-16,0 0-32 0,0 1-24 0,0-2-12 16,0 4-16-16,0-3-9 0,0 2-3 0,0-3-12 15,0 2 2-15,0-1-2 0,21-1-2 0,-21 0-3 16,21 0 1-16,-21 2 1 0,25 0-3 0,-25 2 0 15,21 0 4-15,-21 0 1 0,17 0 1 0,-17 0 2 16,9 0 0-16,-9 0-2 0,0 26 3 0,0-26-1 16,0 20-2-16,0-20 4 0,0 22-4 0,0-22 8 15,-33 23-2-15,33-11-5 0,-25 1 1 0,25-2-5 16,-29-1 7-16,29-1 6 0,-23-2-4 16,23-2-2-16,-17 1 4 0,17-4 3 0,-10 1 14 15,10-1 3-15,0-2 0 0,0 0 3 0,0 0-13 16,0 0 7-16,0 0-3 0,0 0-7 0,22 0 2 15,-22 0-11-15,26-17-10 0,-26 17-7 0,32 0-17 16,-12 0-37-16,0-19-63 0,-2 19-66 0,-1 0-77 16,-3-13-51-16,-1 13-54 0,-1 0-107 0,4-7-84 15,-4 7-23-15,2-3 122 0</inkml:trace>
  <inkml:trace contextRef="#ctx0" brushRef="#br0" timeOffset="147076.03">30593 15188 2449 0,'0'0'40'0,"0"12"18"15,0-12 24-15,0 0 46 0,0 0 5 0,0 0 15 16,0 7 2-16,0-7-30 0,0 5-39 0,0 1-34 16,-18 0-28-16,18 3-13 0,0-1-7 0,0 0-5 15,-16 1-29-15,16 1-81 0,0-1-105 0,-14 0-147 16,14 1-246-16,-6-2-137 0,6-4 109 0</inkml:trace>
  <inkml:trace contextRef="#ctx0" brushRef="#br0" timeOffset="147666.87">30924 15038 2585 0,'0'-11'34'0,"0"0"42"0,0 3 53 0,0-4 58 15,0 2 12-15,0 1-6 0,0 0-17 0,0 3-41 16,0 3-25-16,-15 1-13 0,15 0-17 0,0 2-4 15,0 0-13-15,0 0-25 0,-10 0-10 0,10 0-16 16,0 0-7-16,-5 0 12 0,5 24 6 0,-5-24 8 16,1 19 5-16,2-19-9 0,-2 29-15 0,0-11 0 15,1-1-1-15,-1 1 6 0,0-1 5 0,2 1-10 16,0 0-4-16,1-5-3 0,1 1-2 0,0-1 11 16,0-1-1-16,0-2-2 0,0-1 3 0,0-1-2 15,0-2-8-15,28 0 6 0,-28 0-2 16,0-2-8-16,22-1 2 0,-22 1-4 0,20-4-28 0,-20 2-44 15,23-2-54-15,-11 0-78 0,2 0-72 16,-1 0-86-16,1 0-51 0,-1 0-17 0,1 0-66 16,-1-19-109-16,-1 19 18 0,0 0 91 0</inkml:trace>
  <inkml:trace contextRef="#ctx0" brushRef="#br0" timeOffset="147875.66">30870 15161 2288 0,'-16'0'42'0,"2"-14"38"0,3 14 43 0,2 0 60 16,3 0 26-16,-1-9 13 0,2 9 3 0,1-2-32 16,1 2-47-16,1-3-33 0,0 3-38 15,1-3-18-15,1 2-18 0,0 1-15 0,0-2-12 16,0 1-8-16,0-1-5 0,0 1 9 0,0 0-3 16,27-2-5-16,-27 0-5 0,20 3-32 0,-20-2-40 15,25-1-58-15,-9 1-71 0,-2 0-61 0,1 0-50 16,0 1-63-16,1 1-113 0,1-2-147 0,2 1 23 15,-2-1 123-15</inkml:trace>
  <inkml:trace contextRef="#ctx0" brushRef="#br0" timeOffset="148115.37">31297 15045 2659 0,'9'-16'41'0,"-2"16"38"0,1-13 53 0,-2 6 55 0,0 2 9 16,2-2-2-16,-4 4-25 0,1 0-37 15,-2 1-40-15,-1 0-22 0,-1 2-24 0,-1 0-6 16,0 0-7-16,0 0 1 0,0 0 12 0,0 0-2 16,0 0 17-16,0 24-11 0,0-24-5 0,0 19 0 15,0-19-15-15,0 28-5 0,0-15-7 0,0 3-10 16,0 4-10-16,0-4 4 0,0 2 0 0,0 0-5 16,0-3-3-16,0 1-46 0,0-2-54 15,0 0-69-15,0-3-80 0,0-3-60 0,0 2-61 16,0-3-62-16,0 1-113 0,0-5-128 0,0-2 39 15,0 1 134-15</inkml:trace>
  <inkml:trace contextRef="#ctx0" brushRef="#br0" timeOffset="148292.01">31278 15184 2935 0,'0'-4'50'0,"0"1"39"0,-7-1 44 0,7-1 40 0,0 3-29 16,0-3-37-16,0 3-42 0,0-2-44 0,0-2-23 15,0 2-5-15,24 0-11 0,-24 0-41 0,27 0-46 16,-27 0-64-16,35-1-67 0,-14 0-40 0,3 2-49 16,-1 1-38-16,0-1-77 0,3-3-79 15,1 2 23-15,-2-3 105 0</inkml:trace>
  <inkml:trace contextRef="#ctx0" brushRef="#br0" timeOffset="148459.46">31764 15008 2874 0,'6'-4'92'16,"-2"4"69"-16,-3-5 69 0,-1 4 67 0,0 1-54 15,0-1-38-15,0 1-57 0,0 0-54 0,0 0-35 16,0 0-7-16,0 0 23 0,0 21 0 0,-17-21 5 16,17 23-15-16,0-23-39 0,0 34-15 0,0-13-7 15,0 1-8-15,-15 1-2 0,15 2-31 0,0-4-62 16,-10 0-78-16,10 0-96 0,-7-3-89 0,7-2-88 16,-5-2-136-16,4 2-218 0,-2-5 8 0,0 1 147 15</inkml:trace>
  <inkml:trace contextRef="#ctx0" brushRef="#br0" timeOffset="199162.52">3810 14887 1076 0,'0'18'17'0,"0"-18"8"0,0 0 9 16,0 0 22-16,0 0 18 0,0 0 25 0,0 0 12 16,0 11-3-16,0-11-20 0,0 0-22 0,0 0-15 15,0 0-14-15,0 0 0 0,0 0-8 0,0 0 2 16,0 0 2-16,0 0 3 0,0 0 11 0,0 0 13 16,0 0 3-16,14 0-10 0,-14 0-9 15,0 0-1-15,0-22 10 0,12 22 15 0,-12-17 20 16,12 17 5-16,-7-23 4 0,-1 9-2 0,1 3-10 15,1 0-6-15,-3 2 1 0,0 1-5 0,0 0-6 16,-2 6-9-16,0 0-23 0,-1 2-20 0,0 0-10 16,0 0 12-16,0 0 23 0,0 23 17 0,0-23 9 15,0 31-15-15,0-8-17 0,0 5-10 16,0 3-11-16,0 3-4 0,-31 3-4 0,31 3-5 16,-33 1 6-16,13-2-7 0,0 3-2 0,-4-3-12 15,2 1-8-15,0-4-13 0,0-1-13 0,0-6 1 16,2 0-6-16,2-5 5 0,-1 0-6 0,5-6-16 15,2-4-22-15,1-5-25 0,3 2-25 0,1-4-28 16,3-3-33-16,1-2-37 0,2-2-64 0,0 0-95 16,1 0-87-16,0 0 5 0,0 0 108 0</inkml:trace>
  <inkml:trace contextRef="#ctx0" brushRef="#br0" timeOffset="199478.73">3474 15341 1532 0,'0'-2'44'0,"0"-2"37"0,0-1 41 16,0-1 51-16,0 2 12 0,0-2 4 0,0 3-8 16,0 0-27-16,0 3-48 0,0 0-35 15,0 0-16-15,0 0 7 0,0 0 18 0,0 19 21 16,0-19 0-16,0 27-22 0,0-10-19 0,0 2-4 15,0 5-9-15,0 1 1 0,0 2-8 0,0-2-11 16,0 2-7-16,0 1-5 0,0-2 6 0,0-2-9 16,0-2-5-16,0-1-8 0,0-4-7 0,0 1 1 15,0-5 5-15,0-2 0 0,0-5 0 0,24-6 4 16,-24 0-4-16,27 0-6 0,-6-25-19 0,3 25-33 16,6-36-51-16,4 14-67 0,1-3-61 0,-3-2-71 15,0 4-106-15,-2 0-171 0,-5-1-70 16,-2 5 100-16</inkml:trace>
  <inkml:trace contextRef="#ctx0" brushRef="#br0" timeOffset="200791.27">1627 16527 2166 0,'0'-4'17'0,"0"-1"2"0,0 4 2 16,-18 1 13-16,18 0 8 0,0 0 15 0,0 34 2 15,-13-34-8-15,13 40-26 0,0-13-11 16,-12 2-6-16,12-1 1 0,-7 3-6 0,3 0-1 16,2 0 1-16,-1 0-6 0,-1 1 4 0,0-4-6 15,1-1-13-15,0-1-4 0,2-4-13 0,-2-2-7 16,3-4-4-16,-2-5 10 0,2-4 16 0,0-3 9 16,0-4 17-16,0 0-5 0,0 0-1 0,0-40-5 15,0 19 10-15,0-4 14 0,0-1 16 0,16-2 19 16,-16-1 9-16,0-2-6 0,0-1-6 0,0-3 9 15,0 2-11-15,0-3 13 0,0-1 4 0,0-1-8 16,0 2 2-16,0 0-10 0,0 3-6 16,-20 5-6-16,20 4-5 0,0 5-4 0,0 1-4 15,0 8-8-15,0 1-2 0,0 5 0 0,0 2 9 16,0 2 3-16,27 0 10 0,-27 0 4 0,22 30-12 16,-22-30 2-16,25 35-9 0,-11-14-11 0,1 5 3 15,0 4-7-15,-1 0-2 0,0 3 1 0,-1-1-5 16,1 3-6-16,-3-1-20 0,-1-4-36 0,0 1-36 15,-4-4-36-15,1 0-27 0,-4-1-25 0,1-4-28 16,1-4-25-16,-4 1-38 0,0-1-55 0,0-2-61 16,-1-5-65-16,0 0 53 0,0-5 115 0</inkml:trace>
  <inkml:trace contextRef="#ctx0" brushRef="#br0" timeOffset="201372.9499">1548 16942 1942 0,'-6'0'15'0,"1"0"27"0,3 0 17 16,2 0 16-16,0 0 1 0,0 0-27 0,0 0-13 16,0 0-15-16,0-17-9 0,0 17-1 0,0-21-2 15,29 5 0-15,-29 0 1 0,23-2 2 0,-23-2-5 16,32-1 0-16,-15 1-6 0,1-3-2 0,1-1-1 16,0-1 1-16,2 2 0 0,-4-2 3 0,1 1 4 15,-3-1-9-15,0-1 1 0,-4 3-2 0,-1 2 1 16,0 0 6-16,-2 1 7 0,-3 1 22 15,-2 4 28-15,-1-2 21 0,-1 3-1 0,-1 0 0 16,0 3-3-16,0 0 1 0,0 3 15 0,0 0 0 16,0 0-6-16,0 4-4 0,0 1-17 0,-16 2-20 15,16 1-24-15,0 0-18 0,0 0-3 0,0 0 0 16,0 0 5-16,0 29 4 0,0-29 3 0,0 25-4 16,0-8-8-16,0 4 1 0,0 0-7 15,0 1 5-15,0 0 10 0,0 3-9 0,0 1 2 16,0-1 2-16,22 2-10 0,-22-1-5 0,0-2-8 15,18-2-27-15,-18-3-6 0,16-3-13 0,-16-3-9 16,16-3 3-16,-7-3-9 0,1-3 8 0,-1-2 15 16,0 0 15-16,2-2 14 0,0 0 17 0,-1 0-1 15,3-29-1-15,-4 29 10 0,4-33-2 0,-4 11 3 16,-2-5 5-16,0 1-4 0,0-2 6 0,-3-2 9 16,-2-1 19-16,-2 1 21 0,0-3 12 0,0 1 13 15,0 1 12-15,0-1 0 0,-30 1 5 0,30 3 4 16,0 3-10-16,-28 1 18 0,28 6 5 0,0 5 0 15,-20 2-1-15,20 5-37 0,0 2-38 0,0 3-27 16,-12 1-28-16,12 0 5 0,0 0 7 0,0 27 7 16,0-27 13-16,0 32-15 0,0-10 4 0,0 3-7 15,0 0-3-15,0 2 11 0,0 2-3 16,24-2-2-16,-24-2 2 0,0 2-12 0,24-2-15 16,-24-2-32-16,22 0-53 0,-22-2-57 0,23-2-59 15,-11-2-51-15,1 0-35 0,0-3-46 0,0 0-62 16,1-5-100-16,-1 1-78 0,-1-2 110 0</inkml:trace>
  <inkml:trace contextRef="#ctx0" brushRef="#br0" timeOffset="201778.81">2456 16418 2009 0,'0'-5'31'0,"0"1"27"0,-7 1 30 15,7 1 32-15,0-1-8 0,0 2-19 0,-5 1-28 16,5 0-12-16,0 0-7 0,0 0 7 0,0 0 21 16,0 24-7-16,0-24 0 0,22 23-6 0,-22-23-15 15,0 29-6-15,26-12-11 0,-26 1-2 0,17 0 3 16,-17-1-3-16,17 1-3 0,-17-1-1 0,18 1-6 15,-18-2 3-15,15-1 5 0,-8-2 0 16,2 0 4-16,-3-2 3 0,1-3 0 0,-1-3 10 16,-2 0 6-16,1-3 20 0,-2-2 23 0,1 0 19 15,0 0 5-15,0 0-13 0,-1-32-31 0,1 32-21 16,1-35-2-16,3 13-19 0,-2-2 20 0,0-1-7 16,-2-1-31-16,0 1 14 0,-2 1-19 0,1 1-8 15,-1 5 9-15,-1 0-22 0,1 4-21 0,-2 1-34 16,1 5-65-16,-1 3-78 0,0 3-82 0,0 1-75 15,0 1-46-15,0 0-48 0,0 0-64 0,0 0-87 16,0 26 83-16,0-26 140 0</inkml:trace>
  <inkml:trace contextRef="#ctx0" brushRef="#br0" timeOffset="202194.15">2859 16496 2196 0,'3'0'16'16,"-2"0"12"-16,2 0 40 0,-2 0 38 0,0 0 13 15,1 0 13-15,0-24-13 0,-1 24-25 0,1 0-16 16,0-21-5-16,-1 21 3 0,0 0 19 0,1-17 19 16,-2 17 13-16,2 0 4 0,-2-11-11 0,0 11-2 15,0 0-13-15,0 0-23 0,0 0-13 0,0 0-20 16,0 0-22-16,0 0 2 0,0 0-16 0,0 0-11 16,0 0-2-16,-20 0-15 0,20 0 4 0,0 23 5 15,-20-23 9-15,20 18-9 0,-15-18 8 16,4 21-4-16,3-8-3 0,1-2 2 0,0 3-5 15,2-1 2-15,-1 0-14 0,2 0 4 0,2-1-28 16,-1-1-15-16,3 0-2 0,0-3-14 0,0 0 5 16,0-3 6-16,0-1-1 0,0-1 21 0,0-2 24 15,25-1 9-15,-25 0 15 0,0 0-1 0,25 0-4 16,-25-32 7-16,20 32 5 0,-20-27 12 16,21 27 16-16,-21-30 14 0,17 13 16 0,-17 4 3 0,11 1 6 15,-6 12-8-15,-5-15-10 0,5 15-20 0,-3-7-30 16,-2 7-19-16,1 0-6 0,-1 0-1 0,1 0 8 15,3 0 1-15,-1 0-41 0,1 0-35 16,1 22-58-16,0-22-47 0,0 0-41 0,0 25-31 16,1-25-19-16,0 18-31 0,-1-18-19 0,1 17 20 15,-1-17-14-15,3 10 9 0,-1-10 26 0,0 0-28 16,0 0 43-16,1 0 78 0</inkml:trace>
  <inkml:trace contextRef="#ctx0" brushRef="#br0" timeOffset="202521.54">3018 16523 1439 0,'0'0'49'0,"0"-18"44"0,0 18 29 16,0-18 49-16,0 7-7 0,0 0-9 0,0 0 10 15,0-1-24-15,0 1-24 0,0 0-25 0,0 2-28 16,0 0-15-16,0 3-17 0,0-2-10 0,0 4-5 16,0 0-7-16,0 3-1 0,20 1 0 0,-20 0-8 15,0 0 1-15,18 0 0 0,-18 0 0 16,16 0 4-16,-9 0 0 0,2 23 1 0,1-23 3 16,-2 0 5-16,0 25 7 0,-1-25 8 0,0 21 13 15,-2-21 12-15,0 20 9 0,-1-9 21 0,-2-11 4 16,1 14 14-16,-2-14 15 0,-1 8 10 0,1-8 19 15,-1 3 2-15,0-3-5 0,0 0-33 0,0 0-31 16,0 0-27-16,0 0-23 0,0-27-6 0,0 27-9 16,0-23 9-16,0 23-14 0,0-35 5 0,26 17 5 15,-26 0-10-15,0 0 6 0,24 1-3 0,-24 2-2 16,18 1-12-16,-18 3 8 0,16 2-16 0,-16 3 0 16,12 6-3-16,-5 0 1 0,-2 0-5 15,0 0-22-15,-1 0-29 0,2 26-52 0,0-26-31 16,-1 28-57-16,0-28-46 0,-1 32-42 0,0-15-46 15,0-4-28-15,0 1-53 0,-2-3-63 0,1-11-86 16,2 17 45-16,-1-17 138 0</inkml:trace>
  <inkml:trace contextRef="#ctx0" brushRef="#br0" timeOffset="202658.5">3263 16204 2290 0,'-12'-17'0'0,"12"3"8"16,-11 3 31-16,11 3 28 0,-7-3 7 0,5 5-8 15,-1 5-40-15,2-2-56 0,1 3-35 0,0 0-37 16,0 0-50-16,0 0-55 0,0 0-91 0,0 22-92 16,20-22-96-16,-20 0 83 0</inkml:trace>
  <inkml:trace contextRef="#ctx0" brushRef="#br0" timeOffset="203061.5799">3486 16243 2270 0,'3'-20'18'0,"-2"20"12"0,-1 0 27 16,0-19 52-16,0 19 28 0,0-18 34 0,0 18 11 16,0-17-19-16,0 17-29 0,0-13-22 0,0 9-16 15,0 0-13-15,0 2 11 0,0-1-9 0,0 3-18 16,0 0-17-16,0 0-28 0,0 0-13 16,0 0-7-16,0 0-6 0,0 0 2 0,0 24-4 15,-20-24 4-15,20 23 7 0,0-23-5 0,-20 31 4 16,9-13-6-16,-1 2 4 0,2 0-2 0,1 0-10 15,-2 0-5-15,3-3-33 0,2-2-18 0,3-1-14 16,0-4-17-16,3-1 16 0,0-1 4 0,0-4 15 16,0-2 23-16,0-2 12 0,0 0 16 0,25 0 11 15,-25 0 1-15,19-27-2 0,-19 27 3 0,24-28 0 16,-24 28 12-16,21-31 21 0,-21 17 21 0,15-3 17 16,-15 17 9-16,10-23-9 0,-10 23-13 15,0-15-9-15,0 15-16 0,0-7-19 0,0 7-14 16,0 0-10-16,0 0-5 0,0 0 11 0,0 0 0 15,0 0-20-15,0 25-27 0,0-25-48 0,0 18-45 16,25-18-43-16,-25 20-41 0,0-20-25 0,26 20-31 16,-26-20-34-16,17 14-25 0,-17-14-40 0,22 0-45 15,-8 0 11-15,-4 0 94 0</inkml:trace>
  <inkml:trace contextRef="#ctx0" brushRef="#br0" timeOffset="203457.4499">3669 16148 2228 0,'0'-24'18'0,"0"2"32"16,0-3 36-16,-25 0 53 0,25-1 35 0,-22 2 3 15,22 1 0-15,-25 2-28 0,25 6-44 0,-18 2-31 16,18 5-37-16,0 3-25 0,-14 0-18 0,14 5-8 16,0 0 10-16,0 0-4 0,0 0 14 0,0 31-1 15,0-31-9-15,0 34 4 0,0-13-1 16,0 4 5-16,0 0-6 0,20 0-6 0,-20 0-12 16,0 1-5-16,17-3 5 0,-17-2 6 0,13-2 7 15,-13-1 3-15,15-5 0 0,-15-1-4 0,10-3 3 16,-10-3 1-16,8-3-2 0,-4-2 9 0,-1-1 10 15,1 0 9-15,3 0 6 0,0 0 6 0,1-30 5 16,2 30-3-16,2-29 17 0,4 12-5 0,-4-2-4 16,3-2-6-16,-1 5-19 0,1-1-6 0,-2 2-8 15,0 2-1-15,1 0-4 0,-1 5-2 16,2 0 0-16,-1 0-5 0,0 6 9 0,-1-1-2 16,3 2-4-16,-2 1 6 0,0 0-6 0,0 0 4 15,-4 0 3-15,0 0 0 0,-4 26 0 0,0-26 8 16,-3 18 5-16,-3-18 1 0,0 23 5 0,0-23-9 15,0 24-3-15,-29-11-8 0,29 1-2 0,-25 0 5 16,25-1-10-16,-28 0 0 0,28-2-14 0,-27 0-22 16,27-3-25-16,-24 0-42 0,12-3-36 0,3-1-30 15,0-1-28-15,0 0-9 0,-1-2-4 0,4-1-21 16,2 0-66-16,0 0-94 0,4 0-77 0,0-22-19 16,0 22 124-16</inkml:trace>
  <inkml:trace contextRef="#ctx0" brushRef="#br0" timeOffset="204130.41">3919 15854 2575 0,'0'-14'9'0,"0"1"25"16,0 0 38-16,0 3 48 0,0 2 42 0,0-1 21 15,0 6-9-15,-20-1-33 0,20 3-45 0,0 1-47 16,0 0-35-16,0 0-15 0,0 0-3 0,0 0 2 16,0 0 15-16,0 23 15 0,0-23 5 0,0 21 10 15,0-21-4-15,0 29-14 0,0-13-4 0,23 1-12 16,-23 2-6-16,0-2-2 0,23 1 2 0,-23-1-1 15,18 1 1-15,-18-4 4 0,20 2-3 0,-9-3-1 16,-1-3-2-16,4 0-4 0,-2-1-3 0,2-3 1 16,0-3 2-16,0-3 0 0,1 0 9 15,-3 0-7-15,3 0 8 0,-2 0-2 0,0-29 0 16,0 29 10-16,0-28-7 0,-2 11-6 0,-1-2-1 16,0-2-3-16,0 1 5 0,-4-2 5 0,0 0 16 15,0 5 15-15,-4-1 6 0,1 0 22 0,-3 5-4 16,0-1 14-16,0 4 0 0,0 2-19 0,0 2-6 15,0 1-29-15,0 5-23 0,-23 0-6 0,23 0-17 16,0 0 6-16,0 25 8 0,-20-25 0 0,20 31 2 16,0-31-15-16,-16 37-8 0,16-17-10 15,-9 4-10-15,9-3-6 0,-5-1-3 0,5-3-10 16,0 1-10-16,0-4-8 0,0-1 3 0,0-4 20 16,0-2 18-16,26-2 20 0,-26-5 18 0,25 0 2 15,-25 0 10-15,34 0 3 0,-18-34-7 0,4 34 7 16,1-37 0-16,0 13-1 0,0-1-3 0,-2-3 5 15,-1 1 5-15,-1-3 4 0,-3 2 10 0,-1-3 0 16,-2 1 3-16,-3 1 3 0,-2 2 5 0,2 2 3 16,-3 2-3-16,-2 8 9 0,0 0-7 0,-2 4 7 15,-1 3-1-15,0 3-6 0,0 3-6 0,0 2-20 16,0 0-16-16,0 0-20 0,0 0-5 16,-21 0-4-16,21 0 4 0,0 29 6 0,0-29 8 0,-19 30-7 15,19-10-10-15,0-2-11 0,-13 3-14 16,13-3-1-16,0 1 12 0,0-4 17 0,0-1 12 15,0 0 10-15,26-6 0 0,-26-2 4 0,23 3-3 16,-23-4 6-16,28-5 21 0,-28 3 24 0,30-2 31 16,-30-1 8-16,25 0 17 0,-14 0-14 0,-11 0 6 15,14 0 6-15,-14 0-17 0,0 0-20 0,0 0-27 16,0 0-23-16,0 0-13 0,0 22 1 0,0-22-14 16,-24 24-25-16,24-10-53 0,-26 2-63 0,26 3-80 15,-33 3-82-15,15-1-71 0,0-1-71 16,2 3-108-16,1-3-136 0,-1 0 31 0,-1-3 137 15</inkml:trace>
  <inkml:trace contextRef="#ctx0" brushRef="#br0" timeOffset="205006.62">1768 17599 2597 0,'-6'-1'6'0,"3"-3"18"0,-1 4 36 15,2-1 31-15,1 0 6 0,-1 1-16 0,2 0-38 16,0 0-30-16,0 0-13 0,0 0 1 0,0 0 2 16,0 27 0-16,0-27 3 0,0 23-6 0,25-23-17 15,-25 28-34-15,0-14-52 0,0 1-61 16,0 0-80-16,15 0-96 0,-15-2-102 0,0 0-119 15,0 0 66-15,0-5 130 0</inkml:trace>
  <inkml:trace contextRef="#ctx0" brushRef="#br0" timeOffset="205153.53">1789 17506 2216 0,'-25'-11'0'0,"25"1"6"16,-14 2-3-16,14-1 3 0,-11 3-3 0,11 2-18 15,0 1-18-15,0 2-39 0,0 1-64 0,0 0-87 16,0 0-78-16,0 0-74 0,0 0-46 16,0 26 99-16</inkml:trace>
  <inkml:trace contextRef="#ctx0" brushRef="#br0" timeOffset="205420.77">1917 17633 1663 0,'4'9'29'0,"-2"0"19"0,4-1 40 15,-2-2 33-15,-1 0-9 0,-2-3 4 0,-1 0-26 16,4-1-12-16,-2 0 2 0,-1-2 4 0,1 0 18 16,-1 0 10-16,1 0 2 0,1 0-8 0,-1-26-20 15,2 26-21-15,-2-26-8 0,1 26-7 16,0-36-12-16,0 17-11 0,0 0-13 0,-1 2-13 16,1 0-2-16,-3 1 1 0,4 4-3 0,-2 4-5 15,3 0 2-15,-2 8-4 0,2-4-10 0,0 4-7 16,0 0-21-16,2 0-27 0,3 0-22 0,0 26-15 15,-1-26-21-15,5 21-24 0,-3-21-18 0,3 20-28 16,-1-20-22-16,-2 16-11 0,2-16-22 0,-3 0-11 16,-1 0-9-16,0 0-38 0,0 0 47 0,-2 0 69 15</inkml:trace>
  <inkml:trace contextRef="#ctx0" brushRef="#br0" timeOffset="205654.34">2186 17301 1895 0,'0'-29'28'0,"-25"0"39"0,25-1 61 0,-17 1 56 16,17-1 24-16,-23 2 9 0,23 1-24 15,-24 4-23-15,14 5-34 0,0 5-36 0,0 1-33 16,5 8-36-16,5 0-23 0,-4 4-10 0,4 0 3 16,0 0 10-16,0 27 12 0,0-27 6 0,0 35 2 15,26-11 5-15,-26 4 4 0,21 3-2 0,-21 5 7 16,22 3-6-16,-22 3 2 0,28 1-1 0,-10 4-9 16,1 3-5-16,2-1-14 0,1 2-3 0,4-2 1 15,-1 0-5-15,1-3 5 0,-2-1-2 0,2-2-32 16,-2-4-42-16,-1-3-55 0,-1-4-61 0,-2-3-35 15,-3-4-15-15,0-3-24 0,-3-5-41 0,-5-5-57 16,2-2-70-16,-6-7-109 0,-2-3 32 0,-3 0 115 16</inkml:trace>
  <inkml:trace contextRef="#ctx0" brushRef="#br0" timeOffset="206326.3296">2153 17593 1933 0,'-3'-6'10'0,"-1"3"3"0,4 2 1 0,0-2 6 15,0 2-9-15,0 1 3 0,0-3 14 0,0 0-4 16,0 0-3-16,0-2-5 0,24-2-13 0,-24-3-3 16,33-4 7-16,-11 0-4 0,2-4-5 0,2-3-1 15,0-1 0-15,1-3 4 0,-1-1 4 16,-3-3 1-16,2-1-4 0,-3 0-3 0,-5 0 3 16,-2-3 22-16,-3 2 28 0,-4-1 33 0,-2 1 26 15,-3 0-3-15,-3 1-4 0,0 2-5 0,0 0 7 16,0 1 9-16,-25 6 6 0,25 0-1 0,0 6-14 15,-24 2-15-15,24 3-8 0,0 3-28 0,-16 5-27 16,16 2-25-16,0 0-15 0,0 0-1 16,-11 0 6-16,11 25 12 0,0-25-7 0,0 33 0 0,0-14 4 15,0 5-4-15,0 2 6 0,0-1 0 0,0 3-10 16,0-1 6-16,0-1 0 0,0 1 0 16,0-3 4-16,22 2 1 0,-22-3-3 0,0 0 2 15,20-2 0-15,-20 2-4 0,17-6-2 0,-17-1 0 16,17-1 4-16,-17-1-4 0,15-4 2 0,-6-1 0 15,1-2-4-15,-2-1 4 0,1-5-2 0,1 1 2 16,-1-2 0-16,2 0 2 0,-1 0 2 0,0 0-2 16,0 0-2-16,1-31 4 0,-2 31 0 0,-1-25-2 15,0 25 2-15,-2-31-2 0,-1 16-6 0,0-3 2 16,-2 2 4-16,0 2-4 0,-1-1 4 0,0 2 2 16,-2 1-2-16,1 1 1 0,-1 3-1 0,0 2 4 15,0 0-2-15,0 5 5 0,0-3 1 0,0 4-10 16,0 0-8-16,0 0-1 0,0 0 1 0,0 0 3 15,0 0 8-15,0 26-1 0,0-26-2 16,0 18 2-16,0-18 0 0,0 18 0 0,0-18 0 16,0 18-6-16,17-18 2 0,-17 17-2 0,0-17 0 15,12 11 4-15,-12-4 0 0,0-7-7 0,12 6 1 16,-12-2-4-16,8 0-3 0,-5-4 7 0,1 1 0 16,1-1 10-16,0 0 2 0,0 0 3 0,0 0-5 15,1 0 2-15,-1 0-2 0,-1-25 0 0,1 25 15 16,1-24-2-16,-2 24 7 0,-1-26 4 0,-1 10-2 15,1 2-7-15,-1-2-1 0,0 1-4 0,-2 1-10 16,1 1-2-16,-1 1-2 0,0 2 2 0,0 1-4 16,0 2-7-16,0 2-25 0,0 2-51 15,0 1-53-15,0 1-67 0,0 1-71 0,0 0-64 16,0 0-71-16,0 0-65 0,0 0-67 0,0 19 38 16,0-19 129-16</inkml:trace>
  <inkml:trace contextRef="#ctx0" brushRef="#br0" timeOffset="206890.21">2924 17206 2315 0,'1'0'18'16,"-1"0"19"-16,0 0 20 0,0 0 30 0,0 0-7 15,0 0 0-15,0 0-11 0,0 0-20 0,0-22-7 16,0 22-12-16,0 0 0 0,19-24 12 0,-19 24 10 16,0-18 11-16,0 18 6 0,15-15-2 0,-15 6 3 15,0 9 6-15,0-12 8 0,0 7 6 16,0 2-11-16,0-1-7 0,0 1-22 0,0 2-24 15,0-2-13-15,0 3-16 0,-21 0 1 0,21 0-8 16,0 0 13-16,-19 0-4 0,19 24-4 0,-16-24 3 16,16 20-11-16,-13-20-13 0,13 25-9 0,-12-9-18 15,12-2-19-15,-5 2-13 0,5-1-19 0,0-1-8 16,0-1 0-16,0-1 2 0,0-2 9 16,0-3 15-16,0-1 15 0,29-4 23 0,-29 0 21 0,23-2 17 15,-23 0 5-15,26 0 4 0,-26-25 1 0,28 25-3 16,-14-24 3-16,1 24 3 0,-2-35 0 15,-3 17 6-15,1 1 15 0,-1 1 11 0,-3-1 18 16,-1 1 12-16,-2 1 5 0,0 2-6 0,-3 0-2 16,1 4-14-16,-2 0-7 0,0 4 2 0,0-1-11 15,0 0 0-15,0 4-16 0,0 1-11 0,0-1-9 16,0 2-7-16,0 0 0 0,0 0 4 0,0 0 2 16,0 0 4-16,0 0 1 0,0 27-6 0,0-27 6 15,0 18-1-15,0-18 7 0,0 21-3 0,0-21-2 16,0 19 0-16,0-19-7 0,0 17 8 0,0-17-2 15,0 9 7-15,0-9 13 0,11 0 15 0,-11 0 32 16,0 0 24-16,0 0 10 0,10 0 10 0,-10 0-15 16,6-21-10-16,-1 21-11 0,0-24-16 0,0 24 3 15,2-27-14-15,0 10-1 0,0 4-9 16,-2 13-25-16,0-18 5 0,-1 18-21 0,-1-12 0 16,2 12 7-16,-2 0-11 0,1 0 3 0,0 0 2 15,1 0-30-15,1 0-26 0,3 21-31 0,-3-21-74 16,2 21-49-16,-2-21-55 0,2 24-52 0,-1-24-29 15,-2 26-65-15,0-13-104 0,1-2-116 0,2-11 100 16</inkml:trace>
  <inkml:trace contextRef="#ctx0" brushRef="#br0" timeOffset="207289.53">3367 16929 2744 0,'0'-11'-2'0,"-21"1"33"16,21 1 67-16,0 4 61 0,-18-1 38 0,18 4-11 15,-12 1-66-15,12 1-64 0,0 0-37 16,0 0-22-16,0 0-2 0,0 0 5 0,0 26-1 16,0-26-4-16,0 23 2 0,0-23-1 0,0 28 1 15,0-10 10-15,0-4-8 0,0 2 10 0,0-2-9 16,0 0-5-16,19-1 7 0,-19-2-11 0,0-1 5 16,21-3-11-16,-21-2-9 0,17 1 9 0,-7-6-6 15,2 0 15-15,3 0 6 0,0 0-7 0,0-30 12 16,0 30-6-16,0-31 3 0,-3 10-2 0,3 0 2 15,-2-4-2-15,-3 2 2 0,-1 1 0 16,-1-2 8-16,-1 3 13 0,-2 0 18 0,-3 3 26 0,-1 3 7 16,-1 2 15-16,0 2 5 0,0 3-5 15,0 1-10-15,-22 1-18 0,22 5-25 0,0-3-13 16,-21 4-14-16,21 0-9 0,0 0-3 0,0 0-7 16,-18 0 1-16,18 0 2 0,0 0 1 0,0 28 7 15,0-28 7-15,0 21-6 0,0-21-11 0,0 26-7 16,0-8-25-16,0-3-24 0,0 2-33 0,0-4-51 15,0-1-39-15,28 0-28 0,-28-4-21 0,21-1-5 16,-21-1-16-16,25-3-31 0,-9-3-93 0,2 0-137 16,-2 0-44-16,5 0 91 0</inkml:trace>
  <inkml:trace contextRef="#ctx0" brushRef="#br0" timeOffset="208517.49">3964 16746 2792 0,'0'-4'8'0,"0"0"4"0,0 3 17 16,0-2 26-16,0 2 18 0,0-2 8 0,0 3-14 16,0 0-28-16,0 0-26 0,0 0-13 0,0 0-4 15,0 0 6-15,0-1-1 0,0 1 9 0,0-2 0 16,0-1 2-16,0-1 10 0,0 1-5 0,19-2 11 16,-19-1 3-16,0 1 6 0,0 0 6 15,16-4 2-15,-16 3 19 0,0 0 9 0,0 1 12 16,0-1 12-16,0-2-16 0,0 4-11 0,0 0-9 15,0-1-2-15,0 0 1 0,0 1-9 0,0 0-11 16,-20 3-17-16,20-2-26 0,0 3-6 0,-17 0-3 16,17 0-1-16,-13 0 3 0,13 0 4 0,-15 25 3 15,15-25-18-15,-17 24-17 0,9-24-18 0,0 30-18 16,1-16-3-16,3 1 0 0,2-1 0 0,2-3 0 16,0 0 1-16,0-2-1 0,0-1 3 0,0-1 4 15,25-1 3-15,-25-2 16 0,0-2-2 16,35 1 4-16,-35-3-10 0,30 0-27 0,-13 0-25 15,0 0-31-15,1 0-10 0,0-24-7 0,1 24 9 16,-2-19 2-16,0 19 4 0,0-19 9 0,-3 19 15 16,2-26 37-16,-2 16 20 0,-2-3 33 0,0 2 21 15,-1-1 8-15,-1 3 18 0,-3-2 19 0,0 1 23 16,-1-1 45-16,-1 1 33 0,1-1 13 0,-1 2 11 16,-2 1-12-16,-2-2-14 0,0 3-6 0,0 0-9 15,-1 1-5-15,0 1 4 0,0-1 1 0,0 2 3 16,0 2-4-16,0-2 3 0,0 2 0 0,0-1-7 15,0 3-9-15,0 0-24 0,0 0-11 0,0 0-22 16,-18 0-21-16,18 0-6 0,0 0-18 0,0 0-6 16,-13 24 3-16,13-24-7 0,-11 17 3 15,3-17 1-15,1 23-2 0,1-12-3 0,-1 1 2 16,4 0 5-16,-1 1-1 0,3 0-8 0,1-3-15 16,0 0-18-16,0-2-8 0,0 0 0 0,0 0-8 15,0-2 6-15,0-3 6 0,0-1 1 0,26-1 29 16,-26-1 2-16,0 0 7 0,17 0 9 0,-17 0 0 15,14-21 0-15,-14 21 2 0,15 0 2 0,-15-26-2 16,11 26 15-16,-11-18 10 0,8 18 5 0,-3-14 5 16,-3 14 6-16,0-12-10 0,-1 12 2 0,-1-10-5 15,1 10-5-15,-1-7-1 0,0 7-5 16,0-2-7-16,0 2-15 0,0 0 1 0,0 0-7 16,0 0-11-16,0 0-5 0,0 0-18 0,0 0-4 15,0 0-4-15,0 0 9 0,0 0-1 0,0 18-13 16,0-18-1-16,0 0-26 0,0 0-3 0,0 0 6 15,0 9 3-15,0-9 25 0,19 0 9 0,-19 0 16 16,0 0 9-16,18 0 11 0,-18 0 4 0,13 0 1 16,-13-21 9-16,16 21-12 0,-8-19 10 0,0 19-6 15,0-23-4-15,-1 23 6 0,0-21 4 0,-2 21 7 16,0-21 7-16,0 21 17 0,-2-16 13 0,-1 8 16 16,-1 3 17-16,1 0 2 0,-1 5 7 15,-1-5-7-15,0 4-8 0,0 0-12 0,0 1-31 0,0 0-14 16,0 0-24-16,0 0-9 0,0 0-1 0,0 0 4 15,0 0 5-15,0 0 6 0,0 25 5 16,0-25-17-16,0 0-3 0,0 22-21 0,0-22-15 16,0 16-5-16,0-16-10 0,0 17-8 0,0-17 1 15,0 9 13-15,0-9 12 0,25 9 22 0,-25-9 12 16,19 0-2-16,-19 0 7 0,26 0-3 0,-10 0 1 16,-2-26 7-16,2 26-3 0,-2-21 2 0,0 21 3 15,-3-28-5-15,-1 28 5 0,0-32 3 0,-5 16-2 16,-1-3 7-16,-2 0 0 0,0-1 4 0,-2-2 17 15,0-1 19-15,0-1 20 0,0 3 10 0,0-2 4 16,-22 2-11-16,22 2-14 0,0 2 0 16,-20 4-11-16,20 1-6 0,0 6-13 0,-16 2-21 0,16 0-11 15,0 4-11-15,-10 0 1 0,10 0 10 16,0 0-5-16,0 27 8 0,-5-27 7 0,5 29-17 16,0-10 4-16,0 2-13 0,0 0-6 0,0 2 0 15,0-1-2-15,0 1 8 0,0-2-3 0,0 0 10 16,0-2-1-16,0-3 2 0,20 1 11 0,-20-5 0 15,0 1 7-15,0-6-1 0,0 0-2 0,16-2 3 16,-16-2 6-16,0 0 14 0,0-3 16 16,6 0 4-16,-6 0 0 0,6 0-7 0,-3 0-12 15,5-30 4-15,-2 30-7 0,2-26 8 0,2 26 17 16,1-31-7-16,-1 16 21 0,-1 1-14 0,2 14-18 16,-5-20-15-16,0 20-14 0,-1-13-12 0,1 13 1 15,-2 0 3-15,1 0-10 0,1 0-12 0,1 0-51 16,0 0-51-16,2 0-71 0,-3 21-67 0,3-21-58 15,1 17-54-15,0-17-54 0,0 18-177 0,3-18-42 16,2 15 112-16</inkml:trace>
  <inkml:trace contextRef="#ctx0" brushRef="#br0" timeOffset="208851.4499">5105 16230 3586 0,'-26'-9'-5'0,"26"1"10"0,-25 3 41 0,25 1 55 15,-18-2 37-15,18 4-7 0,-18-1-40 0,18 3-71 16,0 0-39-16,0 0 1 0,0 0 7 0,0 0 16 16,0 24 0-16,0-24-4 0,0 18-5 15,0-18 0-15,26 26 4 0,-26-26-6 0,0 24-12 16,23-11-13-16,-23-3-16 0,18-1 0 0,-18 0-5 16,18-9 5-16,-18 11 16 0,19-11 12 0,-11 3 6 15,1-3 16-15,-1 0 7 0,-2 0 3 0,3 0 6 16,-2-27 4-16,-1 27 16 0,0-25 17 0,-1 25 26 15,-1-30 17-15,-1 13 10 0,-2 1-5 0,-1 0-17 16,0 1-11-16,0 2-14 0,0 0-6 0,-25 0-6 16,25 4-25-16,-24 0-21 0,24 3-7 0,-27 2-18 15,27 1-17-15,-25 2-27 0,25 1-47 0,-24 0-52 16,12 0-38-16,2 22-56 0,-1-22-50 16,-1 22-35-16,5-22-59 0,-2 26-67 0,0-26-110 15,7 25-69-15,0-25 125 0</inkml:trace>
  <inkml:trace contextRef="#ctx0" brushRef="#br0" timeOffset="209086.4499">5302 15963 3235 0,'0'-15'8'0,"0"-2"21"16,0 4 60-16,0 3 69 0,0 0 62 0,-21-1 23 15,21 5-40-15,0 2-59 0,0 0-84 16,0 4-52-16,0 0-21 0,0 0-16 0,0 0 21 15,0 0 6-15,0 23 8 0,0-23 6 0,0 25-13 16,25-25 1-16,-25 35 1 0,26-14-7 0,-26 1 4 16,30 3-10-16,-15-1-52 0,0 0-32 0,-1 0-67 15,-3-2-50-15,0 0-32 0,2-3-40 0,-4-1-21 16,-1-2-43-16,0-1-53 0,-2-5-107 0,0-1-107 16,-1-2 104-16,-2-4 128 0</inkml:trace>
  <inkml:trace contextRef="#ctx0" brushRef="#br0" timeOffset="210068.46">5376 16151 2650 0,'0'-5'0'15,"-8"-1"1"-15,6 2 1 0,2-3 7 0,0-3 4 16,0 0-1-16,0-1-2 0,0-2-3 0,23-1-6 16,-23-1 0-16,27-4-1 0,-27 2-3 0,35-4 1 15,-15 1 4-15,-1-3 4 0,-1 1-4 0,0 0 0 16,-3 0-6-16,-4 0 2 0,-2 2 17 0,-9 1 16 15,9-1 23-15,-9 2 19 0,0 2 9 0,0 2 3 16,0 1-1-16,0 2-6 0,-27 4-9 0,27 0-15 16,0 5-23-16,-20 1-20 0,20 1-17 0,0 0-8 15,0 0 2-15,-16 0 0 0,16 28 5 0,0-28 2 16,0 31 0-16,0-13-8 0,0 4-6 0,0 2-1 16,0 1-2-16,0 1 9 0,0-1 3 15,25 1 5-15,-25-3 2 0,0-1-3 0,22-1 4 16,-22-2 5-16,0-2 1 0,21-3 2 0,-21-1 10 15,0-3 3-15,11-1 16 0,-11-4 9 0,0 1 3 16,6-4 19-16,-6 1 0 0,0-3 11 0,0 0 9 16,0 0-8-16,3 0-10 0,-2 0-24 0,0 0-15 15,2-28-21-15,1 28-4 0,-2-19-2 16,4 19 1-16,-1-27-6 0,1 15 0 0,-1 0 3 0,1-1 3 16,-3 3-3-16,2 2 0 0,-1 8-4 0,3-11-4 15,-3 11 2-15,1-3 4 0,2 3-1 16,-1 0-7-16,3 0 5 0,-3 0 0 0,4 0-4 15,-3 0 3-15,3 0-10 0,-1 0-3 0,0 0 4 16,3 0 0-16,-4 17 7 0,2-17-3 0,0 0 7 16,1 0-3-16,-1 0 3 0,1 0 7 0,0 0-9 15,0 0 10-15,0-22-6 0,-2 22 0 0,0-18 14 16,-3 18-13-16,1-20 11 0,-2 20 6 0,-1-24-5 16,-3 12 16-16,2-1 2 0,-3 1 0 0,0 2 5 15,0-1-4-15,0 0-2 0,0 0-7 0,0 4 2 16,0 0 0-16,0 2-4 0,0 1-6 0,-23 1-11 15,23 3-7-15,0 0-13 0,0 0 1 16,0 0 4-16,0 0-3 0,-12 21 7 0,12-21-2 16,0 26-28-16,-9-26-19 0,9 31-15 0,-5-15-13 15,5 2 0-15,0-1 3 0,0-3-9 0,0-2 7 16,0-2 5-16,0-10 13 0,0 13 23 0,0-13 12 16,28 0 13-16,-28 0 11 0,19 0 0 0,-19 0 7 15,22 0-1-15,-22-28-1 0,25 28 8 0,-25-26-5 16,21 8 0-16,-9 0 3 0,-1-2-1 0,-3 1 4 15,-1-1 1-15,0-1 12 0,-2-1 9 0,-2 2 10 16,-2-2 13-16,1 4-6 0,-2 0-8 0,0-3-5 16,0 3-11-16,0 1-6 0,0 3-3 0,0 3-3 15,-25-1-4-15,25 3-5 0,0 4-9 16,0 1-22-16,0 4-24 0,-15-3-29 0,15 3-15 16,0 0 7-16,0 0 4 0,0 0 11 0,0 0 4 15,0 26-17-15,0-26 6 0,0 0 10 0,0 24 9 16,0-24 27-16,0 15 19 0,0-15 3 0,23 0 10 15,-23 14 1-15,0-14 0 0,25 0 7 0,-25 11-2 16,17-11-3-16,-17 0 5 0,16 7-3 0,-16-5 2 16,17-1 5-16,-11 1-3 0,1-1 6 0,1 2 1 15,1-3-3-15,-2 3 17 0,1-1 17 0,1 1 17 16,-2 2 13-16,1 0-6 0,1 0-11 16,-2 1 3-16,-2 2 7 0,0 0 2 0,0 0 7 15,-1 0 1-15,0-2-5 0,-3 0 6 0,3-1 1 16,-3-1 0-16,0 0 8 0,0-3-5 0,3-1-13 15,-1 0-7-15,0 0-10 0,4 0-17 0,3 0-9 16,0-24-8-16,2 24-11 0,3-26-7 0,-1 10-12 16,3-4-38-16,2 1-54 0,4-2-85 0,-3-2-105 15,2 3-78-15,2-1-127 0,1 3-166 0,0-4 27 16,1 5 110-16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1-04T04:34:32.2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4292 14099 1073 0,'0'0'38'16,"0"-2"14"-16,0 1 13 0,0-1 5 0,0 2-29 16,0 0-5-16,0 0-18 0,0 0-9 0,0 0-9 15,0 0-8-15,16 0-1 0,-16 0 13 0,0 0 5 16,0 0-5-16,0 0 5 0,0 0-9 0,0 0-4 15,0 0 4-15,8 0 0 0,-8 0 0 0,0 0 0 16,0 0 4-16,0 0 9 0,0 0 9 16,0 0 8-16,0 0 12 0,0 0 8 0,0 0 10 15,0 0 2-15,0 0-4 0,0 0-4 0,0 0 0 16,0 0 12-16,0 0 4 0,0 0 3 0,0 0-13 16,0 0-16-16,0 0-17 0,0 0-5 0,0 0 3 15,0 0 10-15,0-16 20 0,0 16 7 0,0 0 6 16,0-20 0-16,0 20-5 0,0-12 0 0,0 12-4 15,0-14 2-15,-15 8-6 0,15 1-4 16,0 0 7-16,0 1-2 0,0 0-2 0,0 1-12 0,0 2-14 16,0 0-18-16,0 1-5 0,0 0-4 0,0 0-1 15,0 0 5-15,0 0 0 0,0 24 2 16,0-24 1-16,0 27 1 0,0-11-1 0,0 3-4 16,0 0-4-16,20 1 5 0,-20 4-7 0,0-4 8 15,0 2-4-15,0-1-6 0,13 0 8 0,-13-3-7 16,0 0 2-16,0-1 5 0,8-3-6 0,-8-2 3 15,3-1 1-15,-3-1-5 0,1-3 2 0,0-1 1 16,-1-2-3-16,0 0 4 0,0-4 1 0,1 1 1 16,-1-1 3-16,0 0 1 0,0 0-1 0,0 0-4 15,0 0 2-15,0-22-5 0,0 22 1 0,0-20-2 16,0 20 0-16,0-29 3 0,0 12-3 0,-25-1 2 16,25-2-6-16,0 0 7 0,0-1-3 15,-16 1 8-15,16 0-2 0,0-1-9 0,-9 3 6 16,9 0-6-16,0 3 4 0,0 1 1 0,0 1 0 15,0 2-2-15,0 3 4 0,0 2 0 0,0 1-2 16,0 1 2-16,0 0-2 0,0 2 2 0,0 2-4 16,0 0 4-16,0-2-1 0,0 2 1 0,0 0 2 15,14 0-2-15,-14 0 0 0,0 0-2 0,10 0 2 16,-10 22 2-16,15-22-4 0,-9 0 3 0,1 20-2 16,0-20-2-16,1 14 3 0,-1-14-1 0,-1 17 1 15,1-17-2-15,0 13-2 0,-1-6 1 0,1-1 2 16,-2 0-4-16,2-5 3 0,-1 4-3 0,-1-2-3 15,0-2 4-15,0-1-1 0,-1 0 5 0,0 0-2 16,1 0 4-16,-3 0-1 0,1 0-2 16,3-23 1-16,-2 23-4 0,0-19 4 0,1 19-2 15,0-24-3-15,1 12 7 0,-1-3-4 0,0 1 4 16,0-2 2-16,0 3 2 0,0-3 8 0,0 2 9 16,0 1 9-16,-1 0 2 0,-2 2 5 0,2 3-2 15,-1-1 0-15,-2 1-1 0,1 2-5 0,0 4-1 16,-2 0-6-16,1 1-8 0,-1 1-5 0,0 0-5 15,0 0 3-15,1 0 2 0,2 0 4 0,-1 25-3 16,2-25-1-16,-1 26 1 0,2-10-12 0,1 3 4 16,-1 2-4-16,2 1 2 0,-1-1-3 15,2 1 3-15,1 0-2 0,-2 0-6 0,-1 0 10 16,2-3-7-16,-3 0-1 0,1-3-9 0,0-1-34 16,-2 0-36-16,0-1-58 0,0-4-45 0,-2 1-50 15,2-2-54-15,-3-1-87 0,2-3-155 0,1 0-114 16,0-3 79-16,-2 0 142 0</inkml:trace>
  <inkml:trace contextRef="#ctx0" brushRef="#br0" timeOffset="539.54">4784 14151 1857 0,'0'0'37'0,"-1"0"37"0,-1 0 28 0,0 0 28 0,1 0-7 16,-2 0-15-16,2 0-11 0,-1 0-11 0,0 0-30 16,1 0-22-16,-3 0-14 0,4 0-20 15,0 0 1-15,-1 0-3 0,1 0-3 0,-1 0 8 16,1 18-5-16,0-18 6 0,0 15 1 0,0-15-4 16,0 21 3-16,0-21 1 0,0 18-3 0,0-9 0 15,23-1 1-15,-23-1-6 0,0-1 0 0,20 1 0 16,-20-2 0-16,13-1 3 0,-13-1 3 0,11-1 0 15,-11-2-1-15,10 0-2 0,-5 0 2 0,3 0-2 16,-2 0 2-16,1-21 2 0,0 21-1 0,0 0 5 16,-1-23 4-16,-1 23 25 0,-1-16 16 0,-1 16 11 15,-2-20 6-15,0 20-5 0,-1-20 0 0,0 12 4 16,0-1 4-16,0-1-6 0,0 2-13 16,0-1-9-16,-22 3-16 0,22-2-5 0,0 4-7 15,-17 0-13-15,17 2 4 0,0-1-10 0,-16 2-4 16,16 1-17-16,0 0-50 0,-12 0-43 0,12 0-39 15,-9 0-28-15,1 0-19 0,1 19-37 0,2-19-88 16,0 0-117-16,0 26-100 0,2-26 22 0,2 15 130 16</inkml:trace>
  <inkml:trace contextRef="#ctx0" brushRef="#br0" timeOffset="1294.2">5213 14164 1635 0,'0'0'47'0,"0"0"19"0,0 0 20 15,0 0 22-15,0 0-25 0,0 0 6 0,0 0 9 16,0-13-2-16,0 13-4 0,0 0-11 0,0-8-17 15,0 8-3-15,-18 0-5 0,18-7 4 0,0 7 9 16,0-3-11-16,-14 3 1 0,14-3-11 0,-9 3-20 16,9 0-1-16,-10 0-11 0,2 0-3 0,2 0-1 15,-2 0-4-15,0 0-7 0,-5 22 2 16,3-22-2-16,-1 0-2 0,-2 23 6 0,2-23-4 16,0 21 2-16,2-21-1 0,2 22 0 0,0-12-4 15,1 2 2-15,1 0-3 0,1-4-1 0,4 1-6 16,0-1-1-16,0-2-3 0,0 1-8 0,0-3 2 15,0 1 1-15,25-2 1 0,-25-2 3 0,20-1 4 16,-20 0-2-16,23 0 1 0,-23 0 8 0,25 0-5 16,-10 0 5-16,-3-26 2 0,0 26-6 0,0-20 12 15,-2 20-4-15,-2-24 4 0,0 24-1 0,-1-24-6 16,-2 11 5-16,1 0-5 0,-2-1 5 0,-2-3 3 16,2 2-5-16,-3-2 6 0,0-1 3 0,-1-3 1 15,0 2 13-15,0-2 12 0,0 1 9 16,0-1 14-16,0 2 9 0,0 2 7 0,0-1 15 15,-26 4-4-15,26 0-16 0,0 5-5 0,-17 0-2 16,17 2 5-16,0 3 13 0,-15-1-7 0,15 4-8 16,-11-1-12-16,11 2-21 0,0 0-10 0,-7 0-18 15,7 0-5-15,-4 0 4 0,3 0-6 0,0 0-2 16,1 0 0-16,0 25 6 0,0-25 1 0,0 27 2 16,0-8 0-16,0 2-7 0,0 4 4 0,0-1 3 15,24 3 1-15,-24 2 0 0,0-2 2 0,25-2-1 16,-25-1-16-16,16 1-12 0,-16-2-25 0,21-1-31 15,-21-1-26-15,18-2-43 0,-6-3-32 0,-3 0-27 16,0-3-45-16,1-1-31 0,-1-2-70 16,1-1-127-16,-2-4-98 0,0-1 28 0,1-4 122 15</inkml:trace>
  <inkml:trace contextRef="#ctx0" brushRef="#br0" timeOffset="1789.51">5488 14193 1259 0,'0'0'51'0,"0"0"30"15,0 0 9-15,0 0 5 0,-9 0-36 0,9 0-17 16,0 0 3-16,0 0 7 0,0 0-3 16,0 0-10-16,0 0-5 0,0 0-3 0,0 0-11 15,0 0 0-15,0 0 0 0,0 0-2 0,0 0-4 0,0 0 4 16,0 0-2-16,0 0-1 0,0 0 4 15,0 0-3-15,0 0-2 0,0 0-5 0,0 0 6 16,0 0 4-16,0 0-1 0,0 0 11 0,0 0 3 16,0 0 2-16,16 0 13 0,-16 0 8 0,0 0 6 15,0 0 9-15,0-15-6 0,11 15-15 0,-11-12-3 16,0 12-9-16,7-14-1 0,-7 6 22 0,4 3 8 16,-1-4 15-16,-3 3 15 0,0-2-16 0,0 3 0 15,0 1-3-15,0-1-9 0,0 2 14 16,0 0-12-16,0 1-5 0,-22 2-2 0,22 0-23 15,0 0-9-15,0 0-21 0,-17 0-13 0,17 0 0 16,-13 26-6-16,13-26 7 0,-15 21 4 0,15-21 0 16,-12 28 2-16,6-13-1 0,2 0-9 0,0 0 5 15,4-2-6-15,0-1 1 0,0 1-1 0,0-5-7 16,0 4 3-16,0-4-6 0,29 1 5 16,-29-4-7-16,0-1 5 0,27 0 0 0,-27-3-6 0,24-1-5 15,-10 0-37-15,-2 0-36 0,1 0-40 0,2 0-22 16,0-23 2-16,0 23 7 0,-1-18-8 0,1 18-14 15,-1-19-25-15,-2 19-34 0,3-23-30 0,-5 12-55 16,0-2 16-16,0 3 40 0,-1-3-4 16,-3 2 48-16,0-4 44 0</inkml:trace>
  <inkml:trace contextRef="#ctx0" brushRef="#br0" timeOffset="2142.53">5705 13889 1822 0,'0'-12'67'0,"0"4"29"16,-13-1 31-16,13 1 31 0,0 2-27 0,-11-1 1 15,11 2 1-15,-6 4-11 0,6-2-18 0,-5 1-15 16,2 2-20-16,2-2-13 0,-2 2-17 0,3 0-12 16,-1 0-11-16,1 0-4 0,-1 0-5 0,1 0-3 15,0 0-1-15,0 0-3 0,0 0 6 16,0 20 0-16,0-20 9 0,0 19 12 0,0-5 6 16,0 4 9-16,0 3 2 0,0 2-6 0,0 1-3 15,18 2-2-15,-18 1-10 0,0-1 4 0,0 1-7 16,16-1-9-16,-16-2-2 0,0-1-8 0,15-1-1 15,-15 3 1-15,11-5 4 0,-6 1 1 0,2-1-1 16,0-3 0-16,-1 1-3 0,2 0-4 0,-2-3 0 16,0-1 8-16,1-2-2 0,-1 1 0 0,1-2 3 15,-2-2-5-15,0 1-4 0,-1-6 4 0,0 2-3 16,-1-1-2-16,1-1 3 0,0-1 0 0,-3-2-2 16,2-1 2-16,-2 0 3 0,2 0-3 0,-2 0 3 15,1 0-7-15,2 0 2 0,0 0-2 16,1-22-13-16,-2 22-43 0,2 0-66 0,1-18-87 15,-1 18-111-15,-3-19-124 0,1 19-196 0,-1-14-46 16,-2 3 122-16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13E5B-B44A-4459-90F6-12139A748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EC543-5FB5-433E-9BC8-8A7CD6519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1CAFC-0232-4F07-AFED-6D92BF2BA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E50B-47B5-4402-8B82-2568FB9EC9B5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8EBBD-1426-4F2E-A770-E06C54411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732B8-A7C3-4895-BA43-B41F614A8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02F7-BE23-438E-83DF-ADD398D52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125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E519A-D7A0-4C7E-B3B4-8FB01AAC4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56D19B-61BA-4558-BB4F-0B6491C69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82B9A-2292-46FA-A205-DAFF9FEF9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E50B-47B5-4402-8B82-2568FB9EC9B5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219A9-C0C6-4F62-9828-32A4066F2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BAA6A-4CFC-4877-A927-4D3F0E93E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02F7-BE23-438E-83DF-ADD398D52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222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6C3270-2B38-43BC-90DF-55A82C1F5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80E0D0-FCF4-4A67-AE69-9D66DFD97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221A1-FCEF-480A-8058-244065570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E50B-47B5-4402-8B82-2568FB9EC9B5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290E1-5ABE-4735-981B-1BB57EF23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CDED0-59CB-4516-9D1E-BF8E3C449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02F7-BE23-438E-83DF-ADD398D52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922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E3CF0-760D-4FEA-B5B5-BE4BFC740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84A43-4654-49C4-90D4-7E6461EC5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17EB7-C630-433A-924E-763A2DCA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E50B-47B5-4402-8B82-2568FB9EC9B5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F08C7-7195-4C2E-BA34-815C125B2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CAF72-F090-4F46-B0F0-88058DFE0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02F7-BE23-438E-83DF-ADD398D52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072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B202A-E262-4257-8A1E-834EDAD37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2B80A-AC69-4C8F-BD6B-CB056EA5B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0ECC1-5235-483F-B5D5-919ECD8BC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E50B-47B5-4402-8B82-2568FB9EC9B5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D9C89-9E2B-4FBD-9B77-1FEA68BE0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A7A2F-7278-4151-840F-807E125E8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02F7-BE23-438E-83DF-ADD398D52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26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146D1-EDB9-4174-8E40-1EDC43AD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2EE78-2F64-4988-B17A-CE0F49AA6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C134C-0D26-4149-83EB-B73F8CB6D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3DFE9-D90C-485F-AD70-45BC91BD5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E50B-47B5-4402-8B82-2568FB9EC9B5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3D6A9-04DC-4C19-B532-982116409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DB73C-89EC-4E05-B370-9F08C51F4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02F7-BE23-438E-83DF-ADD398D52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01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410DA-9DB6-4447-9E06-DB8D39189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FC364-B691-4733-911A-FEC77C708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D5ACC6-31CF-4BD1-8F7F-F9952BEB7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FC5FDD-FE09-4A06-B08F-EC676BDE7D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E3C48-2443-4A77-90EC-E6E32BDF3E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024539-95F1-4464-A3B1-17510AEB5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E50B-47B5-4402-8B82-2568FB9EC9B5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ACE37C-6947-4BF0-A2F2-A60F84BD4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C595D8-F5AC-412D-8DC0-CBDB78A59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02F7-BE23-438E-83DF-ADD398D52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45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EE7B2-12AA-4B58-9E7A-CE4C94668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31557-B405-45A0-BB31-1F574CCBA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E50B-47B5-4402-8B82-2568FB9EC9B5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3A704D-E417-4616-A440-B5A8CBF7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E7D4F-CC6B-4C34-82DF-39FE7A659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02F7-BE23-438E-83DF-ADD398D52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051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5E7324-DA52-4B84-AFF0-CDC092082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E50B-47B5-4402-8B82-2568FB9EC9B5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0FC3B0-1334-4324-9941-00050570A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9178D0-CF33-4258-AE47-8ED58CF61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02F7-BE23-438E-83DF-ADD398D52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392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A8F17-1613-4AEE-838E-38C1CB2D6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BF4A6-ABE6-4E5B-8F5A-4FC524A02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11605-9C06-4791-8482-D864AEB11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EF68B-BDBB-44A8-A9C0-2F146823A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E50B-47B5-4402-8B82-2568FB9EC9B5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9B8CF-1E7C-4772-802F-7A0C33650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AF9AB-EB60-46F5-B5E3-5DC07BB75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02F7-BE23-438E-83DF-ADD398D52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514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7C220-8F0E-40E7-BC8E-BE53199BA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6468F1-B7F1-4DB9-96D6-1713265155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05C446-AD05-41CE-A3B0-1CB060167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48BA5-9D1B-48CB-AE4D-62E9B1938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E50B-47B5-4402-8B82-2568FB9EC9B5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3D2EA-7560-4E8A-A923-7E9B13626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3F490-9418-4BA0-8A69-BF01D6B84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02F7-BE23-438E-83DF-ADD398D52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759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51CDF6-E63A-4DF9-8D68-73F1BE289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920D4-B95A-493E-A613-B51A11364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E2534-EDBE-4907-8B67-E4C7FAE053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5E50B-47B5-4402-8B82-2568FB9EC9B5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040EB-0161-4B5C-A350-99EDF4894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CE72F-C72E-4F9A-9CD7-A8F127CC80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602F7-BE23-438E-83DF-ADD398D52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236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multivariate-time-series-forecasting-456ace675971" TargetMode="External"/><Relationship Id="rId7" Type="http://schemas.openxmlformats.org/officeDocument/2006/relationships/hyperlink" Target="https://github.com/Kirankumar2609/Praxis-Projects/blob/main/VAR.ipynb" TargetMode="External"/><Relationship Id="rId2" Type="http://schemas.openxmlformats.org/officeDocument/2006/relationships/hyperlink" Target="https://en.wikipedia.org/wiki/Vector_autoregress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56167373/how-to-read-test-results-if-i-am-using-johansen-test-to-determine-correlation-be" TargetMode="External"/><Relationship Id="rId5" Type="http://schemas.openxmlformats.org/officeDocument/2006/relationships/hyperlink" Target="https://www.youtube.com/watch?v=UQQHSbeIaB0" TargetMode="External"/><Relationship Id="rId4" Type="http://schemas.openxmlformats.org/officeDocument/2006/relationships/hyperlink" Target="https://www.machinelearningplus.com/time-series/vector-autoregression-examples-pytho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8.emf"/><Relationship Id="rId4" Type="http://schemas.openxmlformats.org/officeDocument/2006/relationships/customXml" Target="../ink/ink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10.png"/><Relationship Id="rId4" Type="http://schemas.openxmlformats.org/officeDocument/2006/relationships/customXml" Target="../ink/ink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4DB99C-E2E5-4744-8835-9D73008A64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VECTOR AUTOREGRESSION(VAR)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7DD8317-8C99-494B-BB52-27AD816EED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TIME SERIES FORECASTING METHODS</a:t>
            </a:r>
          </a:p>
        </p:txBody>
      </p:sp>
    </p:spTree>
    <p:extLst>
      <p:ext uri="{BB962C8B-B14F-4D97-AF65-F5344CB8AC3E}">
        <p14:creationId xmlns:p14="http://schemas.microsoft.com/office/powerpoint/2010/main" val="81975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1AAFD-0C4A-4902-96DA-FB407773D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of VAR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C74C3-2753-4116-A445-42FDF80C9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351928"/>
          </a:xfrm>
        </p:spPr>
        <p:txBody>
          <a:bodyPr>
            <a:normAutofit/>
          </a:bodyPr>
          <a:lstStyle/>
          <a:p>
            <a:pPr algn="just"/>
            <a:r>
              <a:rPr lang="en-US" sz="2400" b="0" i="0" u="none" strike="noStrike" baseline="0" dirty="0">
                <a:solidFill>
                  <a:srgbClr val="333333"/>
                </a:solidFill>
              </a:rPr>
              <a:t>Forecasting a collection of related variables where no explicit interpretation is required</a:t>
            </a:r>
          </a:p>
          <a:p>
            <a:pPr algn="just"/>
            <a:r>
              <a:rPr lang="en-US" sz="2400" dirty="0">
                <a:solidFill>
                  <a:srgbClr val="333333"/>
                </a:solidFill>
              </a:rPr>
              <a:t>Testing whether one variable is useful in forecasting another(the basis of Granger causality tests)</a:t>
            </a:r>
          </a:p>
          <a:p>
            <a:pPr algn="just"/>
            <a:r>
              <a:rPr lang="en-US" sz="2400" dirty="0">
                <a:solidFill>
                  <a:srgbClr val="333333"/>
                </a:solidFill>
              </a:rPr>
              <a:t>Impulse response analysis, where the response of one variable to a sudden but temporary change in another variable is </a:t>
            </a:r>
            <a:r>
              <a:rPr lang="en-US" sz="2400" dirty="0" err="1">
                <a:solidFill>
                  <a:srgbClr val="333333"/>
                </a:solidFill>
              </a:rPr>
              <a:t>analysed</a:t>
            </a:r>
            <a:r>
              <a:rPr lang="en-US" sz="2400" dirty="0">
                <a:solidFill>
                  <a:srgbClr val="333333"/>
                </a:solidFill>
              </a:rPr>
              <a:t>.</a:t>
            </a:r>
            <a:endParaRPr lang="en-IN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8F7B40-85CA-4347-9325-2ABE2018A823}"/>
              </a:ext>
            </a:extLst>
          </p:cNvPr>
          <p:cNvSpPr txBox="1">
            <a:spLocks/>
          </p:cNvSpPr>
          <p:nvPr/>
        </p:nvSpPr>
        <p:spPr>
          <a:xfrm>
            <a:off x="838200" y="41840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Disadvantage of VAR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E8C1440-138F-4D5E-8E3E-8705935DFB5C}"/>
              </a:ext>
            </a:extLst>
          </p:cNvPr>
          <p:cNvSpPr txBox="1">
            <a:spLocks/>
          </p:cNvSpPr>
          <p:nvPr/>
        </p:nvSpPr>
        <p:spPr>
          <a:xfrm>
            <a:off x="838200" y="5411508"/>
            <a:ext cx="10515600" cy="953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333333"/>
                </a:solidFill>
              </a:rPr>
              <a:t>Every variable is assumed to influence every other variable in the system, which makes it difficult to directly interpret the estimated coefficients.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707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74367-5358-4055-B207-A74CD8B38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Useful links for further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A2EF5-C880-4AAF-A774-1F387CFE7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hlinkClick r:id="rId2"/>
              </a:rPr>
              <a:t>Vector autoregression - Wikipedia</a:t>
            </a:r>
            <a:endParaRPr lang="en-IN" sz="1800" dirty="0"/>
          </a:p>
          <a:p>
            <a:r>
              <a:rPr lang="en-US" sz="1800" dirty="0">
                <a:hlinkClick r:id="rId3"/>
              </a:rPr>
              <a:t>A Real-World Application of Vector Autoregressive (VAR) model | by Thought Partner for Data | Towards Data Science</a:t>
            </a:r>
            <a:endParaRPr lang="en-IN" sz="1800" dirty="0"/>
          </a:p>
          <a:p>
            <a:r>
              <a:rPr lang="en-US" sz="1800" dirty="0">
                <a:hlinkClick r:id="rId4"/>
              </a:rPr>
              <a:t>https://www.machinelearningplus.com/time-series/vector-autoregression-examples-python/</a:t>
            </a:r>
            <a:endParaRPr lang="en-US" sz="1800" dirty="0"/>
          </a:p>
          <a:p>
            <a:r>
              <a:rPr lang="en-US" sz="1800" dirty="0">
                <a:hlinkClick r:id="rId5"/>
              </a:rPr>
              <a:t>Vector Auto Regression : Time Series Talk – YouTube</a:t>
            </a:r>
            <a:endParaRPr lang="en-US" sz="1800" dirty="0"/>
          </a:p>
          <a:p>
            <a:r>
              <a:rPr lang="en-US" sz="1800" dirty="0"/>
              <a:t>Forecasting: Principles and Practice by Rob J Hyndman &amp; George </a:t>
            </a:r>
            <a:r>
              <a:rPr lang="en-US" sz="1800" dirty="0" err="1"/>
              <a:t>Athanasopoulos</a:t>
            </a:r>
            <a:endParaRPr lang="en-US" sz="1800" dirty="0"/>
          </a:p>
          <a:p>
            <a:r>
              <a:rPr lang="en-US" sz="1800" dirty="0" err="1">
                <a:hlinkClick r:id="rId6"/>
              </a:rPr>
              <a:t>Cointegration</a:t>
            </a:r>
            <a:r>
              <a:rPr lang="en-US" sz="1800" dirty="0">
                <a:hlinkClick r:id="rId6"/>
              </a:rPr>
              <a:t> </a:t>
            </a:r>
            <a:r>
              <a:rPr lang="en-US" sz="1800" dirty="0" smtClean="0">
                <a:hlinkClick r:id="rId6"/>
              </a:rPr>
              <a:t>Test</a:t>
            </a:r>
            <a:endParaRPr lang="en-US" sz="1800" dirty="0"/>
          </a:p>
          <a:p>
            <a:r>
              <a:rPr lang="en-US" sz="1800" dirty="0" err="1" smtClean="0">
                <a:hlinkClick r:id="rId7"/>
              </a:rPr>
              <a:t>Github</a:t>
            </a:r>
            <a:r>
              <a:rPr lang="en-US" sz="1800" dirty="0" smtClean="0">
                <a:hlinkClick r:id="rId7"/>
              </a:rPr>
              <a:t> link of sample code</a:t>
            </a:r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85138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C9FDF-7A61-4F39-88D8-4646B1D2B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SPECIALITY OF THE SUBMISSION: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ECD87-80BC-499A-B976-BE8D35A81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Topic Explanation in simple/relevant terms</a:t>
            </a:r>
          </a:p>
          <a:p>
            <a:r>
              <a:rPr lang="en-IN" dirty="0"/>
              <a:t>Python demonstration from scratch without the creation of any user defined functions</a:t>
            </a:r>
          </a:p>
          <a:p>
            <a:r>
              <a:rPr lang="en-IN" dirty="0"/>
              <a:t>Verified links for further learning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212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1CD6D-E054-48F3-9054-F3A932339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VAR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64136-2A95-4754-A2F7-1625CADB4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VAR model is a </a:t>
            </a:r>
            <a:r>
              <a:rPr lang="en-US" i="1" dirty="0"/>
              <a:t>stochastic(random)</a:t>
            </a:r>
            <a:r>
              <a:rPr lang="en-US" dirty="0"/>
              <a:t> process that represents a group of time-dependent variables as a linear function of their own past values and the past values of all the other variables in the group.</a:t>
            </a:r>
          </a:p>
          <a:p>
            <a:pPr algn="just"/>
            <a:r>
              <a:rPr lang="en-US" dirty="0"/>
              <a:t>VAR model is used to capture the linear interdependencies among multiple time series. It generalizes the univariate autoregressive model (AR) by allowing more than one time-dependent variable.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A86453-604F-4AC2-9DA0-624BE0CFB87A}"/>
              </a:ext>
            </a:extLst>
          </p:cNvPr>
          <p:cNvSpPr txBox="1"/>
          <p:nvPr/>
        </p:nvSpPr>
        <p:spPr>
          <a:xfrm>
            <a:off x="885264" y="6266329"/>
            <a:ext cx="10421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400" i="1" dirty="0"/>
              <a:t>Stochastic process means it includes some irreducible uncertainty and the values cannot be forecasted precisely using such processes.</a:t>
            </a:r>
          </a:p>
        </p:txBody>
      </p:sp>
    </p:spTree>
    <p:extLst>
      <p:ext uri="{BB962C8B-B14F-4D97-AF65-F5344CB8AC3E}">
        <p14:creationId xmlns:p14="http://schemas.microsoft.com/office/powerpoint/2010/main" val="243552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73AC-D231-4118-BE92-135C8D1F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Recap on 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CD0F6B-E331-4176-A266-CF49E709D8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b="0" i="0" dirty="0">
                    <a:solidFill>
                      <a:srgbClr val="111111"/>
                    </a:solidFill>
                    <a:effectLst/>
                  </a:rPr>
                  <a:t>A typical AR(p) model equation looks something like this:</a:t>
                </a:r>
              </a:p>
              <a:p>
                <a:pPr marL="0" indent="0" algn="just">
                  <a:buNone/>
                </a:pPr>
                <a:r>
                  <a:rPr lang="en-IN" dirty="0"/>
                  <a:t>	</a:t>
                </a:r>
                <a:r>
                  <a:rPr lang="en-IN" dirty="0" err="1"/>
                  <a:t>Y</a:t>
                </a:r>
                <a:r>
                  <a:rPr lang="en-IN" baseline="-25000" dirty="0" err="1"/>
                  <a:t>t</a:t>
                </a:r>
                <a:r>
                  <a:rPr lang="en-IN" dirty="0"/>
                  <a:t> = c + </a:t>
                </a:r>
                <a:r>
                  <a:rPr lang="en-IN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ϕ</a:t>
                </a:r>
                <a:r>
                  <a:rPr lang="en-IN" baseline="-25000" dirty="0"/>
                  <a:t>t-1</a:t>
                </a:r>
                <a:r>
                  <a:rPr lang="en-IN" dirty="0"/>
                  <a:t> Y</a:t>
                </a:r>
                <a:r>
                  <a:rPr lang="en-IN" baseline="-25000" dirty="0"/>
                  <a:t>t-1</a:t>
                </a:r>
                <a:r>
                  <a:rPr lang="en-IN" dirty="0"/>
                  <a:t> + </a:t>
                </a:r>
                <a:r>
                  <a:rPr lang="en-IN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ϕ</a:t>
                </a:r>
                <a:r>
                  <a:rPr lang="en-IN" baseline="-25000" dirty="0"/>
                  <a:t>t-2</a:t>
                </a:r>
                <a:r>
                  <a:rPr lang="en-IN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  <a:r>
                  <a:rPr lang="en-IN" dirty="0"/>
                  <a:t>Y</a:t>
                </a:r>
                <a:r>
                  <a:rPr lang="en-IN" baseline="-25000" dirty="0"/>
                  <a:t>t-2</a:t>
                </a:r>
                <a:r>
                  <a:rPr lang="en-IN" dirty="0"/>
                  <a:t> +..+ </a:t>
                </a:r>
                <a:r>
                  <a:rPr lang="en-IN" dirty="0" err="1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ϕ</a:t>
                </a:r>
                <a:r>
                  <a:rPr lang="en-IN" baseline="-25000" dirty="0" err="1"/>
                  <a:t>t</a:t>
                </a:r>
                <a:r>
                  <a:rPr lang="en-IN" baseline="-25000" dirty="0"/>
                  <a:t>-(p-1)</a:t>
                </a:r>
                <a:r>
                  <a:rPr lang="en-IN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  <a:r>
                  <a:rPr lang="en-IN" dirty="0" err="1"/>
                  <a:t>Y</a:t>
                </a:r>
                <a:r>
                  <a:rPr lang="en-IN" baseline="-25000" dirty="0" err="1"/>
                  <a:t>t</a:t>
                </a:r>
                <a:r>
                  <a:rPr lang="en-IN" baseline="-25000" dirty="0"/>
                  <a:t>-(p-1)</a:t>
                </a:r>
                <a:r>
                  <a:rPr lang="en-IN" dirty="0"/>
                  <a:t>+ </a:t>
                </a:r>
                <a:r>
                  <a:rPr lang="en-IN" dirty="0" err="1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ϕ</a:t>
                </a:r>
                <a:r>
                  <a:rPr lang="en-IN" baseline="-25000" dirty="0" err="1"/>
                  <a:t>t</a:t>
                </a:r>
                <a:r>
                  <a:rPr lang="en-IN" baseline="-25000" dirty="0"/>
                  <a:t>-p</a:t>
                </a:r>
                <a:r>
                  <a:rPr lang="en-IN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  <a:r>
                  <a:rPr lang="en-IN" dirty="0" err="1"/>
                  <a:t>Y</a:t>
                </a:r>
                <a:r>
                  <a:rPr lang="en-IN" baseline="-25000" dirty="0" err="1"/>
                  <a:t>t</a:t>
                </a:r>
                <a:r>
                  <a:rPr lang="en-IN" baseline="-25000" dirty="0"/>
                  <a:t>-p</a:t>
                </a:r>
                <a:r>
                  <a:rPr lang="en-IN" dirty="0"/>
                  <a:t> + </a:t>
                </a:r>
                <a:r>
                  <a:rPr lang="az-Cyrl-AZ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є</a:t>
                </a:r>
                <a:r>
                  <a:rPr lang="en-IN" baseline="-25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t</a:t>
                </a:r>
              </a:p>
              <a:p>
                <a:pPr marL="0" indent="0" algn="just">
                  <a:buNone/>
                </a:pPr>
                <a:r>
                  <a:rPr lang="en-IN" dirty="0"/>
                  <a:t>(or)</a:t>
                </a:r>
              </a:p>
              <a:p>
                <a:pPr marL="0" indent="0" algn="just">
                  <a:buNone/>
                </a:pPr>
                <a:r>
                  <a:rPr lang="en-IN" dirty="0"/>
                  <a:t>	</a:t>
                </a:r>
              </a:p>
              <a:p>
                <a:pPr marL="0" indent="0" algn="just">
                  <a:buNone/>
                </a:pPr>
                <a:r>
                  <a:rPr lang="en-IN" dirty="0"/>
                  <a:t>	where </a:t>
                </a:r>
                <a:r>
                  <a:rPr lang="el-GR" dirty="0"/>
                  <a:t>α</a:t>
                </a:r>
                <a:r>
                  <a:rPr lang="en-IN" dirty="0"/>
                  <a:t> is the intercept, a constant </a:t>
                </a:r>
                <a:r>
                  <a:rPr lang="en-US" dirty="0"/>
                  <a:t>and β1, β2 till βp are the coefficients of the lags of Y till order p. </a:t>
                </a:r>
              </a:p>
              <a:p>
                <a:pPr marL="0" indent="0" algn="just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the white noise</a:t>
                </a:r>
              </a:p>
              <a:p>
                <a:pPr marL="0" indent="0" algn="just">
                  <a:buNone/>
                </a:pPr>
                <a:endParaRPr lang="en-IN" baseline="-25000" dirty="0">
                  <a:ea typeface="Arial Unicode MS" panose="020B0604020202020204" pitchFamily="34" charset="-128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CD0F6B-E331-4176-A266-CF49E709D8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D6BE4AA6-575F-463E-B7CE-2FE88381C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5" y="2978284"/>
            <a:ext cx="6506696" cy="901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75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745B7-8134-44F7-9A03-9AB2B8431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Intuition behind VAR model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6A4A9F-0F4E-4A75-982D-6B466BE89D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In the VAR model, each variable is modelled as a linear combination of past values of itself and the past values of other variables in the system. For example, the system of equations for a VAR(1) model with two time series (variables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) is:</a:t>
                </a:r>
              </a:p>
              <a:p>
                <a:pPr marL="0" indent="0">
                  <a:buNone/>
                </a:pPr>
                <a:r>
                  <a:rPr lang="en-IN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6A4A9F-0F4E-4A75-982D-6B466BE89D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8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C9B8939-DF5F-4B6B-86D2-2E0916D8D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643" y="3662082"/>
            <a:ext cx="6736664" cy="11583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164A6F8-5434-43AA-8E32-6761917EFA67}"/>
                  </a:ext>
                </a:extLst>
              </p14:cNvPr>
              <p14:cNvContentPartPr/>
              <p14:nvPr/>
            </p14:nvContentPartPr>
            <p14:xfrm>
              <a:off x="1260000" y="5094720"/>
              <a:ext cx="7638120" cy="1185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164A6F8-5434-43AA-8E32-6761917EFA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50640" y="5085360"/>
                <a:ext cx="7656840" cy="120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428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745B7-8134-44F7-9A03-9AB2B8431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Contd…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6A4A9F-0F4E-4A75-982D-6B466BE89D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Likewise, the second order VAR(2) model for two variables would include up to two lags for each variable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)</a:t>
                </a:r>
              </a:p>
              <a:p>
                <a:pPr marL="0" indent="0">
                  <a:buNone/>
                </a:pPr>
                <a:r>
                  <a:rPr lang="en-IN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6A4A9F-0F4E-4A75-982D-6B466BE89D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4D5AFA03-5994-458A-AD76-7F6869767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04004"/>
            <a:ext cx="10112188" cy="124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5588EB-1E7E-42A1-A04D-E016E12FD890}"/>
                  </a:ext>
                </a:extLst>
              </p14:cNvPr>
              <p14:cNvContentPartPr/>
              <p14:nvPr/>
            </p14:nvContentPartPr>
            <p14:xfrm>
              <a:off x="1395000" y="4183560"/>
              <a:ext cx="10482840" cy="1448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5588EB-1E7E-42A1-A04D-E016E12FD89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85640" y="4174200"/>
                <a:ext cx="10501560" cy="146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EFD5E67-294B-456E-A879-1C9DC79A972D}"/>
                  </a:ext>
                </a:extLst>
              </p14:cNvPr>
              <p14:cNvContentPartPr/>
              <p14:nvPr/>
            </p14:nvContentPartPr>
            <p14:xfrm>
              <a:off x="90720" y="5804280"/>
              <a:ext cx="11807640" cy="834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EFD5E67-294B-456E-A879-1C9DC79A972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360" y="5794920"/>
                <a:ext cx="11826360" cy="85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317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5BDF7-DDA2-47F1-BF49-60B3CD539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VAR 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4BC8F-8A76-4766-AD84-C59FBAD31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0" i="0" u="none" strike="noStrike" baseline="0" dirty="0">
                <a:solidFill>
                  <a:srgbClr val="333333"/>
                </a:solidFill>
              </a:rPr>
              <a:t>One limitation of the models that we have considered so far is that they impose a unidirectional relationship — the forecast variable is influenced by the predictor variables, but not vice versa. However, there are many cases where the reverse should also be allowed for — where all variables affect each other.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868AAA4-30F9-44AB-B94B-24026B1A4994}"/>
                  </a:ext>
                </a:extLst>
              </p14:cNvPr>
              <p14:cNvContentPartPr/>
              <p14:nvPr/>
            </p14:nvContentPartPr>
            <p14:xfrm>
              <a:off x="1053000" y="3907080"/>
              <a:ext cx="8315640" cy="1285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868AAA4-30F9-44AB-B94B-24026B1A49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3640" y="3897720"/>
                <a:ext cx="8334360" cy="13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B9CD82A-3D09-49A8-A470-C7C744182C02}"/>
                  </a:ext>
                </a:extLst>
              </p14:cNvPr>
              <p14:cNvContentPartPr/>
              <p14:nvPr/>
            </p14:nvContentPartPr>
            <p14:xfrm>
              <a:off x="552600" y="4775040"/>
              <a:ext cx="10886760" cy="1699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B9CD82A-3D09-49A8-A470-C7C744182C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3240" y="4765680"/>
                <a:ext cx="10905480" cy="171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132D4DE-8190-434B-936A-B1F199350525}"/>
                  </a:ext>
                </a:extLst>
              </p14:cNvPr>
              <p14:cNvContentPartPr/>
              <p14:nvPr/>
            </p14:nvContentPartPr>
            <p14:xfrm>
              <a:off x="1545120" y="4977360"/>
              <a:ext cx="566640" cy="211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132D4DE-8190-434B-936A-B1F19935052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35760" y="4968000"/>
                <a:ext cx="585360" cy="23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290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5C37C-5B9D-4D36-B926-C694768DB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decisions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743C50-57BE-49DD-8357-283B5EE6D9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algn="just"/>
                <a:r>
                  <a:rPr lang="en-IN" dirty="0"/>
                  <a:t>There are two decisions one has to make when using a VAR to forecast, namely how many variables(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/>
                  <a:t>) and how many lags(p) should be included in the system.</a:t>
                </a:r>
              </a:p>
              <a:p>
                <a:pPr algn="just"/>
                <a:r>
                  <a:rPr lang="en-IN" dirty="0"/>
                  <a:t>The number of coefficients to be estimated in a VAR is equal to 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/>
                  <a:t> + p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dirty="0"/>
              </a:p>
              <a:p>
                <a:pPr algn="just"/>
                <a:r>
                  <a:rPr lang="en-IN" dirty="0"/>
                  <a:t>The more </a:t>
                </a:r>
                <a:r>
                  <a:rPr lang="en-US" dirty="0"/>
                  <a:t>coefficients that need to be estimated, the larger the estimation error entering the forecast.</a:t>
                </a:r>
              </a:p>
              <a:p>
                <a:pPr algn="just"/>
                <a:r>
                  <a:rPr lang="en-US" dirty="0"/>
                  <a:t>It is usual to keep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small and include only variables that are correlated with each other, and therefore useful in forecasting each other.</a:t>
                </a:r>
              </a:p>
              <a:p>
                <a:pPr algn="just"/>
                <a:r>
                  <a:rPr lang="en-US" dirty="0"/>
                  <a:t>Information criteria are commonly used to select the number of lags to be </a:t>
                </a:r>
                <a:r>
                  <a:rPr lang="en-IN" dirty="0"/>
                  <a:t>included.</a:t>
                </a:r>
              </a:p>
              <a:p>
                <a:pPr marL="0" indent="0" algn="just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743C50-57BE-49DD-8357-283B5EE6D9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r="-986" b="-7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438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031B9-C44A-4E24-8236-6A8D7A9E8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75176-5924-44C8-B7E1-A83ED4F44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Visual inspection of series</a:t>
            </a:r>
          </a:p>
          <a:p>
            <a:r>
              <a:rPr lang="en-IN" dirty="0"/>
              <a:t>Granger Causality Check </a:t>
            </a:r>
            <a:r>
              <a:rPr lang="en-IN" dirty="0" smtClean="0"/>
              <a:t>&amp; Co-integration test</a:t>
            </a:r>
          </a:p>
          <a:p>
            <a:r>
              <a:rPr lang="en-IN" dirty="0" smtClean="0"/>
              <a:t>Stationarity </a:t>
            </a:r>
            <a:r>
              <a:rPr lang="en-IN" dirty="0"/>
              <a:t>Check</a:t>
            </a:r>
          </a:p>
          <a:p>
            <a:r>
              <a:rPr lang="en-IN" dirty="0"/>
              <a:t>Train &amp; Test split</a:t>
            </a:r>
          </a:p>
          <a:p>
            <a:r>
              <a:rPr lang="en-IN" dirty="0"/>
              <a:t>Find the best order of lag(p)</a:t>
            </a:r>
          </a:p>
          <a:p>
            <a:r>
              <a:rPr lang="en-IN" dirty="0"/>
              <a:t>Fit VAR Model using the chosen lag(p)</a:t>
            </a:r>
          </a:p>
          <a:p>
            <a:r>
              <a:rPr lang="en-IN" dirty="0"/>
              <a:t>Check correlation in errors</a:t>
            </a:r>
          </a:p>
          <a:p>
            <a:r>
              <a:rPr lang="en-IN" dirty="0"/>
              <a:t>Forecast future values</a:t>
            </a:r>
          </a:p>
          <a:p>
            <a:r>
              <a:rPr lang="en-IN" dirty="0"/>
              <a:t>Performance Metric</a:t>
            </a:r>
          </a:p>
        </p:txBody>
      </p:sp>
    </p:spTree>
    <p:extLst>
      <p:ext uri="{BB962C8B-B14F-4D97-AF65-F5344CB8AC3E}">
        <p14:creationId xmlns:p14="http://schemas.microsoft.com/office/powerpoint/2010/main" val="38915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668</Words>
  <Application>Microsoft Office PowerPoint</Application>
  <PresentationFormat>Widescreen</PresentationFormat>
  <Paragraphs>57</Paragraphs>
  <Slides>11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Unicode MS</vt:lpstr>
      <vt:lpstr>Calibri</vt:lpstr>
      <vt:lpstr>Calibri Light</vt:lpstr>
      <vt:lpstr>Cambria Math</vt:lpstr>
      <vt:lpstr>Office Theme</vt:lpstr>
      <vt:lpstr>VECTOR AUTOREGRESSION(VAR)</vt:lpstr>
      <vt:lpstr>SPECIALITY OF THE SUBMISSION:</vt:lpstr>
      <vt:lpstr>What is VAR ?</vt:lpstr>
      <vt:lpstr>Recap on AR Model</vt:lpstr>
      <vt:lpstr>Intuition behind VAR model formula</vt:lpstr>
      <vt:lpstr>Contd…</vt:lpstr>
      <vt:lpstr>Why VAR ? </vt:lpstr>
      <vt:lpstr>Key decisions</vt:lpstr>
      <vt:lpstr>Python steps</vt:lpstr>
      <vt:lpstr>Applications of VAR</vt:lpstr>
      <vt:lpstr>Useful links for further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Kirankumar A M</dc:creator>
  <cp:lastModifiedBy>Kirankumar A M</cp:lastModifiedBy>
  <cp:revision>35</cp:revision>
  <dcterms:created xsi:type="dcterms:W3CDTF">2021-12-20T15:16:24Z</dcterms:created>
  <dcterms:modified xsi:type="dcterms:W3CDTF">2022-02-16T13:07:51Z</dcterms:modified>
</cp:coreProperties>
</file>