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18288000" cy="10287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96962" y="543876"/>
            <a:ext cx="11407615" cy="166322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52400">
              <a:lnSpc>
                <a:spcPct val="100000"/>
              </a:lnSpc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52400">
              <a:lnSpc>
                <a:spcPct val="100000"/>
              </a:lnSpc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52400">
              <a:lnSpc>
                <a:spcPct val="100000"/>
              </a:lnSpc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52400">
              <a:lnSpc>
                <a:spcPct val="100000"/>
              </a:lnSpc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52400">
              <a:lnSpc>
                <a:spcPct val="100000"/>
              </a:lnSpc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168913" y="6006"/>
            <a:ext cx="7119620" cy="10281285"/>
          </a:xfrm>
          <a:custGeom>
            <a:avLst/>
            <a:gdLst/>
            <a:ahLst/>
            <a:cxnLst/>
            <a:rect l="l" t="t" r="r" b="b"/>
            <a:pathLst>
              <a:path w="7119619" h="10281285">
                <a:moveTo>
                  <a:pt x="7119074" y="5536349"/>
                </a:moveTo>
                <a:lnTo>
                  <a:pt x="7115073" y="5530443"/>
                </a:lnTo>
                <a:lnTo>
                  <a:pt x="4229493" y="7454659"/>
                </a:lnTo>
                <a:lnTo>
                  <a:pt x="2904261" y="0"/>
                </a:lnTo>
                <a:lnTo>
                  <a:pt x="2890164" y="2476"/>
                </a:lnTo>
                <a:lnTo>
                  <a:pt x="4216501" y="7463320"/>
                </a:lnTo>
                <a:lnTo>
                  <a:pt x="0" y="10275037"/>
                </a:lnTo>
                <a:lnTo>
                  <a:pt x="4013" y="10280993"/>
                </a:lnTo>
                <a:lnTo>
                  <a:pt x="16903" y="10280993"/>
                </a:lnTo>
                <a:lnTo>
                  <a:pt x="4219232" y="7478674"/>
                </a:lnTo>
                <a:lnTo>
                  <a:pt x="4717415" y="10280993"/>
                </a:lnTo>
                <a:lnTo>
                  <a:pt x="4724679" y="10280993"/>
                </a:lnTo>
                <a:lnTo>
                  <a:pt x="4731728" y="10279761"/>
                </a:lnTo>
                <a:lnTo>
                  <a:pt x="4232224" y="7470013"/>
                </a:lnTo>
                <a:lnTo>
                  <a:pt x="7119074" y="5544909"/>
                </a:lnTo>
                <a:lnTo>
                  <a:pt x="7119074" y="5536349"/>
                </a:lnTo>
                <a:close/>
              </a:path>
            </a:pathLst>
          </a:custGeom>
          <a:solidFill>
            <a:srgbClr val="5ECA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3773149" y="0"/>
            <a:ext cx="4514850" cy="10287000"/>
          </a:xfrm>
          <a:custGeom>
            <a:avLst/>
            <a:gdLst/>
            <a:ahLst/>
            <a:cxnLst/>
            <a:rect l="l" t="t" r="r" b="b"/>
            <a:pathLst>
              <a:path w="4514850" h="10287000">
                <a:moveTo>
                  <a:pt x="4514849" y="10286999"/>
                </a:moveTo>
                <a:lnTo>
                  <a:pt x="0" y="10286999"/>
                </a:lnTo>
                <a:lnTo>
                  <a:pt x="3066573" y="0"/>
                </a:lnTo>
                <a:lnTo>
                  <a:pt x="4514849" y="0"/>
                </a:lnTo>
                <a:lnTo>
                  <a:pt x="4514849" y="10286999"/>
                </a:lnTo>
                <a:close/>
              </a:path>
            </a:pathLst>
          </a:custGeom>
          <a:solidFill>
            <a:srgbClr val="5ECAED">
              <a:alpha val="3607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4404315" y="0"/>
            <a:ext cx="3884295" cy="10287000"/>
          </a:xfrm>
          <a:custGeom>
            <a:avLst/>
            <a:gdLst/>
            <a:ahLst/>
            <a:cxnLst/>
            <a:rect l="l" t="t" r="r" b="b"/>
            <a:pathLst>
              <a:path w="3884294" h="10287000">
                <a:moveTo>
                  <a:pt x="3883682" y="10286999"/>
                </a:moveTo>
                <a:lnTo>
                  <a:pt x="1813369" y="10286999"/>
                </a:lnTo>
                <a:lnTo>
                  <a:pt x="0" y="0"/>
                </a:lnTo>
                <a:lnTo>
                  <a:pt x="3883682" y="0"/>
                </a:lnTo>
                <a:lnTo>
                  <a:pt x="3883682" y="10286999"/>
                </a:lnTo>
                <a:close/>
              </a:path>
            </a:pathLst>
          </a:custGeom>
          <a:solidFill>
            <a:srgbClr val="5ECAED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13401674" y="4572000"/>
            <a:ext cx="4886325" cy="5715000"/>
          </a:xfrm>
          <a:custGeom>
            <a:avLst/>
            <a:gdLst/>
            <a:ahLst/>
            <a:cxnLst/>
            <a:rect l="l" t="t" r="r" b="b"/>
            <a:pathLst>
              <a:path w="4886325" h="5715000">
                <a:moveTo>
                  <a:pt x="4886323" y="5714998"/>
                </a:moveTo>
                <a:lnTo>
                  <a:pt x="0" y="5714998"/>
                </a:lnTo>
                <a:lnTo>
                  <a:pt x="4886323" y="0"/>
                </a:lnTo>
                <a:lnTo>
                  <a:pt x="4886323" y="5714998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14006894" y="0"/>
            <a:ext cx="4281170" cy="10285095"/>
          </a:xfrm>
          <a:custGeom>
            <a:avLst/>
            <a:gdLst/>
            <a:ahLst/>
            <a:cxnLst/>
            <a:rect l="l" t="t" r="r" b="b"/>
            <a:pathLst>
              <a:path w="4281169" h="10285095">
                <a:moveTo>
                  <a:pt x="4281104" y="10285084"/>
                </a:moveTo>
                <a:lnTo>
                  <a:pt x="3704344" y="10285084"/>
                </a:lnTo>
                <a:lnTo>
                  <a:pt x="0" y="0"/>
                </a:lnTo>
                <a:lnTo>
                  <a:pt x="4281104" y="0"/>
                </a:lnTo>
                <a:lnTo>
                  <a:pt x="4281104" y="10285084"/>
                </a:lnTo>
                <a:close/>
              </a:path>
            </a:pathLst>
          </a:custGeom>
          <a:solidFill>
            <a:srgbClr val="17AFE3">
              <a:alpha val="5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16345231" y="0"/>
            <a:ext cx="1943100" cy="10285095"/>
          </a:xfrm>
          <a:custGeom>
            <a:avLst/>
            <a:gdLst/>
            <a:ahLst/>
            <a:cxnLst/>
            <a:rect l="l" t="t" r="r" b="b"/>
            <a:pathLst>
              <a:path w="1943100" h="10285095">
                <a:moveTo>
                  <a:pt x="1942766" y="10284767"/>
                </a:moveTo>
                <a:lnTo>
                  <a:pt x="0" y="10284767"/>
                </a:lnTo>
                <a:lnTo>
                  <a:pt x="1533382" y="0"/>
                </a:lnTo>
                <a:lnTo>
                  <a:pt x="1942766" y="0"/>
                </a:lnTo>
                <a:lnTo>
                  <a:pt x="1942766" y="10284767"/>
                </a:lnTo>
                <a:close/>
              </a:path>
            </a:pathLst>
          </a:custGeom>
          <a:solidFill>
            <a:srgbClr val="2D82C2">
              <a:alpha val="7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6404369" y="0"/>
            <a:ext cx="1884045" cy="10287000"/>
          </a:xfrm>
          <a:custGeom>
            <a:avLst/>
            <a:gdLst/>
            <a:ahLst/>
            <a:cxnLst/>
            <a:rect l="l" t="t" r="r" b="b"/>
            <a:pathLst>
              <a:path w="1884044" h="10287000">
                <a:moveTo>
                  <a:pt x="1883629" y="10286999"/>
                </a:moveTo>
                <a:lnTo>
                  <a:pt x="1671827" y="10286999"/>
                </a:lnTo>
                <a:lnTo>
                  <a:pt x="0" y="0"/>
                </a:lnTo>
                <a:lnTo>
                  <a:pt x="1883629" y="0"/>
                </a:lnTo>
                <a:lnTo>
                  <a:pt x="1883629" y="10286999"/>
                </a:lnTo>
                <a:close/>
              </a:path>
            </a:pathLst>
          </a:custGeom>
          <a:solidFill>
            <a:srgbClr val="216191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5561192" y="5386388"/>
            <a:ext cx="2727325" cy="4897120"/>
          </a:xfrm>
          <a:custGeom>
            <a:avLst/>
            <a:gdLst/>
            <a:ahLst/>
            <a:cxnLst/>
            <a:rect l="l" t="t" r="r" b="b"/>
            <a:pathLst>
              <a:path w="2727325" h="4897120">
                <a:moveTo>
                  <a:pt x="2726804" y="4896827"/>
                </a:moveTo>
                <a:lnTo>
                  <a:pt x="0" y="4896827"/>
                </a:lnTo>
                <a:lnTo>
                  <a:pt x="2726804" y="0"/>
                </a:lnTo>
                <a:lnTo>
                  <a:pt x="2726804" y="4896827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0" y="6015037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12" y="4271962"/>
                </a:moveTo>
                <a:lnTo>
                  <a:pt x="0" y="0"/>
                </a:lnTo>
                <a:lnTo>
                  <a:pt x="671512" y="0"/>
                </a:lnTo>
                <a:lnTo>
                  <a:pt x="671512" y="4271962"/>
                </a:lnTo>
                <a:close/>
              </a:path>
              <a:path w="671830" h="427228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-74309" y="-90517"/>
            <a:ext cx="15691022" cy="1834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01700" y="2324734"/>
            <a:ext cx="12000230" cy="6003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6877726" y="9707554"/>
            <a:ext cx="313690" cy="269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52400">
              <a:lnSpc>
                <a:spcPct val="100000"/>
              </a:lnSpc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3.png"/><Relationship Id="rId4" Type="http://schemas.openxmlformats.org/officeDocument/2006/relationships/image" Target="../media/image5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1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Relationship Id="rId3" Type="http://schemas.openxmlformats.org/officeDocument/2006/relationships/image" Target="../media/image1.png"/><Relationship Id="rId4" Type="http://schemas.openxmlformats.org/officeDocument/2006/relationships/image" Target="../media/image14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314448" y="1485900"/>
            <a:ext cx="2619375" cy="2000250"/>
            <a:chOff x="1314448" y="1485900"/>
            <a:chExt cx="2619375" cy="2000250"/>
          </a:xfrm>
        </p:grpSpPr>
        <p:sp>
          <p:nvSpPr>
            <p:cNvPr id="3" name="object 3" descr=""/>
            <p:cNvSpPr/>
            <p:nvPr/>
          </p:nvSpPr>
          <p:spPr>
            <a:xfrm>
              <a:off x="1314448" y="1900237"/>
              <a:ext cx="1846580" cy="1586230"/>
            </a:xfrm>
            <a:custGeom>
              <a:avLst/>
              <a:gdLst/>
              <a:ahLst/>
              <a:cxnLst/>
              <a:rect l="l" t="t" r="r" b="b"/>
              <a:pathLst>
                <a:path w="1846580" h="1586229">
                  <a:moveTo>
                    <a:pt x="1449292" y="1585912"/>
                  </a:moveTo>
                  <a:lnTo>
                    <a:pt x="397152" y="1585912"/>
                  </a:lnTo>
                  <a:lnTo>
                    <a:pt x="0" y="793051"/>
                  </a:lnTo>
                  <a:lnTo>
                    <a:pt x="397152" y="0"/>
                  </a:lnTo>
                  <a:lnTo>
                    <a:pt x="1449292" y="0"/>
                  </a:lnTo>
                  <a:lnTo>
                    <a:pt x="1846444" y="793051"/>
                  </a:lnTo>
                  <a:lnTo>
                    <a:pt x="1449292" y="1585912"/>
                  </a:lnTo>
                  <a:close/>
                </a:path>
              </a:pathLst>
            </a:custGeom>
            <a:solidFill>
              <a:srgbClr val="5ECA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2960503" y="1485900"/>
              <a:ext cx="973455" cy="843280"/>
            </a:xfrm>
            <a:custGeom>
              <a:avLst/>
              <a:gdLst/>
              <a:ahLst/>
              <a:cxnLst/>
              <a:rect l="l" t="t" r="r" b="b"/>
              <a:pathLst>
                <a:path w="973454" h="843280">
                  <a:moveTo>
                    <a:pt x="762242" y="842962"/>
                  </a:moveTo>
                  <a:lnTo>
                    <a:pt x="211076" y="842962"/>
                  </a:lnTo>
                  <a:lnTo>
                    <a:pt x="0" y="421385"/>
                  </a:lnTo>
                  <a:lnTo>
                    <a:pt x="211076" y="0"/>
                  </a:lnTo>
                  <a:lnTo>
                    <a:pt x="762242" y="0"/>
                  </a:lnTo>
                  <a:lnTo>
                    <a:pt x="973319" y="421385"/>
                  </a:lnTo>
                  <a:lnTo>
                    <a:pt x="762242" y="842962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/>
          <p:nvPr/>
        </p:nvSpPr>
        <p:spPr>
          <a:xfrm>
            <a:off x="5629275" y="1785937"/>
            <a:ext cx="2500630" cy="2157730"/>
          </a:xfrm>
          <a:custGeom>
            <a:avLst/>
            <a:gdLst/>
            <a:ahLst/>
            <a:cxnLst/>
            <a:rect l="l" t="t" r="r" b="b"/>
            <a:pathLst>
              <a:path w="2500629" h="2157729">
                <a:moveTo>
                  <a:pt x="1961006" y="2157412"/>
                </a:moveTo>
                <a:lnTo>
                  <a:pt x="539305" y="2157412"/>
                </a:lnTo>
                <a:lnTo>
                  <a:pt x="0" y="1078610"/>
                </a:lnTo>
                <a:lnTo>
                  <a:pt x="539305" y="0"/>
                </a:lnTo>
                <a:lnTo>
                  <a:pt x="1961006" y="0"/>
                </a:lnTo>
                <a:lnTo>
                  <a:pt x="2500312" y="1078610"/>
                </a:lnTo>
                <a:lnTo>
                  <a:pt x="1961006" y="2157412"/>
                </a:lnTo>
                <a:close/>
              </a:path>
            </a:pathLst>
          </a:custGeom>
          <a:solidFill>
            <a:srgbClr val="41D0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5700712" y="7843837"/>
            <a:ext cx="1085215" cy="929005"/>
          </a:xfrm>
          <a:custGeom>
            <a:avLst/>
            <a:gdLst/>
            <a:ahLst/>
            <a:cxnLst/>
            <a:rect l="l" t="t" r="r" b="b"/>
            <a:pathLst>
              <a:path w="1085215" h="929004">
                <a:moveTo>
                  <a:pt x="853630" y="928687"/>
                </a:moveTo>
                <a:lnTo>
                  <a:pt x="232219" y="928687"/>
                </a:lnTo>
                <a:lnTo>
                  <a:pt x="0" y="464438"/>
                </a:lnTo>
                <a:lnTo>
                  <a:pt x="232219" y="0"/>
                </a:lnTo>
                <a:lnTo>
                  <a:pt x="853630" y="0"/>
                </a:lnTo>
                <a:lnTo>
                  <a:pt x="1084677" y="462094"/>
                </a:lnTo>
                <a:lnTo>
                  <a:pt x="1084677" y="466782"/>
                </a:lnTo>
                <a:lnTo>
                  <a:pt x="853630" y="928687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-74309" y="-90517"/>
            <a:ext cx="813562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73835" algn="l"/>
                <a:tab pos="2908300" algn="l"/>
                <a:tab pos="5213350" algn="l"/>
                <a:tab pos="6680200" algn="l"/>
              </a:tabLst>
            </a:pPr>
            <a:r>
              <a:rPr dirty="0" sz="4800" spc="-10">
                <a:solidFill>
                  <a:srgbClr val="0E0E0E"/>
                </a:solidFill>
              </a:rPr>
              <a:t>loyee</a:t>
            </a:r>
            <a:r>
              <a:rPr dirty="0" sz="4800">
                <a:solidFill>
                  <a:srgbClr val="0E0E0E"/>
                </a:solidFill>
              </a:rPr>
              <a:t>	</a:t>
            </a:r>
            <a:r>
              <a:rPr dirty="0" sz="4800" spc="-20">
                <a:solidFill>
                  <a:srgbClr val="0E0E0E"/>
                </a:solidFill>
              </a:rPr>
              <a:t>Data</a:t>
            </a:r>
            <a:r>
              <a:rPr dirty="0" sz="4800">
                <a:solidFill>
                  <a:srgbClr val="0E0E0E"/>
                </a:solidFill>
              </a:rPr>
              <a:t>	</a:t>
            </a:r>
            <a:r>
              <a:rPr dirty="0" sz="4800" spc="-10">
                <a:solidFill>
                  <a:srgbClr val="0E0E0E"/>
                </a:solidFill>
              </a:rPr>
              <a:t>Analysis</a:t>
            </a:r>
            <a:r>
              <a:rPr dirty="0" sz="4800">
                <a:solidFill>
                  <a:srgbClr val="0E0E0E"/>
                </a:solidFill>
              </a:rPr>
              <a:t>	</a:t>
            </a:r>
            <a:r>
              <a:rPr dirty="0" sz="4800" spc="-10">
                <a:solidFill>
                  <a:srgbClr val="0E0E0E"/>
                </a:solidFill>
              </a:rPr>
              <a:t>using</a:t>
            </a:r>
            <a:r>
              <a:rPr dirty="0" sz="4800">
                <a:solidFill>
                  <a:srgbClr val="0E0E0E"/>
                </a:solidFill>
              </a:rPr>
              <a:t>	</a:t>
            </a:r>
            <a:r>
              <a:rPr dirty="0" sz="4800" spc="-10">
                <a:solidFill>
                  <a:srgbClr val="0E0E0E"/>
                </a:solidFill>
              </a:rPr>
              <a:t>Excel</a:t>
            </a:r>
            <a:endParaRPr sz="4800"/>
          </a:p>
        </p:txBody>
      </p:sp>
      <p:pic>
        <p:nvPicPr>
          <p:cNvPr id="8" name="object 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61325" y="9701212"/>
            <a:ext cx="262812" cy="270933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1443287" y="4495137"/>
            <a:ext cx="14274165" cy="22028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4300"/>
              </a:lnSpc>
              <a:spcBef>
                <a:spcPts val="100"/>
              </a:spcBef>
            </a:pPr>
            <a:r>
              <a:rPr dirty="0" sz="3600" spc="-25">
                <a:latin typeface="Trebuchet MS"/>
                <a:cs typeface="Trebuchet MS"/>
              </a:rPr>
              <a:t>STUDENT</a:t>
            </a:r>
            <a:r>
              <a:rPr dirty="0" sz="3600" spc="-330">
                <a:latin typeface="Trebuchet MS"/>
                <a:cs typeface="Trebuchet MS"/>
              </a:rPr>
              <a:t> </a:t>
            </a:r>
            <a:r>
              <a:rPr dirty="0" sz="3600" spc="-30">
                <a:latin typeface="Trebuchet MS"/>
                <a:cs typeface="Trebuchet MS"/>
              </a:rPr>
              <a:t>NAME:</a:t>
            </a:r>
            <a:r>
              <a:rPr dirty="0" sz="3600" spc="-325">
                <a:latin typeface="Trebuchet MS"/>
                <a:cs typeface="Trebuchet MS"/>
              </a:rPr>
              <a:t> </a:t>
            </a:r>
            <a:r>
              <a:rPr dirty="0" sz="3600" spc="-85">
                <a:latin typeface="Trebuchet MS"/>
                <a:cs typeface="Trebuchet MS"/>
              </a:rPr>
              <a:t>Kiran</a:t>
            </a:r>
            <a:r>
              <a:rPr dirty="0" sz="3600" spc="-325">
                <a:latin typeface="Trebuchet MS"/>
                <a:cs typeface="Trebuchet MS"/>
              </a:rPr>
              <a:t> </a:t>
            </a:r>
            <a:r>
              <a:rPr dirty="0" sz="3600" spc="-150">
                <a:latin typeface="Trebuchet MS"/>
                <a:cs typeface="Trebuchet MS"/>
              </a:rPr>
              <a:t>kumar</a:t>
            </a:r>
            <a:r>
              <a:rPr dirty="0" sz="3600" spc="-330">
                <a:latin typeface="Trebuchet MS"/>
                <a:cs typeface="Trebuchet MS"/>
              </a:rPr>
              <a:t> </a:t>
            </a:r>
            <a:r>
              <a:rPr dirty="0" sz="3600" spc="50">
                <a:latin typeface="Trebuchet MS"/>
                <a:cs typeface="Trebuchet MS"/>
              </a:rPr>
              <a:t>s</a:t>
            </a:r>
            <a:endParaRPr sz="3600">
              <a:latin typeface="Trebuchet MS"/>
              <a:cs typeface="Trebuchet MS"/>
            </a:endParaRPr>
          </a:p>
          <a:p>
            <a:pPr marL="12700" marR="5080">
              <a:lnSpc>
                <a:spcPts val="4280"/>
              </a:lnSpc>
              <a:spcBef>
                <a:spcPts val="150"/>
              </a:spcBef>
            </a:pPr>
            <a:r>
              <a:rPr dirty="0" sz="3600" spc="-10">
                <a:latin typeface="Trebuchet MS"/>
                <a:cs typeface="Trebuchet MS"/>
              </a:rPr>
              <a:t>REGISTER</a:t>
            </a:r>
            <a:r>
              <a:rPr dirty="0" sz="3600" spc="-325">
                <a:latin typeface="Trebuchet MS"/>
                <a:cs typeface="Trebuchet MS"/>
              </a:rPr>
              <a:t> </a:t>
            </a:r>
            <a:r>
              <a:rPr dirty="0" sz="3600" spc="-229">
                <a:latin typeface="Trebuchet MS"/>
                <a:cs typeface="Trebuchet MS"/>
              </a:rPr>
              <a:t>NO:</a:t>
            </a:r>
            <a:r>
              <a:rPr dirty="0" sz="3600" spc="-325">
                <a:latin typeface="Trebuchet MS"/>
                <a:cs typeface="Trebuchet MS"/>
              </a:rPr>
              <a:t> </a:t>
            </a:r>
            <a:r>
              <a:rPr dirty="0" sz="3600" spc="-95">
                <a:latin typeface="Trebuchet MS"/>
                <a:cs typeface="Trebuchet MS"/>
              </a:rPr>
              <a:t>312200310(naan</a:t>
            </a:r>
            <a:r>
              <a:rPr dirty="0" sz="3600" spc="-325">
                <a:latin typeface="Trebuchet MS"/>
                <a:cs typeface="Trebuchet MS"/>
              </a:rPr>
              <a:t> </a:t>
            </a:r>
            <a:r>
              <a:rPr dirty="0" sz="3600" spc="-155">
                <a:latin typeface="Trebuchet MS"/>
                <a:cs typeface="Trebuchet MS"/>
              </a:rPr>
              <a:t>mudhuval</a:t>
            </a:r>
            <a:r>
              <a:rPr dirty="0" sz="3600" spc="-325">
                <a:latin typeface="Trebuchet MS"/>
                <a:cs typeface="Trebuchet MS"/>
              </a:rPr>
              <a:t> </a:t>
            </a:r>
            <a:r>
              <a:rPr dirty="0" sz="3600" spc="-85">
                <a:latin typeface="Trebuchet MS"/>
                <a:cs typeface="Trebuchet MS"/>
              </a:rPr>
              <a:t>I'd:asunm103unm103312200310) </a:t>
            </a:r>
            <a:r>
              <a:rPr dirty="0" sz="3600" spc="-35">
                <a:latin typeface="Trebuchet MS"/>
                <a:cs typeface="Trebuchet MS"/>
              </a:rPr>
              <a:t>DEPARTMENT:</a:t>
            </a:r>
            <a:r>
              <a:rPr dirty="0" sz="3600" spc="-350">
                <a:latin typeface="Trebuchet MS"/>
                <a:cs typeface="Trebuchet MS"/>
              </a:rPr>
              <a:t> </a:t>
            </a:r>
            <a:r>
              <a:rPr dirty="0" sz="3600" spc="-95">
                <a:latin typeface="Trebuchet MS"/>
                <a:cs typeface="Trebuchet MS"/>
              </a:rPr>
              <a:t>B.COM</a:t>
            </a:r>
            <a:r>
              <a:rPr dirty="0" sz="3600" spc="-350">
                <a:latin typeface="Trebuchet MS"/>
                <a:cs typeface="Trebuchet MS"/>
              </a:rPr>
              <a:t> </a:t>
            </a:r>
            <a:r>
              <a:rPr dirty="0" sz="3600" spc="45">
                <a:latin typeface="Trebuchet MS"/>
                <a:cs typeface="Trebuchet MS"/>
              </a:rPr>
              <a:t>COMMERCE</a:t>
            </a:r>
            <a:endParaRPr sz="3600">
              <a:latin typeface="Trebuchet MS"/>
              <a:cs typeface="Trebuchet MS"/>
            </a:endParaRPr>
          </a:p>
          <a:p>
            <a:pPr marL="12700">
              <a:lnSpc>
                <a:spcPts val="4135"/>
              </a:lnSpc>
            </a:pPr>
            <a:r>
              <a:rPr dirty="0" sz="3600" spc="-125">
                <a:latin typeface="Trebuchet MS"/>
                <a:cs typeface="Trebuchet MS"/>
              </a:rPr>
              <a:t>COLLEGE:</a:t>
            </a:r>
            <a:r>
              <a:rPr dirty="0" sz="3600" spc="-320">
                <a:latin typeface="Trebuchet MS"/>
                <a:cs typeface="Trebuchet MS"/>
              </a:rPr>
              <a:t> </a:t>
            </a:r>
            <a:r>
              <a:rPr dirty="0" sz="3600" spc="-330">
                <a:latin typeface="Trebuchet MS"/>
                <a:cs typeface="Trebuchet MS"/>
              </a:rPr>
              <a:t>S.I.V.E.T.</a:t>
            </a:r>
            <a:r>
              <a:rPr dirty="0" sz="3600" spc="-315">
                <a:latin typeface="Trebuchet MS"/>
                <a:cs typeface="Trebuchet MS"/>
              </a:rPr>
              <a:t> </a:t>
            </a:r>
            <a:r>
              <a:rPr dirty="0" sz="3600" spc="-10">
                <a:latin typeface="Trebuchet MS"/>
                <a:cs typeface="Trebuchet MS"/>
              </a:rPr>
              <a:t>COLLEGE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52400">
              <a:lnSpc>
                <a:spcPct val="100000"/>
              </a:lnSpc>
            </a:pPr>
            <a:fld id="{81D60167-4931-47E6-BA6A-407CBD079E47}" type="slidenum">
              <a:rPr dirty="0" spc="-50"/>
              <a:t>1</a:t>
            </a:fld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4030325" y="8843962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462" y="271462"/>
                </a:moveTo>
                <a:lnTo>
                  <a:pt x="0" y="271462"/>
                </a:lnTo>
                <a:lnTo>
                  <a:pt x="0" y="0"/>
                </a:lnTo>
                <a:lnTo>
                  <a:pt x="271462" y="0"/>
                </a:lnTo>
                <a:lnTo>
                  <a:pt x="271462" y="271462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0312" y="9701212"/>
            <a:ext cx="114299" cy="2666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92948" rIns="0" bIns="0" rtlCol="0" vert="horz">
            <a:spAutoFit/>
          </a:bodyPr>
          <a:lstStyle/>
          <a:p>
            <a:pPr marL="1183640">
              <a:lnSpc>
                <a:spcPct val="100000"/>
              </a:lnSpc>
              <a:spcBef>
                <a:spcPts val="100"/>
              </a:spcBef>
            </a:pPr>
            <a:r>
              <a:rPr dirty="0" spc="-40">
                <a:latin typeface="Trebuchet MS"/>
                <a:cs typeface="Trebuchet MS"/>
              </a:rPr>
              <a:t>MODELLING</a:t>
            </a:r>
          </a:p>
        </p:txBody>
      </p:sp>
      <p:sp>
        <p:nvSpPr>
          <p:cNvPr id="5" name="object 5" descr=""/>
          <p:cNvSpPr/>
          <p:nvPr/>
        </p:nvSpPr>
        <p:spPr>
          <a:xfrm>
            <a:off x="15087600" y="787711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1096962" y="2334259"/>
            <a:ext cx="13329285" cy="61709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3235"/>
              </a:lnSpc>
              <a:spcBef>
                <a:spcPts val="100"/>
              </a:spcBef>
            </a:pPr>
            <a:r>
              <a:rPr dirty="0" sz="2700" spc="-90" b="1">
                <a:latin typeface="Trebuchet MS"/>
                <a:cs typeface="Trebuchet MS"/>
              </a:rPr>
              <a:t>Data</a:t>
            </a:r>
            <a:r>
              <a:rPr dirty="0" sz="2700" spc="-190" b="1">
                <a:latin typeface="Trebuchet MS"/>
                <a:cs typeface="Trebuchet MS"/>
              </a:rPr>
              <a:t> </a:t>
            </a:r>
            <a:r>
              <a:rPr dirty="0" sz="2700" spc="-45" b="1">
                <a:latin typeface="Trebuchet MS"/>
                <a:cs typeface="Trebuchet MS"/>
              </a:rPr>
              <a:t>Collection</a:t>
            </a:r>
            <a:endParaRPr sz="2700">
              <a:latin typeface="Trebuchet MS"/>
              <a:cs typeface="Trebuchet MS"/>
            </a:endParaRPr>
          </a:p>
          <a:p>
            <a:pPr marL="12700" marR="5080">
              <a:lnSpc>
                <a:spcPts val="3229"/>
              </a:lnSpc>
              <a:spcBef>
                <a:spcPts val="105"/>
              </a:spcBef>
            </a:pPr>
            <a:r>
              <a:rPr dirty="0" sz="2700" spc="-110">
                <a:latin typeface="Trebuchet MS"/>
                <a:cs typeface="Trebuchet MS"/>
              </a:rPr>
              <a:t>Gather</a:t>
            </a:r>
            <a:r>
              <a:rPr dirty="0" sz="2700" spc="-240">
                <a:latin typeface="Trebuchet MS"/>
                <a:cs typeface="Trebuchet MS"/>
              </a:rPr>
              <a:t> </a:t>
            </a:r>
            <a:r>
              <a:rPr dirty="0" sz="2700" spc="-114">
                <a:latin typeface="Trebuchet MS"/>
                <a:cs typeface="Trebuchet MS"/>
              </a:rPr>
              <a:t>data</a:t>
            </a:r>
            <a:r>
              <a:rPr dirty="0" sz="2700" spc="-240">
                <a:latin typeface="Trebuchet MS"/>
                <a:cs typeface="Trebuchet MS"/>
              </a:rPr>
              <a:t> </a:t>
            </a:r>
            <a:r>
              <a:rPr dirty="0" sz="2700" spc="-120">
                <a:latin typeface="Trebuchet MS"/>
                <a:cs typeface="Trebuchet MS"/>
              </a:rPr>
              <a:t>from</a:t>
            </a:r>
            <a:r>
              <a:rPr dirty="0" sz="2700" spc="-235">
                <a:latin typeface="Trebuchet MS"/>
                <a:cs typeface="Trebuchet MS"/>
              </a:rPr>
              <a:t> </a:t>
            </a:r>
            <a:r>
              <a:rPr dirty="0" sz="2700" spc="-70">
                <a:latin typeface="Trebuchet MS"/>
                <a:cs typeface="Trebuchet MS"/>
              </a:rPr>
              <a:t>various</a:t>
            </a:r>
            <a:r>
              <a:rPr dirty="0" sz="2700" spc="-240">
                <a:latin typeface="Trebuchet MS"/>
                <a:cs typeface="Trebuchet MS"/>
              </a:rPr>
              <a:t> </a:t>
            </a:r>
            <a:r>
              <a:rPr dirty="0" sz="2700" spc="-25">
                <a:latin typeface="Trebuchet MS"/>
                <a:cs typeface="Trebuchet MS"/>
              </a:rPr>
              <a:t>sources</a:t>
            </a:r>
            <a:r>
              <a:rPr dirty="0" sz="2700" spc="-240">
                <a:latin typeface="Trebuchet MS"/>
                <a:cs typeface="Trebuchet MS"/>
              </a:rPr>
              <a:t> </a:t>
            </a:r>
            <a:r>
              <a:rPr dirty="0" sz="2700" spc="-10">
                <a:latin typeface="Trebuchet MS"/>
                <a:cs typeface="Trebuchet MS"/>
              </a:rPr>
              <a:t>such</a:t>
            </a:r>
            <a:r>
              <a:rPr dirty="0" sz="2700" spc="-235">
                <a:latin typeface="Trebuchet MS"/>
                <a:cs typeface="Trebuchet MS"/>
              </a:rPr>
              <a:t> </a:t>
            </a:r>
            <a:r>
              <a:rPr dirty="0" sz="2700" spc="-20">
                <a:latin typeface="Trebuchet MS"/>
                <a:cs typeface="Trebuchet MS"/>
              </a:rPr>
              <a:t>as</a:t>
            </a:r>
            <a:r>
              <a:rPr dirty="0" sz="2700" spc="-240">
                <a:latin typeface="Trebuchet MS"/>
                <a:cs typeface="Trebuchet MS"/>
              </a:rPr>
              <a:t> </a:t>
            </a:r>
            <a:r>
              <a:rPr dirty="0" sz="2700" spc="-105">
                <a:latin typeface="Trebuchet MS"/>
                <a:cs typeface="Trebuchet MS"/>
              </a:rPr>
              <a:t>performance</a:t>
            </a:r>
            <a:r>
              <a:rPr dirty="0" sz="2700" spc="-240">
                <a:latin typeface="Trebuchet MS"/>
                <a:cs typeface="Trebuchet MS"/>
              </a:rPr>
              <a:t> </a:t>
            </a:r>
            <a:r>
              <a:rPr dirty="0" sz="2700" spc="-160">
                <a:latin typeface="Trebuchet MS"/>
                <a:cs typeface="Trebuchet MS"/>
              </a:rPr>
              <a:t>reviews,</a:t>
            </a:r>
            <a:r>
              <a:rPr dirty="0" sz="2700" spc="-235">
                <a:latin typeface="Trebuchet MS"/>
                <a:cs typeface="Trebuchet MS"/>
              </a:rPr>
              <a:t> </a:t>
            </a:r>
            <a:r>
              <a:rPr dirty="0" sz="2700" spc="-55">
                <a:latin typeface="Trebuchet MS"/>
                <a:cs typeface="Trebuchet MS"/>
              </a:rPr>
              <a:t>KPIs,</a:t>
            </a:r>
            <a:r>
              <a:rPr dirty="0" sz="2700" spc="-240">
                <a:latin typeface="Trebuchet MS"/>
                <a:cs typeface="Trebuchet MS"/>
              </a:rPr>
              <a:t> </a:t>
            </a:r>
            <a:r>
              <a:rPr dirty="0" sz="2700" spc="-100">
                <a:latin typeface="Trebuchet MS"/>
                <a:cs typeface="Trebuchet MS"/>
              </a:rPr>
              <a:t>attendance</a:t>
            </a:r>
            <a:r>
              <a:rPr dirty="0" sz="2700" spc="-240">
                <a:latin typeface="Trebuchet MS"/>
                <a:cs typeface="Trebuchet MS"/>
              </a:rPr>
              <a:t> </a:t>
            </a:r>
            <a:r>
              <a:rPr dirty="0" sz="2700" spc="-105">
                <a:latin typeface="Trebuchet MS"/>
                <a:cs typeface="Trebuchet MS"/>
              </a:rPr>
              <a:t>records,</a:t>
            </a:r>
            <a:r>
              <a:rPr dirty="0" sz="2700" spc="-235">
                <a:latin typeface="Trebuchet MS"/>
                <a:cs typeface="Trebuchet MS"/>
              </a:rPr>
              <a:t> </a:t>
            </a:r>
            <a:r>
              <a:rPr dirty="0" sz="2700" spc="-25">
                <a:latin typeface="Trebuchet MS"/>
                <a:cs typeface="Trebuchet MS"/>
              </a:rPr>
              <a:t>and </a:t>
            </a:r>
            <a:r>
              <a:rPr dirty="0" sz="2700" spc="-160">
                <a:latin typeface="Trebuchet MS"/>
                <a:cs typeface="Trebuchet MS"/>
              </a:rPr>
              <a:t>employee</a:t>
            </a:r>
            <a:r>
              <a:rPr dirty="0" sz="2700" spc="-210">
                <a:latin typeface="Trebuchet MS"/>
                <a:cs typeface="Trebuchet MS"/>
              </a:rPr>
              <a:t> </a:t>
            </a:r>
            <a:r>
              <a:rPr dirty="0" sz="2700" spc="-10">
                <a:latin typeface="Trebuchet MS"/>
                <a:cs typeface="Trebuchet MS"/>
              </a:rPr>
              <a:t>surveys.</a:t>
            </a:r>
            <a:endParaRPr sz="2700">
              <a:latin typeface="Trebuchet MS"/>
              <a:cs typeface="Trebuchet MS"/>
            </a:endParaRPr>
          </a:p>
          <a:p>
            <a:pPr marL="12700">
              <a:lnSpc>
                <a:spcPts val="3229"/>
              </a:lnSpc>
              <a:spcBef>
                <a:spcPts val="3100"/>
              </a:spcBef>
            </a:pPr>
            <a:r>
              <a:rPr dirty="0" sz="2700" spc="-90" b="1">
                <a:latin typeface="Trebuchet MS"/>
                <a:cs typeface="Trebuchet MS"/>
              </a:rPr>
              <a:t>Data</a:t>
            </a:r>
            <a:r>
              <a:rPr dirty="0" sz="2700" spc="-190" b="1">
                <a:latin typeface="Trebuchet MS"/>
                <a:cs typeface="Trebuchet MS"/>
              </a:rPr>
              <a:t> </a:t>
            </a:r>
            <a:r>
              <a:rPr dirty="0" sz="2700" spc="-35" b="1">
                <a:latin typeface="Trebuchet MS"/>
                <a:cs typeface="Trebuchet MS"/>
              </a:rPr>
              <a:t>Preparation</a:t>
            </a:r>
            <a:endParaRPr sz="2700">
              <a:latin typeface="Trebuchet MS"/>
              <a:cs typeface="Trebuchet MS"/>
            </a:endParaRPr>
          </a:p>
          <a:p>
            <a:pPr marL="12700" marR="594360">
              <a:lnSpc>
                <a:spcPts val="3229"/>
              </a:lnSpc>
              <a:spcBef>
                <a:spcPts val="110"/>
              </a:spcBef>
            </a:pPr>
            <a:r>
              <a:rPr dirty="0" sz="2700" spc="-20">
                <a:latin typeface="Trebuchet MS"/>
                <a:cs typeface="Trebuchet MS"/>
              </a:rPr>
              <a:t>Ensure</a:t>
            </a:r>
            <a:r>
              <a:rPr dirty="0" sz="2700" spc="-235">
                <a:latin typeface="Trebuchet MS"/>
                <a:cs typeface="Trebuchet MS"/>
              </a:rPr>
              <a:t> </a:t>
            </a:r>
            <a:r>
              <a:rPr dirty="0" sz="2700" spc="-85">
                <a:latin typeface="Trebuchet MS"/>
                <a:cs typeface="Trebuchet MS"/>
              </a:rPr>
              <a:t>that</a:t>
            </a:r>
            <a:r>
              <a:rPr dirty="0" sz="2700" spc="-235">
                <a:latin typeface="Trebuchet MS"/>
                <a:cs typeface="Trebuchet MS"/>
              </a:rPr>
              <a:t> </a:t>
            </a:r>
            <a:r>
              <a:rPr dirty="0" sz="2700" spc="-114">
                <a:latin typeface="Trebuchet MS"/>
                <a:cs typeface="Trebuchet MS"/>
              </a:rPr>
              <a:t>data</a:t>
            </a:r>
            <a:r>
              <a:rPr dirty="0" sz="2700" spc="-229">
                <a:latin typeface="Trebuchet MS"/>
                <a:cs typeface="Trebuchet MS"/>
              </a:rPr>
              <a:t> </a:t>
            </a:r>
            <a:r>
              <a:rPr dirty="0" sz="2700" spc="-30">
                <a:latin typeface="Trebuchet MS"/>
                <a:cs typeface="Trebuchet MS"/>
              </a:rPr>
              <a:t>is</a:t>
            </a:r>
            <a:r>
              <a:rPr dirty="0" sz="2700" spc="-235">
                <a:latin typeface="Trebuchet MS"/>
                <a:cs typeface="Trebuchet MS"/>
              </a:rPr>
              <a:t> </a:t>
            </a:r>
            <a:r>
              <a:rPr dirty="0" sz="2700" spc="-90">
                <a:latin typeface="Trebuchet MS"/>
                <a:cs typeface="Trebuchet MS"/>
              </a:rPr>
              <a:t>accurate</a:t>
            </a:r>
            <a:r>
              <a:rPr dirty="0" sz="2700" spc="-229">
                <a:latin typeface="Trebuchet MS"/>
                <a:cs typeface="Trebuchet MS"/>
              </a:rPr>
              <a:t> </a:t>
            </a:r>
            <a:r>
              <a:rPr dirty="0" sz="2700" spc="-100">
                <a:latin typeface="Trebuchet MS"/>
                <a:cs typeface="Trebuchet MS"/>
              </a:rPr>
              <a:t>and</a:t>
            </a:r>
            <a:r>
              <a:rPr dirty="0" sz="2700" spc="-235">
                <a:latin typeface="Trebuchet MS"/>
                <a:cs typeface="Trebuchet MS"/>
              </a:rPr>
              <a:t> </a:t>
            </a:r>
            <a:r>
              <a:rPr dirty="0" sz="2700" spc="-170">
                <a:latin typeface="Trebuchet MS"/>
                <a:cs typeface="Trebuchet MS"/>
              </a:rPr>
              <a:t>complete.</a:t>
            </a:r>
            <a:r>
              <a:rPr dirty="0" sz="2700" spc="-229">
                <a:latin typeface="Trebuchet MS"/>
                <a:cs typeface="Trebuchet MS"/>
              </a:rPr>
              <a:t> </a:t>
            </a:r>
            <a:r>
              <a:rPr dirty="0" sz="2700" spc="-40">
                <a:latin typeface="Trebuchet MS"/>
                <a:cs typeface="Trebuchet MS"/>
              </a:rPr>
              <a:t>Address</a:t>
            </a:r>
            <a:r>
              <a:rPr dirty="0" sz="2700" spc="-235">
                <a:latin typeface="Trebuchet MS"/>
                <a:cs typeface="Trebuchet MS"/>
              </a:rPr>
              <a:t> </a:t>
            </a:r>
            <a:r>
              <a:rPr dirty="0" sz="2700" spc="-125">
                <a:latin typeface="Trebuchet MS"/>
                <a:cs typeface="Trebuchet MS"/>
              </a:rPr>
              <a:t>any</a:t>
            </a:r>
            <a:r>
              <a:rPr dirty="0" sz="2700" spc="-229">
                <a:latin typeface="Trebuchet MS"/>
                <a:cs typeface="Trebuchet MS"/>
              </a:rPr>
              <a:t> </a:t>
            </a:r>
            <a:r>
              <a:rPr dirty="0" sz="2700" spc="-60">
                <a:latin typeface="Trebuchet MS"/>
                <a:cs typeface="Trebuchet MS"/>
              </a:rPr>
              <a:t>inconsistencies</a:t>
            </a:r>
            <a:r>
              <a:rPr dirty="0" sz="2700" spc="-235">
                <a:latin typeface="Trebuchet MS"/>
                <a:cs typeface="Trebuchet MS"/>
              </a:rPr>
              <a:t> </a:t>
            </a:r>
            <a:r>
              <a:rPr dirty="0" sz="2700" spc="-65">
                <a:latin typeface="Trebuchet MS"/>
                <a:cs typeface="Trebuchet MS"/>
              </a:rPr>
              <a:t>or</a:t>
            </a:r>
            <a:r>
              <a:rPr dirty="0" sz="2700" spc="-229">
                <a:latin typeface="Trebuchet MS"/>
                <a:cs typeface="Trebuchet MS"/>
              </a:rPr>
              <a:t> </a:t>
            </a:r>
            <a:r>
              <a:rPr dirty="0" sz="2700" spc="-45">
                <a:latin typeface="Trebuchet MS"/>
                <a:cs typeface="Trebuchet MS"/>
              </a:rPr>
              <a:t>missing</a:t>
            </a:r>
            <a:r>
              <a:rPr dirty="0" sz="2700" spc="-235">
                <a:latin typeface="Trebuchet MS"/>
                <a:cs typeface="Trebuchet MS"/>
              </a:rPr>
              <a:t> </a:t>
            </a:r>
            <a:r>
              <a:rPr dirty="0" sz="2700" spc="-80">
                <a:latin typeface="Trebuchet MS"/>
                <a:cs typeface="Trebuchet MS"/>
              </a:rPr>
              <a:t>values. </a:t>
            </a:r>
            <a:r>
              <a:rPr dirty="0" sz="2700" spc="-125">
                <a:latin typeface="Trebuchet MS"/>
                <a:cs typeface="Trebuchet MS"/>
              </a:rPr>
              <a:t>Combine</a:t>
            </a:r>
            <a:r>
              <a:rPr dirty="0" sz="2700" spc="-245">
                <a:latin typeface="Trebuchet MS"/>
                <a:cs typeface="Trebuchet MS"/>
              </a:rPr>
              <a:t> </a:t>
            </a:r>
            <a:r>
              <a:rPr dirty="0" sz="2700" spc="-114">
                <a:latin typeface="Trebuchet MS"/>
                <a:cs typeface="Trebuchet MS"/>
              </a:rPr>
              <a:t>data</a:t>
            </a:r>
            <a:r>
              <a:rPr dirty="0" sz="2700" spc="-245">
                <a:latin typeface="Trebuchet MS"/>
                <a:cs typeface="Trebuchet MS"/>
              </a:rPr>
              <a:t> </a:t>
            </a:r>
            <a:r>
              <a:rPr dirty="0" sz="2700" spc="-120">
                <a:latin typeface="Trebuchet MS"/>
                <a:cs typeface="Trebuchet MS"/>
              </a:rPr>
              <a:t>from</a:t>
            </a:r>
            <a:r>
              <a:rPr dirty="0" sz="2700" spc="-240">
                <a:latin typeface="Trebuchet MS"/>
                <a:cs typeface="Trebuchet MS"/>
              </a:rPr>
              <a:t> </a:t>
            </a:r>
            <a:r>
              <a:rPr dirty="0" sz="2700" spc="-105">
                <a:latin typeface="Trebuchet MS"/>
                <a:cs typeface="Trebuchet MS"/>
              </a:rPr>
              <a:t>different</a:t>
            </a:r>
            <a:r>
              <a:rPr dirty="0" sz="2700" spc="-245">
                <a:latin typeface="Trebuchet MS"/>
                <a:cs typeface="Trebuchet MS"/>
              </a:rPr>
              <a:t> </a:t>
            </a:r>
            <a:r>
              <a:rPr dirty="0" sz="2700" spc="-25">
                <a:latin typeface="Trebuchet MS"/>
                <a:cs typeface="Trebuchet MS"/>
              </a:rPr>
              <a:t>sources</a:t>
            </a:r>
            <a:r>
              <a:rPr dirty="0" sz="2700" spc="-240">
                <a:latin typeface="Trebuchet MS"/>
                <a:cs typeface="Trebuchet MS"/>
              </a:rPr>
              <a:t> </a:t>
            </a:r>
            <a:r>
              <a:rPr dirty="0" sz="2700" spc="-95">
                <a:latin typeface="Trebuchet MS"/>
                <a:cs typeface="Trebuchet MS"/>
              </a:rPr>
              <a:t>to</a:t>
            </a:r>
            <a:r>
              <a:rPr dirty="0" sz="2700" spc="-245">
                <a:latin typeface="Trebuchet MS"/>
                <a:cs typeface="Trebuchet MS"/>
              </a:rPr>
              <a:t> </a:t>
            </a:r>
            <a:r>
              <a:rPr dirty="0" sz="2700" spc="-70">
                <a:latin typeface="Trebuchet MS"/>
                <a:cs typeface="Trebuchet MS"/>
              </a:rPr>
              <a:t>get</a:t>
            </a:r>
            <a:r>
              <a:rPr dirty="0" sz="2700" spc="-240">
                <a:latin typeface="Trebuchet MS"/>
                <a:cs typeface="Trebuchet MS"/>
              </a:rPr>
              <a:t> </a:t>
            </a:r>
            <a:r>
              <a:rPr dirty="0" sz="2700" spc="-150">
                <a:latin typeface="Trebuchet MS"/>
                <a:cs typeface="Trebuchet MS"/>
              </a:rPr>
              <a:t>a</a:t>
            </a:r>
            <a:r>
              <a:rPr dirty="0" sz="2700" spc="-245">
                <a:latin typeface="Trebuchet MS"/>
                <a:cs typeface="Trebuchet MS"/>
              </a:rPr>
              <a:t> </a:t>
            </a:r>
            <a:r>
              <a:rPr dirty="0" sz="2700" spc="-100">
                <a:latin typeface="Trebuchet MS"/>
                <a:cs typeface="Trebuchet MS"/>
              </a:rPr>
              <a:t>comprehensive</a:t>
            </a:r>
            <a:r>
              <a:rPr dirty="0" sz="2700" spc="-245">
                <a:latin typeface="Trebuchet MS"/>
                <a:cs typeface="Trebuchet MS"/>
              </a:rPr>
              <a:t> </a:t>
            </a:r>
            <a:r>
              <a:rPr dirty="0" sz="2700" spc="-180">
                <a:latin typeface="Trebuchet MS"/>
                <a:cs typeface="Trebuchet MS"/>
              </a:rPr>
              <a:t>view</a:t>
            </a:r>
            <a:r>
              <a:rPr dirty="0" sz="2700" spc="-240">
                <a:latin typeface="Trebuchet MS"/>
                <a:cs typeface="Trebuchet MS"/>
              </a:rPr>
              <a:t> </a:t>
            </a:r>
            <a:r>
              <a:rPr dirty="0" sz="2700" spc="-110">
                <a:latin typeface="Trebuchet MS"/>
                <a:cs typeface="Trebuchet MS"/>
              </a:rPr>
              <a:t>of</a:t>
            </a:r>
            <a:r>
              <a:rPr dirty="0" sz="2700" spc="-245">
                <a:latin typeface="Trebuchet MS"/>
                <a:cs typeface="Trebuchet MS"/>
              </a:rPr>
              <a:t> </a:t>
            </a:r>
            <a:r>
              <a:rPr dirty="0" sz="2700" spc="-10">
                <a:latin typeface="Trebuchet MS"/>
                <a:cs typeface="Trebuchet MS"/>
              </a:rPr>
              <a:t>performance.</a:t>
            </a:r>
            <a:endParaRPr sz="2700">
              <a:latin typeface="Trebuchet MS"/>
              <a:cs typeface="Trebuchet MS"/>
            </a:endParaRPr>
          </a:p>
          <a:p>
            <a:pPr marL="12700">
              <a:lnSpc>
                <a:spcPts val="3229"/>
              </a:lnSpc>
              <a:spcBef>
                <a:spcPts val="3100"/>
              </a:spcBef>
            </a:pPr>
            <a:r>
              <a:rPr dirty="0" sz="2700" spc="-130" b="1">
                <a:latin typeface="Trebuchet MS"/>
                <a:cs typeface="Trebuchet MS"/>
              </a:rPr>
              <a:t>Visualization</a:t>
            </a:r>
            <a:r>
              <a:rPr dirty="0" sz="2700" spc="-180" b="1">
                <a:latin typeface="Trebuchet MS"/>
                <a:cs typeface="Trebuchet MS"/>
              </a:rPr>
              <a:t> </a:t>
            </a:r>
            <a:r>
              <a:rPr dirty="0" sz="2700" spc="-150" b="1">
                <a:latin typeface="Trebuchet MS"/>
                <a:cs typeface="Trebuchet MS"/>
              </a:rPr>
              <a:t>and</a:t>
            </a:r>
            <a:r>
              <a:rPr dirty="0" sz="2700" spc="-175" b="1">
                <a:latin typeface="Trebuchet MS"/>
                <a:cs typeface="Trebuchet MS"/>
              </a:rPr>
              <a:t> </a:t>
            </a:r>
            <a:r>
              <a:rPr dirty="0" sz="2700" spc="-10" b="1">
                <a:latin typeface="Trebuchet MS"/>
                <a:cs typeface="Trebuchet MS"/>
              </a:rPr>
              <a:t>Reporting</a:t>
            </a:r>
            <a:endParaRPr sz="2700">
              <a:latin typeface="Trebuchet MS"/>
              <a:cs typeface="Trebuchet MS"/>
            </a:endParaRPr>
          </a:p>
          <a:p>
            <a:pPr marL="12700" marR="1638300">
              <a:lnSpc>
                <a:spcPts val="3229"/>
              </a:lnSpc>
              <a:spcBef>
                <a:spcPts val="105"/>
              </a:spcBef>
            </a:pPr>
            <a:r>
              <a:rPr dirty="0" sz="2700" spc="-110">
                <a:latin typeface="Trebuchet MS"/>
                <a:cs typeface="Trebuchet MS"/>
              </a:rPr>
              <a:t>Create</a:t>
            </a:r>
            <a:r>
              <a:rPr dirty="0" sz="2700" spc="-229">
                <a:latin typeface="Trebuchet MS"/>
                <a:cs typeface="Trebuchet MS"/>
              </a:rPr>
              <a:t> </a:t>
            </a:r>
            <a:r>
              <a:rPr dirty="0" sz="2700" spc="-110">
                <a:latin typeface="Trebuchet MS"/>
                <a:cs typeface="Trebuchet MS"/>
              </a:rPr>
              <a:t>interactive</a:t>
            </a:r>
            <a:r>
              <a:rPr dirty="0" sz="2700" spc="-229">
                <a:latin typeface="Trebuchet MS"/>
                <a:cs typeface="Trebuchet MS"/>
              </a:rPr>
              <a:t> </a:t>
            </a:r>
            <a:r>
              <a:rPr dirty="0" sz="2700" spc="-50">
                <a:latin typeface="Trebuchet MS"/>
                <a:cs typeface="Trebuchet MS"/>
              </a:rPr>
              <a:t>dashboards</a:t>
            </a:r>
            <a:r>
              <a:rPr dirty="0" sz="2700" spc="-229">
                <a:latin typeface="Trebuchet MS"/>
                <a:cs typeface="Trebuchet MS"/>
              </a:rPr>
              <a:t> </a:t>
            </a:r>
            <a:r>
              <a:rPr dirty="0" sz="2700" spc="-95">
                <a:latin typeface="Trebuchet MS"/>
                <a:cs typeface="Trebuchet MS"/>
              </a:rPr>
              <a:t>to</a:t>
            </a:r>
            <a:r>
              <a:rPr dirty="0" sz="2700" spc="-229">
                <a:latin typeface="Trebuchet MS"/>
                <a:cs typeface="Trebuchet MS"/>
              </a:rPr>
              <a:t> </a:t>
            </a:r>
            <a:r>
              <a:rPr dirty="0" sz="2700" spc="-120">
                <a:latin typeface="Trebuchet MS"/>
                <a:cs typeface="Trebuchet MS"/>
              </a:rPr>
              <a:t>visualize</a:t>
            </a:r>
            <a:r>
              <a:rPr dirty="0" sz="2700" spc="-225">
                <a:latin typeface="Trebuchet MS"/>
                <a:cs typeface="Trebuchet MS"/>
              </a:rPr>
              <a:t> </a:t>
            </a:r>
            <a:r>
              <a:rPr dirty="0" sz="2700" spc="-105">
                <a:latin typeface="Trebuchet MS"/>
                <a:cs typeface="Trebuchet MS"/>
              </a:rPr>
              <a:t>performance</a:t>
            </a:r>
            <a:r>
              <a:rPr dirty="0" sz="2700" spc="-229">
                <a:latin typeface="Trebuchet MS"/>
                <a:cs typeface="Trebuchet MS"/>
              </a:rPr>
              <a:t> </a:t>
            </a:r>
            <a:r>
              <a:rPr dirty="0" sz="2700" spc="-90">
                <a:latin typeface="Trebuchet MS"/>
                <a:cs typeface="Trebuchet MS"/>
              </a:rPr>
              <a:t>metrics</a:t>
            </a:r>
            <a:r>
              <a:rPr dirty="0" sz="2700" spc="-229">
                <a:latin typeface="Trebuchet MS"/>
                <a:cs typeface="Trebuchet MS"/>
              </a:rPr>
              <a:t> </a:t>
            </a:r>
            <a:r>
              <a:rPr dirty="0" sz="2700" spc="-100">
                <a:latin typeface="Trebuchet MS"/>
                <a:cs typeface="Trebuchet MS"/>
              </a:rPr>
              <a:t>and</a:t>
            </a:r>
            <a:r>
              <a:rPr dirty="0" sz="2700" spc="-229">
                <a:latin typeface="Trebuchet MS"/>
                <a:cs typeface="Trebuchet MS"/>
              </a:rPr>
              <a:t> </a:t>
            </a:r>
            <a:r>
              <a:rPr dirty="0" sz="2700" spc="-10">
                <a:latin typeface="Trebuchet MS"/>
                <a:cs typeface="Trebuchet MS"/>
              </a:rPr>
              <a:t>trends. </a:t>
            </a:r>
            <a:r>
              <a:rPr dirty="0" sz="2700" spc="-120">
                <a:latin typeface="Trebuchet MS"/>
                <a:cs typeface="Trebuchet MS"/>
              </a:rPr>
              <a:t>Generate</a:t>
            </a:r>
            <a:r>
              <a:rPr dirty="0" sz="2700" spc="-235">
                <a:latin typeface="Trebuchet MS"/>
                <a:cs typeface="Trebuchet MS"/>
              </a:rPr>
              <a:t> </a:t>
            </a:r>
            <a:r>
              <a:rPr dirty="0" sz="2700" spc="-130">
                <a:latin typeface="Trebuchet MS"/>
                <a:cs typeface="Trebuchet MS"/>
              </a:rPr>
              <a:t>detailed</a:t>
            </a:r>
            <a:r>
              <a:rPr dirty="0" sz="2700" spc="-229">
                <a:latin typeface="Trebuchet MS"/>
                <a:cs typeface="Trebuchet MS"/>
              </a:rPr>
              <a:t> </a:t>
            </a:r>
            <a:r>
              <a:rPr dirty="0" sz="2700" spc="-55">
                <a:latin typeface="Trebuchet MS"/>
                <a:cs typeface="Trebuchet MS"/>
              </a:rPr>
              <a:t>reports</a:t>
            </a:r>
            <a:r>
              <a:rPr dirty="0" sz="2700" spc="-229">
                <a:latin typeface="Trebuchet MS"/>
                <a:cs typeface="Trebuchet MS"/>
              </a:rPr>
              <a:t> </a:t>
            </a:r>
            <a:r>
              <a:rPr dirty="0" sz="2700" spc="-55">
                <a:latin typeface="Trebuchet MS"/>
                <a:cs typeface="Trebuchet MS"/>
              </a:rPr>
              <a:t>highlighting</a:t>
            </a:r>
            <a:r>
              <a:rPr dirty="0" sz="2700" spc="-229">
                <a:latin typeface="Trebuchet MS"/>
                <a:cs typeface="Trebuchet MS"/>
              </a:rPr>
              <a:t> </a:t>
            </a:r>
            <a:r>
              <a:rPr dirty="0" sz="2700" spc="-165">
                <a:latin typeface="Trebuchet MS"/>
                <a:cs typeface="Trebuchet MS"/>
              </a:rPr>
              <a:t>key</a:t>
            </a:r>
            <a:r>
              <a:rPr dirty="0" sz="2700" spc="-229">
                <a:latin typeface="Trebuchet MS"/>
                <a:cs typeface="Trebuchet MS"/>
              </a:rPr>
              <a:t> </a:t>
            </a:r>
            <a:r>
              <a:rPr dirty="0" sz="2700" spc="-75">
                <a:latin typeface="Trebuchet MS"/>
                <a:cs typeface="Trebuchet MS"/>
              </a:rPr>
              <a:t>insights,</a:t>
            </a:r>
            <a:r>
              <a:rPr dirty="0" sz="2700" spc="-229">
                <a:latin typeface="Trebuchet MS"/>
                <a:cs typeface="Trebuchet MS"/>
              </a:rPr>
              <a:t> </a:t>
            </a:r>
            <a:r>
              <a:rPr dirty="0" sz="2700" spc="-114">
                <a:latin typeface="Trebuchet MS"/>
                <a:cs typeface="Trebuchet MS"/>
              </a:rPr>
              <a:t>trends,</a:t>
            </a:r>
            <a:r>
              <a:rPr dirty="0" sz="2700" spc="-229">
                <a:latin typeface="Trebuchet MS"/>
                <a:cs typeface="Trebuchet MS"/>
              </a:rPr>
              <a:t> </a:t>
            </a:r>
            <a:r>
              <a:rPr dirty="0" sz="2700" spc="-100">
                <a:latin typeface="Trebuchet MS"/>
                <a:cs typeface="Trebuchet MS"/>
              </a:rPr>
              <a:t>and</a:t>
            </a:r>
            <a:r>
              <a:rPr dirty="0" sz="2700" spc="-229">
                <a:latin typeface="Trebuchet MS"/>
                <a:cs typeface="Trebuchet MS"/>
              </a:rPr>
              <a:t> </a:t>
            </a:r>
            <a:r>
              <a:rPr dirty="0" sz="2700" spc="-95">
                <a:latin typeface="Trebuchet MS"/>
                <a:cs typeface="Trebuchet MS"/>
              </a:rPr>
              <a:t>recommendations.</a:t>
            </a:r>
            <a:endParaRPr sz="2700">
              <a:latin typeface="Trebuchet MS"/>
              <a:cs typeface="Trebuchet MS"/>
            </a:endParaRPr>
          </a:p>
          <a:p>
            <a:pPr marL="12700">
              <a:lnSpc>
                <a:spcPts val="3229"/>
              </a:lnSpc>
              <a:spcBef>
                <a:spcPts val="3100"/>
              </a:spcBef>
            </a:pPr>
            <a:r>
              <a:rPr dirty="0" sz="2700" spc="-110" b="1">
                <a:latin typeface="Trebuchet MS"/>
                <a:cs typeface="Trebuchet MS"/>
              </a:rPr>
              <a:t>Analysis</a:t>
            </a:r>
            <a:r>
              <a:rPr dirty="0" sz="2700" spc="-190" b="1">
                <a:latin typeface="Trebuchet MS"/>
                <a:cs typeface="Trebuchet MS"/>
              </a:rPr>
              <a:t> </a:t>
            </a:r>
            <a:r>
              <a:rPr dirty="0" sz="2700" spc="-150" b="1">
                <a:latin typeface="Trebuchet MS"/>
                <a:cs typeface="Trebuchet MS"/>
              </a:rPr>
              <a:t>and</a:t>
            </a:r>
            <a:r>
              <a:rPr dirty="0" sz="2700" spc="-185" b="1">
                <a:latin typeface="Trebuchet MS"/>
                <a:cs typeface="Trebuchet MS"/>
              </a:rPr>
              <a:t> </a:t>
            </a:r>
            <a:r>
              <a:rPr dirty="0" sz="2700" spc="-50" b="1">
                <a:latin typeface="Trebuchet MS"/>
                <a:cs typeface="Trebuchet MS"/>
              </a:rPr>
              <a:t>Interpretation</a:t>
            </a:r>
            <a:endParaRPr sz="2700">
              <a:latin typeface="Trebuchet MS"/>
              <a:cs typeface="Trebuchet MS"/>
            </a:endParaRPr>
          </a:p>
          <a:p>
            <a:pPr marL="12700" marR="2515870">
              <a:lnSpc>
                <a:spcPts val="3229"/>
              </a:lnSpc>
              <a:spcBef>
                <a:spcPts val="100"/>
              </a:spcBef>
            </a:pPr>
            <a:r>
              <a:rPr dirty="0" sz="2700" spc="-75">
                <a:latin typeface="Trebuchet MS"/>
                <a:cs typeface="Trebuchet MS"/>
              </a:rPr>
              <a:t>Look</a:t>
            </a:r>
            <a:r>
              <a:rPr dirty="0" sz="2700" spc="-254">
                <a:latin typeface="Trebuchet MS"/>
                <a:cs typeface="Trebuchet MS"/>
              </a:rPr>
              <a:t> </a:t>
            </a:r>
            <a:r>
              <a:rPr dirty="0" sz="2700" spc="-80">
                <a:latin typeface="Trebuchet MS"/>
                <a:cs typeface="Trebuchet MS"/>
              </a:rPr>
              <a:t>for</a:t>
            </a:r>
            <a:r>
              <a:rPr dirty="0" sz="2700" spc="-250">
                <a:latin typeface="Trebuchet MS"/>
                <a:cs typeface="Trebuchet MS"/>
              </a:rPr>
              <a:t> </a:t>
            </a:r>
            <a:r>
              <a:rPr dirty="0" sz="2700" spc="-65">
                <a:latin typeface="Trebuchet MS"/>
                <a:cs typeface="Trebuchet MS"/>
              </a:rPr>
              <a:t>patterns</a:t>
            </a:r>
            <a:r>
              <a:rPr dirty="0" sz="2700" spc="-254">
                <a:latin typeface="Trebuchet MS"/>
                <a:cs typeface="Trebuchet MS"/>
              </a:rPr>
              <a:t> </a:t>
            </a:r>
            <a:r>
              <a:rPr dirty="0" sz="2700" spc="-100">
                <a:latin typeface="Trebuchet MS"/>
                <a:cs typeface="Trebuchet MS"/>
              </a:rPr>
              <a:t>in</a:t>
            </a:r>
            <a:r>
              <a:rPr dirty="0" sz="2700" spc="-254">
                <a:latin typeface="Trebuchet MS"/>
                <a:cs typeface="Trebuchet MS"/>
              </a:rPr>
              <a:t> </a:t>
            </a:r>
            <a:r>
              <a:rPr dirty="0" sz="2700" spc="-100">
                <a:latin typeface="Trebuchet MS"/>
                <a:cs typeface="Trebuchet MS"/>
              </a:rPr>
              <a:t>the</a:t>
            </a:r>
            <a:r>
              <a:rPr dirty="0" sz="2700" spc="-250">
                <a:latin typeface="Trebuchet MS"/>
                <a:cs typeface="Trebuchet MS"/>
              </a:rPr>
              <a:t> </a:t>
            </a:r>
            <a:r>
              <a:rPr dirty="0" sz="2700" spc="-114">
                <a:latin typeface="Trebuchet MS"/>
                <a:cs typeface="Trebuchet MS"/>
              </a:rPr>
              <a:t>data</a:t>
            </a:r>
            <a:r>
              <a:rPr dirty="0" sz="2700" spc="-254">
                <a:latin typeface="Trebuchet MS"/>
                <a:cs typeface="Trebuchet MS"/>
              </a:rPr>
              <a:t> </a:t>
            </a:r>
            <a:r>
              <a:rPr dirty="0" sz="2700" spc="-85">
                <a:latin typeface="Trebuchet MS"/>
                <a:cs typeface="Trebuchet MS"/>
              </a:rPr>
              <a:t>that</a:t>
            </a:r>
            <a:r>
              <a:rPr dirty="0" sz="2700" spc="-250">
                <a:latin typeface="Trebuchet MS"/>
                <a:cs typeface="Trebuchet MS"/>
              </a:rPr>
              <a:t> </a:t>
            </a:r>
            <a:r>
              <a:rPr dirty="0" sz="2700" spc="-90">
                <a:latin typeface="Trebuchet MS"/>
                <a:cs typeface="Trebuchet MS"/>
              </a:rPr>
              <a:t>might</a:t>
            </a:r>
            <a:r>
              <a:rPr dirty="0" sz="2700" spc="-254">
                <a:latin typeface="Trebuchet MS"/>
                <a:cs typeface="Trebuchet MS"/>
              </a:rPr>
              <a:t> </a:t>
            </a:r>
            <a:r>
              <a:rPr dirty="0" sz="2700" spc="-110">
                <a:latin typeface="Trebuchet MS"/>
                <a:cs typeface="Trebuchet MS"/>
              </a:rPr>
              <a:t>indicate</a:t>
            </a:r>
            <a:r>
              <a:rPr dirty="0" sz="2700" spc="-250">
                <a:latin typeface="Trebuchet MS"/>
                <a:cs typeface="Trebuchet MS"/>
              </a:rPr>
              <a:t> </a:t>
            </a:r>
            <a:r>
              <a:rPr dirty="0" sz="2700" spc="-45">
                <a:latin typeface="Trebuchet MS"/>
                <a:cs typeface="Trebuchet MS"/>
              </a:rPr>
              <a:t>high</a:t>
            </a:r>
            <a:r>
              <a:rPr dirty="0" sz="2700" spc="-254">
                <a:latin typeface="Trebuchet MS"/>
                <a:cs typeface="Trebuchet MS"/>
              </a:rPr>
              <a:t> </a:t>
            </a:r>
            <a:r>
              <a:rPr dirty="0" sz="2700" spc="-65">
                <a:latin typeface="Trebuchet MS"/>
                <a:cs typeface="Trebuchet MS"/>
              </a:rPr>
              <a:t>or</a:t>
            </a:r>
            <a:r>
              <a:rPr dirty="0" sz="2700" spc="-250">
                <a:latin typeface="Trebuchet MS"/>
                <a:cs typeface="Trebuchet MS"/>
              </a:rPr>
              <a:t> </a:t>
            </a:r>
            <a:r>
              <a:rPr dirty="0" sz="2700" spc="-165">
                <a:latin typeface="Trebuchet MS"/>
                <a:cs typeface="Trebuchet MS"/>
              </a:rPr>
              <a:t>low</a:t>
            </a:r>
            <a:r>
              <a:rPr dirty="0" sz="2700" spc="-254">
                <a:latin typeface="Trebuchet MS"/>
                <a:cs typeface="Trebuchet MS"/>
              </a:rPr>
              <a:t> </a:t>
            </a:r>
            <a:r>
              <a:rPr dirty="0" sz="2700" spc="-25">
                <a:latin typeface="Trebuchet MS"/>
                <a:cs typeface="Trebuchet MS"/>
              </a:rPr>
              <a:t>performance. </a:t>
            </a:r>
            <a:r>
              <a:rPr dirty="0" sz="2700" spc="-120">
                <a:latin typeface="Trebuchet MS"/>
                <a:cs typeface="Trebuchet MS"/>
              </a:rPr>
              <a:t>Compare</a:t>
            </a:r>
            <a:r>
              <a:rPr dirty="0" sz="2700" spc="-229">
                <a:latin typeface="Trebuchet MS"/>
                <a:cs typeface="Trebuchet MS"/>
              </a:rPr>
              <a:t> </a:t>
            </a:r>
            <a:r>
              <a:rPr dirty="0" sz="2700" spc="-105">
                <a:latin typeface="Trebuchet MS"/>
                <a:cs typeface="Trebuchet MS"/>
              </a:rPr>
              <a:t>performance</a:t>
            </a:r>
            <a:r>
              <a:rPr dirty="0" sz="2700" spc="-229">
                <a:latin typeface="Trebuchet MS"/>
                <a:cs typeface="Trebuchet MS"/>
              </a:rPr>
              <a:t> </a:t>
            </a:r>
            <a:r>
              <a:rPr dirty="0" sz="2700" spc="-20">
                <a:latin typeface="Trebuchet MS"/>
                <a:cs typeface="Trebuchet MS"/>
              </a:rPr>
              <a:t>across</a:t>
            </a:r>
            <a:r>
              <a:rPr dirty="0" sz="2700" spc="-229">
                <a:latin typeface="Trebuchet MS"/>
                <a:cs typeface="Trebuchet MS"/>
              </a:rPr>
              <a:t> </a:t>
            </a:r>
            <a:r>
              <a:rPr dirty="0" sz="2700" spc="-105">
                <a:latin typeface="Trebuchet MS"/>
                <a:cs typeface="Trebuchet MS"/>
              </a:rPr>
              <a:t>different</a:t>
            </a:r>
            <a:r>
              <a:rPr dirty="0" sz="2700" spc="-225">
                <a:latin typeface="Trebuchet MS"/>
                <a:cs typeface="Trebuchet MS"/>
              </a:rPr>
              <a:t> </a:t>
            </a:r>
            <a:r>
              <a:rPr dirty="0" sz="2700" spc="-165">
                <a:latin typeface="Trebuchet MS"/>
                <a:cs typeface="Trebuchet MS"/>
              </a:rPr>
              <a:t>teams,</a:t>
            </a:r>
            <a:r>
              <a:rPr dirty="0" sz="2700" spc="-229">
                <a:latin typeface="Trebuchet MS"/>
                <a:cs typeface="Trebuchet MS"/>
              </a:rPr>
              <a:t> </a:t>
            </a:r>
            <a:r>
              <a:rPr dirty="0" sz="2700" spc="-125">
                <a:latin typeface="Trebuchet MS"/>
                <a:cs typeface="Trebuchet MS"/>
              </a:rPr>
              <a:t>departments,</a:t>
            </a:r>
            <a:r>
              <a:rPr dirty="0" sz="2700" spc="-229">
                <a:latin typeface="Trebuchet MS"/>
                <a:cs typeface="Trebuchet MS"/>
              </a:rPr>
              <a:t> </a:t>
            </a:r>
            <a:r>
              <a:rPr dirty="0" sz="2700" spc="-65">
                <a:latin typeface="Trebuchet MS"/>
                <a:cs typeface="Trebuchet MS"/>
              </a:rPr>
              <a:t>or</a:t>
            </a:r>
            <a:r>
              <a:rPr dirty="0" sz="2700" spc="-229">
                <a:latin typeface="Trebuchet MS"/>
                <a:cs typeface="Trebuchet MS"/>
              </a:rPr>
              <a:t> </a:t>
            </a:r>
            <a:r>
              <a:rPr dirty="0" sz="2700" spc="-150">
                <a:latin typeface="Trebuchet MS"/>
                <a:cs typeface="Trebuchet MS"/>
              </a:rPr>
              <a:t>time</a:t>
            </a:r>
            <a:r>
              <a:rPr dirty="0" sz="2700" spc="-225">
                <a:latin typeface="Trebuchet MS"/>
                <a:cs typeface="Trebuchet MS"/>
              </a:rPr>
              <a:t> </a:t>
            </a:r>
            <a:r>
              <a:rPr dirty="0" sz="2700" spc="-60">
                <a:latin typeface="Trebuchet MS"/>
                <a:cs typeface="Trebuchet MS"/>
              </a:rPr>
              <a:t>periods.</a:t>
            </a:r>
            <a:endParaRPr sz="2700">
              <a:latin typeface="Trebuchet MS"/>
              <a:cs typeface="Trebuchet MS"/>
            </a:endParaRP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 spc="-25"/>
              <a:t>11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4030325" y="80438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14030325" y="8843962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462" y="271462"/>
                </a:moveTo>
                <a:lnTo>
                  <a:pt x="0" y="271462"/>
                </a:lnTo>
                <a:lnTo>
                  <a:pt x="0" y="0"/>
                </a:lnTo>
                <a:lnTo>
                  <a:pt x="271462" y="0"/>
                </a:lnTo>
                <a:lnTo>
                  <a:pt x="271462" y="271462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0312" y="9701212"/>
            <a:ext cx="114299" cy="26669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34393" rIns="0" bIns="0" rtlCol="0" vert="horz">
            <a:spAutoFit/>
          </a:bodyPr>
          <a:lstStyle/>
          <a:p>
            <a:pPr marL="1207135">
              <a:lnSpc>
                <a:spcPct val="100000"/>
              </a:lnSpc>
              <a:spcBef>
                <a:spcPts val="100"/>
              </a:spcBef>
            </a:pPr>
            <a:r>
              <a:rPr dirty="0" spc="-10">
                <a:latin typeface="Trebuchet MS"/>
                <a:cs typeface="Trebuchet MS"/>
              </a:rPr>
              <a:t>RESULTS</a:t>
            </a:r>
          </a:p>
        </p:txBody>
      </p: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79655" y="2015856"/>
            <a:ext cx="182880" cy="182879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5154581" y="1994523"/>
            <a:ext cx="4064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0">
                <a:latin typeface="Arial MT"/>
                <a:cs typeface="Arial MT"/>
              </a:rPr>
              <a:t>HIGH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9" name="object 9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853110" y="2015856"/>
            <a:ext cx="182879" cy="182879"/>
          </a:xfrm>
          <a:prstGeom prst="rect">
            <a:avLst/>
          </a:prstGeom>
        </p:spPr>
      </p:pic>
      <p:sp>
        <p:nvSpPr>
          <p:cNvPr id="10" name="object 10" descr=""/>
          <p:cNvSpPr txBox="1"/>
          <p:nvPr/>
        </p:nvSpPr>
        <p:spPr>
          <a:xfrm>
            <a:off x="6127917" y="1994523"/>
            <a:ext cx="3727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latin typeface="Arial MT"/>
                <a:cs typeface="Arial MT"/>
              </a:rPr>
              <a:t>LOW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11" name="object 11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807515" y="2015856"/>
            <a:ext cx="182879" cy="182879"/>
          </a:xfrm>
          <a:prstGeom prst="rect">
            <a:avLst/>
          </a:prstGeom>
        </p:spPr>
      </p:pic>
      <p:sp>
        <p:nvSpPr>
          <p:cNvPr id="12" name="object 12" descr=""/>
          <p:cNvSpPr txBox="1"/>
          <p:nvPr/>
        </p:nvSpPr>
        <p:spPr>
          <a:xfrm>
            <a:off x="7082352" y="1994523"/>
            <a:ext cx="3644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latin typeface="Arial MT"/>
                <a:cs typeface="Arial MT"/>
              </a:rPr>
              <a:t>MED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13" name="object 13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733345" y="2015856"/>
            <a:ext cx="182880" cy="182879"/>
          </a:xfrm>
          <a:prstGeom prst="rect">
            <a:avLst/>
          </a:prstGeom>
        </p:spPr>
      </p:pic>
      <p:sp>
        <p:nvSpPr>
          <p:cNvPr id="14" name="object 14" descr=""/>
          <p:cNvSpPr txBox="1"/>
          <p:nvPr/>
        </p:nvSpPr>
        <p:spPr>
          <a:xfrm>
            <a:off x="8017736" y="1994523"/>
            <a:ext cx="85851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 MT"/>
                <a:cs typeface="Arial MT"/>
              </a:rPr>
              <a:t>VERY</a:t>
            </a:r>
            <a:r>
              <a:rPr dirty="0" sz="1200" spc="-50">
                <a:latin typeface="Arial MT"/>
                <a:cs typeface="Arial MT"/>
              </a:rPr>
              <a:t> </a:t>
            </a:r>
            <a:r>
              <a:rPr dirty="0" sz="1200" spc="-20">
                <a:latin typeface="Arial MT"/>
                <a:cs typeface="Arial MT"/>
              </a:rPr>
              <a:t>HIGH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1413685" y="9526395"/>
            <a:ext cx="3390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latin typeface="Arial MT"/>
                <a:cs typeface="Arial MT"/>
              </a:rPr>
              <a:t>BPC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2539311" y="9526395"/>
            <a:ext cx="4660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0">
                <a:latin typeface="Arial MT"/>
                <a:cs typeface="Arial MT"/>
              </a:rPr>
              <a:t>CCDR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3806621" y="9526395"/>
            <a:ext cx="2711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latin typeface="Arial MT"/>
                <a:cs typeface="Arial MT"/>
              </a:rPr>
              <a:t>EW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4949065" y="9526395"/>
            <a:ext cx="3644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latin typeface="Arial MT"/>
                <a:cs typeface="Arial MT"/>
              </a:rPr>
              <a:t>MSC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6154462" y="9526395"/>
            <a:ext cx="3219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latin typeface="Arial MT"/>
                <a:cs typeface="Arial MT"/>
              </a:rPr>
              <a:t>NEL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7393793" y="9526395"/>
            <a:ext cx="2120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latin typeface="Arial MT"/>
                <a:cs typeface="Arial MT"/>
              </a:rPr>
              <a:t>PL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8522991" y="9526395"/>
            <a:ext cx="3219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latin typeface="Arial MT"/>
                <a:cs typeface="Arial MT"/>
              </a:rPr>
              <a:t>PYZ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9699368" y="9526395"/>
            <a:ext cx="3473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latin typeface="Arial MT"/>
                <a:cs typeface="Arial MT"/>
              </a:rPr>
              <a:t>SVG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10892116" y="9526395"/>
            <a:ext cx="3302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latin typeface="Arial MT"/>
                <a:cs typeface="Arial MT"/>
              </a:rPr>
              <a:t>TNS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12063730" y="9526395"/>
            <a:ext cx="3562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latin typeface="Arial MT"/>
                <a:cs typeface="Arial MT"/>
              </a:rPr>
              <a:t>WBL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781490" y="9378757"/>
            <a:ext cx="2374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latin typeface="Arial MT"/>
                <a:cs typeface="Arial MT"/>
              </a:rPr>
              <a:t>0.0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701123" y="7958311"/>
            <a:ext cx="3225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0">
                <a:latin typeface="Arial MT"/>
                <a:cs typeface="Arial MT"/>
              </a:rPr>
              <a:t>10.0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701123" y="6537864"/>
            <a:ext cx="3225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0">
                <a:latin typeface="Arial MT"/>
                <a:cs typeface="Arial MT"/>
              </a:rPr>
              <a:t>20.0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701123" y="5117417"/>
            <a:ext cx="3225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0">
                <a:latin typeface="Arial MT"/>
                <a:cs typeface="Arial MT"/>
              </a:rPr>
              <a:t>30.0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701123" y="3696970"/>
            <a:ext cx="3225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0">
                <a:latin typeface="Arial MT"/>
                <a:cs typeface="Arial MT"/>
              </a:rPr>
              <a:t>40.0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701123" y="2276523"/>
            <a:ext cx="3225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0">
                <a:latin typeface="Arial MT"/>
                <a:cs typeface="Arial MT"/>
              </a:rPr>
              <a:t>50.0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1" name="object 31" descr=""/>
          <p:cNvSpPr/>
          <p:nvPr/>
        </p:nvSpPr>
        <p:spPr>
          <a:xfrm>
            <a:off x="1132997" y="2389235"/>
            <a:ext cx="11558905" cy="0"/>
          </a:xfrm>
          <a:custGeom>
            <a:avLst/>
            <a:gdLst/>
            <a:ahLst/>
            <a:cxnLst/>
            <a:rect l="l" t="t" r="r" b="b"/>
            <a:pathLst>
              <a:path w="11558905" h="0">
                <a:moveTo>
                  <a:pt x="0" y="0"/>
                </a:moveTo>
                <a:lnTo>
                  <a:pt x="11558585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2" name="object 32" descr=""/>
          <p:cNvGrpSpPr/>
          <p:nvPr/>
        </p:nvGrpSpPr>
        <p:grpSpPr>
          <a:xfrm>
            <a:off x="1132997" y="3667638"/>
            <a:ext cx="11558905" cy="5828665"/>
            <a:chOff x="1132997" y="3667638"/>
            <a:chExt cx="11558905" cy="5828665"/>
          </a:xfrm>
        </p:grpSpPr>
        <p:sp>
          <p:nvSpPr>
            <p:cNvPr id="33" name="object 33" descr=""/>
            <p:cNvSpPr/>
            <p:nvPr/>
          </p:nvSpPr>
          <p:spPr>
            <a:xfrm>
              <a:off x="1132997" y="9491469"/>
              <a:ext cx="11558905" cy="0"/>
            </a:xfrm>
            <a:custGeom>
              <a:avLst/>
              <a:gdLst/>
              <a:ahLst/>
              <a:cxnLst/>
              <a:rect l="l" t="t" r="r" b="b"/>
              <a:pathLst>
                <a:path w="11558905" h="0">
                  <a:moveTo>
                    <a:pt x="0" y="0"/>
                  </a:moveTo>
                  <a:lnTo>
                    <a:pt x="11558585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1132997" y="3809682"/>
              <a:ext cx="11558905" cy="4261485"/>
            </a:xfrm>
            <a:custGeom>
              <a:avLst/>
              <a:gdLst/>
              <a:ahLst/>
              <a:cxnLst/>
              <a:rect l="l" t="t" r="r" b="b"/>
              <a:pathLst>
                <a:path w="11558905" h="4261484">
                  <a:moveTo>
                    <a:pt x="444405" y="4261340"/>
                  </a:moveTo>
                  <a:lnTo>
                    <a:pt x="455800" y="4261340"/>
                  </a:lnTo>
                </a:path>
                <a:path w="11558905" h="4261484">
                  <a:moveTo>
                    <a:pt x="1628670" y="4261340"/>
                  </a:moveTo>
                  <a:lnTo>
                    <a:pt x="1640065" y="4261340"/>
                  </a:lnTo>
                </a:path>
                <a:path w="11558905" h="4261484">
                  <a:moveTo>
                    <a:pt x="8734255" y="4261340"/>
                  </a:moveTo>
                  <a:lnTo>
                    <a:pt x="8745650" y="4261340"/>
                  </a:lnTo>
                </a:path>
                <a:path w="11558905" h="4261484">
                  <a:moveTo>
                    <a:pt x="3997198" y="4261340"/>
                  </a:moveTo>
                  <a:lnTo>
                    <a:pt x="4008593" y="4261340"/>
                  </a:lnTo>
                </a:path>
                <a:path w="11558905" h="4261484">
                  <a:moveTo>
                    <a:pt x="9918520" y="4261340"/>
                  </a:moveTo>
                  <a:lnTo>
                    <a:pt x="9929915" y="4261340"/>
                  </a:lnTo>
                </a:path>
                <a:path w="11558905" h="4261484">
                  <a:moveTo>
                    <a:pt x="4225099" y="4261340"/>
                  </a:moveTo>
                  <a:lnTo>
                    <a:pt x="4964957" y="4261340"/>
                  </a:lnTo>
                </a:path>
                <a:path w="11558905" h="4261484">
                  <a:moveTo>
                    <a:pt x="5409363" y="4261340"/>
                  </a:moveTo>
                  <a:lnTo>
                    <a:pt x="6149221" y="4261340"/>
                  </a:lnTo>
                </a:path>
                <a:path w="11558905" h="4261484">
                  <a:moveTo>
                    <a:pt x="1856570" y="4261340"/>
                  </a:moveTo>
                  <a:lnTo>
                    <a:pt x="2596429" y="4261340"/>
                  </a:lnTo>
                </a:path>
                <a:path w="11558905" h="4261484">
                  <a:moveTo>
                    <a:pt x="6365727" y="4261340"/>
                  </a:moveTo>
                  <a:lnTo>
                    <a:pt x="6377122" y="4261340"/>
                  </a:lnTo>
                </a:path>
                <a:path w="11558905" h="4261484">
                  <a:moveTo>
                    <a:pt x="7777892" y="4261340"/>
                  </a:moveTo>
                  <a:lnTo>
                    <a:pt x="8517750" y="4261340"/>
                  </a:lnTo>
                </a:path>
                <a:path w="11558905" h="4261484">
                  <a:moveTo>
                    <a:pt x="11102784" y="4261340"/>
                  </a:moveTo>
                  <a:lnTo>
                    <a:pt x="11114178" y="4261340"/>
                  </a:lnTo>
                </a:path>
                <a:path w="11558905" h="4261484">
                  <a:moveTo>
                    <a:pt x="10146420" y="4261340"/>
                  </a:moveTo>
                  <a:lnTo>
                    <a:pt x="10658378" y="4261340"/>
                  </a:lnTo>
                </a:path>
                <a:path w="11558905" h="4261484">
                  <a:moveTo>
                    <a:pt x="10874884" y="4261340"/>
                  </a:moveTo>
                  <a:lnTo>
                    <a:pt x="10886278" y="4261340"/>
                  </a:lnTo>
                </a:path>
                <a:path w="11558905" h="4261484">
                  <a:moveTo>
                    <a:pt x="6593627" y="4261340"/>
                  </a:moveTo>
                  <a:lnTo>
                    <a:pt x="7333486" y="4261340"/>
                  </a:lnTo>
                </a:path>
                <a:path w="11558905" h="4261484">
                  <a:moveTo>
                    <a:pt x="3040834" y="4261340"/>
                  </a:moveTo>
                  <a:lnTo>
                    <a:pt x="3780693" y="4261340"/>
                  </a:lnTo>
                </a:path>
                <a:path w="11558905" h="4261484">
                  <a:moveTo>
                    <a:pt x="2812934" y="4261340"/>
                  </a:moveTo>
                  <a:lnTo>
                    <a:pt x="2824329" y="4261340"/>
                  </a:lnTo>
                </a:path>
                <a:path w="11558905" h="4261484">
                  <a:moveTo>
                    <a:pt x="7549991" y="4261340"/>
                  </a:moveTo>
                  <a:lnTo>
                    <a:pt x="7561386" y="4261340"/>
                  </a:lnTo>
                </a:path>
                <a:path w="11558905" h="4261484">
                  <a:moveTo>
                    <a:pt x="5181462" y="4261340"/>
                  </a:moveTo>
                  <a:lnTo>
                    <a:pt x="5192858" y="4261340"/>
                  </a:lnTo>
                </a:path>
                <a:path w="11558905" h="4261484">
                  <a:moveTo>
                    <a:pt x="8962156" y="4261340"/>
                  </a:moveTo>
                  <a:lnTo>
                    <a:pt x="9702014" y="4261340"/>
                  </a:lnTo>
                </a:path>
                <a:path w="11558905" h="4261484">
                  <a:moveTo>
                    <a:pt x="672306" y="4261340"/>
                  </a:moveTo>
                  <a:lnTo>
                    <a:pt x="1412164" y="4261340"/>
                  </a:lnTo>
                </a:path>
                <a:path w="11558905" h="4261484">
                  <a:moveTo>
                    <a:pt x="0" y="4261340"/>
                  </a:moveTo>
                  <a:lnTo>
                    <a:pt x="227900" y="4261340"/>
                  </a:lnTo>
                </a:path>
                <a:path w="11558905" h="4261484">
                  <a:moveTo>
                    <a:pt x="11330684" y="4261340"/>
                  </a:moveTo>
                  <a:lnTo>
                    <a:pt x="11558585" y="4261340"/>
                  </a:lnTo>
                </a:path>
                <a:path w="11558905" h="4261484">
                  <a:moveTo>
                    <a:pt x="11330684" y="2840893"/>
                  </a:moveTo>
                  <a:lnTo>
                    <a:pt x="11558585" y="2840893"/>
                  </a:lnTo>
                </a:path>
                <a:path w="11558905" h="4261484">
                  <a:moveTo>
                    <a:pt x="4225099" y="2840893"/>
                  </a:moveTo>
                  <a:lnTo>
                    <a:pt x="5192858" y="2840893"/>
                  </a:lnTo>
                </a:path>
                <a:path w="11558905" h="4261484">
                  <a:moveTo>
                    <a:pt x="0" y="2840893"/>
                  </a:moveTo>
                  <a:lnTo>
                    <a:pt x="455800" y="2840893"/>
                  </a:lnTo>
                </a:path>
                <a:path w="11558905" h="4261484">
                  <a:moveTo>
                    <a:pt x="1856570" y="2840893"/>
                  </a:moveTo>
                  <a:lnTo>
                    <a:pt x="2824329" y="2840893"/>
                  </a:lnTo>
                </a:path>
                <a:path w="11558905" h="4261484">
                  <a:moveTo>
                    <a:pt x="5409363" y="2840893"/>
                  </a:moveTo>
                  <a:lnTo>
                    <a:pt x="7561386" y="2840893"/>
                  </a:lnTo>
                </a:path>
                <a:path w="11558905" h="4261484">
                  <a:moveTo>
                    <a:pt x="672306" y="2840893"/>
                  </a:moveTo>
                  <a:lnTo>
                    <a:pt x="1412164" y="2840893"/>
                  </a:lnTo>
                </a:path>
                <a:path w="11558905" h="4261484">
                  <a:moveTo>
                    <a:pt x="8962156" y="2840893"/>
                  </a:moveTo>
                  <a:lnTo>
                    <a:pt x="11114178" y="2840893"/>
                  </a:lnTo>
                </a:path>
                <a:path w="11558905" h="4261484">
                  <a:moveTo>
                    <a:pt x="7777892" y="2840893"/>
                  </a:moveTo>
                  <a:lnTo>
                    <a:pt x="8745650" y="2840893"/>
                  </a:lnTo>
                </a:path>
                <a:path w="11558905" h="4261484">
                  <a:moveTo>
                    <a:pt x="1628670" y="2840893"/>
                  </a:moveTo>
                  <a:lnTo>
                    <a:pt x="1640065" y="2840893"/>
                  </a:lnTo>
                </a:path>
                <a:path w="11558905" h="4261484">
                  <a:moveTo>
                    <a:pt x="3040834" y="2840893"/>
                  </a:moveTo>
                  <a:lnTo>
                    <a:pt x="4008593" y="2840893"/>
                  </a:lnTo>
                </a:path>
                <a:path w="11558905" h="4261484">
                  <a:moveTo>
                    <a:pt x="0" y="1420446"/>
                  </a:moveTo>
                  <a:lnTo>
                    <a:pt x="4008593" y="1420446"/>
                  </a:lnTo>
                </a:path>
                <a:path w="11558905" h="4261484">
                  <a:moveTo>
                    <a:pt x="4225099" y="1420446"/>
                  </a:moveTo>
                  <a:lnTo>
                    <a:pt x="11558585" y="1420446"/>
                  </a:lnTo>
                </a:path>
                <a:path w="11558905" h="4261484">
                  <a:moveTo>
                    <a:pt x="4225099" y="0"/>
                  </a:moveTo>
                  <a:lnTo>
                    <a:pt x="11558585" y="0"/>
                  </a:lnTo>
                </a:path>
                <a:path w="11558905" h="4261484">
                  <a:moveTo>
                    <a:pt x="0" y="0"/>
                  </a:moveTo>
                  <a:lnTo>
                    <a:pt x="4008593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1132997" y="8781246"/>
              <a:ext cx="216535" cy="710565"/>
            </a:xfrm>
            <a:custGeom>
              <a:avLst/>
              <a:gdLst/>
              <a:ahLst/>
              <a:cxnLst/>
              <a:rect l="l" t="t" r="r" b="b"/>
              <a:pathLst>
                <a:path w="216534" h="710565">
                  <a:moveTo>
                    <a:pt x="216505" y="710223"/>
                  </a:moveTo>
                  <a:lnTo>
                    <a:pt x="0" y="710223"/>
                  </a:lnTo>
                  <a:lnTo>
                    <a:pt x="0" y="0"/>
                  </a:lnTo>
                  <a:lnTo>
                    <a:pt x="216505" y="0"/>
                  </a:lnTo>
                  <a:lnTo>
                    <a:pt x="216505" y="710223"/>
                  </a:lnTo>
                  <a:close/>
                </a:path>
              </a:pathLst>
            </a:custGeom>
            <a:solidFill>
              <a:srgbClr val="4E81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1360898" y="7644889"/>
              <a:ext cx="216535" cy="1846580"/>
            </a:xfrm>
            <a:custGeom>
              <a:avLst/>
              <a:gdLst/>
              <a:ahLst/>
              <a:cxnLst/>
              <a:rect l="l" t="t" r="r" b="b"/>
              <a:pathLst>
                <a:path w="216534" h="1846579">
                  <a:moveTo>
                    <a:pt x="216505" y="1846580"/>
                  </a:moveTo>
                  <a:lnTo>
                    <a:pt x="0" y="1846580"/>
                  </a:lnTo>
                  <a:lnTo>
                    <a:pt x="0" y="0"/>
                  </a:lnTo>
                  <a:lnTo>
                    <a:pt x="216505" y="0"/>
                  </a:lnTo>
                  <a:lnTo>
                    <a:pt x="216505" y="1846580"/>
                  </a:lnTo>
                  <a:close/>
                </a:path>
              </a:pathLst>
            </a:custGeom>
            <a:solidFill>
              <a:srgbClr val="BF4F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1588798" y="5230129"/>
              <a:ext cx="216535" cy="4261485"/>
            </a:xfrm>
            <a:custGeom>
              <a:avLst/>
              <a:gdLst/>
              <a:ahLst/>
              <a:cxnLst/>
              <a:rect l="l" t="t" r="r" b="b"/>
              <a:pathLst>
                <a:path w="216535" h="4261484">
                  <a:moveTo>
                    <a:pt x="216505" y="4261340"/>
                  </a:moveTo>
                  <a:lnTo>
                    <a:pt x="0" y="4261340"/>
                  </a:lnTo>
                  <a:lnTo>
                    <a:pt x="0" y="0"/>
                  </a:lnTo>
                  <a:lnTo>
                    <a:pt x="216505" y="0"/>
                  </a:lnTo>
                  <a:lnTo>
                    <a:pt x="216505" y="4261340"/>
                  </a:lnTo>
                  <a:close/>
                </a:path>
              </a:pathLst>
            </a:custGeom>
            <a:solidFill>
              <a:srgbClr val="9ABA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1816699" y="8213067"/>
              <a:ext cx="216535" cy="1278890"/>
            </a:xfrm>
            <a:custGeom>
              <a:avLst/>
              <a:gdLst/>
              <a:ahLst/>
              <a:cxnLst/>
              <a:rect l="l" t="t" r="r" b="b"/>
              <a:pathLst>
                <a:path w="216535" h="1278890">
                  <a:moveTo>
                    <a:pt x="216505" y="1278402"/>
                  </a:moveTo>
                  <a:lnTo>
                    <a:pt x="0" y="1278402"/>
                  </a:lnTo>
                  <a:lnTo>
                    <a:pt x="0" y="0"/>
                  </a:lnTo>
                  <a:lnTo>
                    <a:pt x="216505" y="0"/>
                  </a:lnTo>
                  <a:lnTo>
                    <a:pt x="216505" y="1278402"/>
                  </a:lnTo>
                  <a:close/>
                </a:path>
              </a:pathLst>
            </a:custGeom>
            <a:solidFill>
              <a:srgbClr val="8064A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2317262" y="8639201"/>
              <a:ext cx="216535" cy="852805"/>
            </a:xfrm>
            <a:custGeom>
              <a:avLst/>
              <a:gdLst/>
              <a:ahLst/>
              <a:cxnLst/>
              <a:rect l="l" t="t" r="r" b="b"/>
              <a:pathLst>
                <a:path w="216535" h="852804">
                  <a:moveTo>
                    <a:pt x="216505" y="852268"/>
                  </a:moveTo>
                  <a:lnTo>
                    <a:pt x="0" y="852268"/>
                  </a:lnTo>
                  <a:lnTo>
                    <a:pt x="0" y="0"/>
                  </a:lnTo>
                  <a:lnTo>
                    <a:pt x="216505" y="0"/>
                  </a:lnTo>
                  <a:lnTo>
                    <a:pt x="216505" y="852268"/>
                  </a:lnTo>
                  <a:close/>
                </a:path>
              </a:pathLst>
            </a:custGeom>
            <a:solidFill>
              <a:srgbClr val="4E81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2545162" y="6366487"/>
              <a:ext cx="216535" cy="3125470"/>
            </a:xfrm>
            <a:custGeom>
              <a:avLst/>
              <a:gdLst/>
              <a:ahLst/>
              <a:cxnLst/>
              <a:rect l="l" t="t" r="r" b="b"/>
              <a:pathLst>
                <a:path w="216535" h="3125470">
                  <a:moveTo>
                    <a:pt x="216505" y="3124982"/>
                  </a:moveTo>
                  <a:lnTo>
                    <a:pt x="0" y="3124982"/>
                  </a:lnTo>
                  <a:lnTo>
                    <a:pt x="0" y="0"/>
                  </a:lnTo>
                  <a:lnTo>
                    <a:pt x="216505" y="0"/>
                  </a:lnTo>
                  <a:lnTo>
                    <a:pt x="216505" y="3124982"/>
                  </a:lnTo>
                  <a:close/>
                </a:path>
              </a:pathLst>
            </a:custGeom>
            <a:solidFill>
              <a:srgbClr val="BF4F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2773063" y="6366487"/>
              <a:ext cx="216535" cy="3125470"/>
            </a:xfrm>
            <a:custGeom>
              <a:avLst/>
              <a:gdLst/>
              <a:ahLst/>
              <a:cxnLst/>
              <a:rect l="l" t="t" r="r" b="b"/>
              <a:pathLst>
                <a:path w="216535" h="3125470">
                  <a:moveTo>
                    <a:pt x="216505" y="3124982"/>
                  </a:moveTo>
                  <a:lnTo>
                    <a:pt x="0" y="3124982"/>
                  </a:lnTo>
                  <a:lnTo>
                    <a:pt x="0" y="0"/>
                  </a:lnTo>
                  <a:lnTo>
                    <a:pt x="216505" y="0"/>
                  </a:lnTo>
                  <a:lnTo>
                    <a:pt x="216505" y="3124982"/>
                  </a:lnTo>
                  <a:close/>
                </a:path>
              </a:pathLst>
            </a:custGeom>
            <a:solidFill>
              <a:srgbClr val="9ABA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3000963" y="8781246"/>
              <a:ext cx="216535" cy="710565"/>
            </a:xfrm>
            <a:custGeom>
              <a:avLst/>
              <a:gdLst/>
              <a:ahLst/>
              <a:cxnLst/>
              <a:rect l="l" t="t" r="r" b="b"/>
              <a:pathLst>
                <a:path w="216535" h="710565">
                  <a:moveTo>
                    <a:pt x="216505" y="710223"/>
                  </a:moveTo>
                  <a:lnTo>
                    <a:pt x="0" y="710223"/>
                  </a:lnTo>
                  <a:lnTo>
                    <a:pt x="0" y="0"/>
                  </a:lnTo>
                  <a:lnTo>
                    <a:pt x="216505" y="0"/>
                  </a:lnTo>
                  <a:lnTo>
                    <a:pt x="216505" y="710223"/>
                  </a:lnTo>
                  <a:close/>
                </a:path>
              </a:pathLst>
            </a:custGeom>
            <a:solidFill>
              <a:srgbClr val="8064A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3501526" y="8923291"/>
              <a:ext cx="216535" cy="568325"/>
            </a:xfrm>
            <a:custGeom>
              <a:avLst/>
              <a:gdLst/>
              <a:ahLst/>
              <a:cxnLst/>
              <a:rect l="l" t="t" r="r" b="b"/>
              <a:pathLst>
                <a:path w="216535" h="568325">
                  <a:moveTo>
                    <a:pt x="216505" y="568178"/>
                  </a:moveTo>
                  <a:lnTo>
                    <a:pt x="0" y="568178"/>
                  </a:lnTo>
                  <a:lnTo>
                    <a:pt x="0" y="0"/>
                  </a:lnTo>
                  <a:lnTo>
                    <a:pt x="216505" y="0"/>
                  </a:lnTo>
                  <a:lnTo>
                    <a:pt x="216505" y="568178"/>
                  </a:lnTo>
                  <a:close/>
                </a:path>
              </a:pathLst>
            </a:custGeom>
            <a:solidFill>
              <a:srgbClr val="4E81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 descr=""/>
            <p:cNvSpPr/>
            <p:nvPr/>
          </p:nvSpPr>
          <p:spPr>
            <a:xfrm>
              <a:off x="3729427" y="7502844"/>
              <a:ext cx="216535" cy="1988820"/>
            </a:xfrm>
            <a:custGeom>
              <a:avLst/>
              <a:gdLst/>
              <a:ahLst/>
              <a:cxnLst/>
              <a:rect l="l" t="t" r="r" b="b"/>
              <a:pathLst>
                <a:path w="216535" h="1988820">
                  <a:moveTo>
                    <a:pt x="216505" y="1988625"/>
                  </a:moveTo>
                  <a:lnTo>
                    <a:pt x="0" y="1988625"/>
                  </a:lnTo>
                  <a:lnTo>
                    <a:pt x="0" y="0"/>
                  </a:lnTo>
                  <a:lnTo>
                    <a:pt x="216505" y="0"/>
                  </a:lnTo>
                  <a:lnTo>
                    <a:pt x="216505" y="1988625"/>
                  </a:lnTo>
                  <a:close/>
                </a:path>
              </a:pathLst>
            </a:custGeom>
            <a:solidFill>
              <a:srgbClr val="BF4F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 descr=""/>
            <p:cNvSpPr/>
            <p:nvPr/>
          </p:nvSpPr>
          <p:spPr>
            <a:xfrm>
              <a:off x="3957327" y="5372174"/>
              <a:ext cx="216535" cy="4119879"/>
            </a:xfrm>
            <a:custGeom>
              <a:avLst/>
              <a:gdLst/>
              <a:ahLst/>
              <a:cxnLst/>
              <a:rect l="l" t="t" r="r" b="b"/>
              <a:pathLst>
                <a:path w="216535" h="4119879">
                  <a:moveTo>
                    <a:pt x="216505" y="4119295"/>
                  </a:moveTo>
                  <a:lnTo>
                    <a:pt x="0" y="4119295"/>
                  </a:lnTo>
                  <a:lnTo>
                    <a:pt x="0" y="0"/>
                  </a:lnTo>
                  <a:lnTo>
                    <a:pt x="216505" y="0"/>
                  </a:lnTo>
                  <a:lnTo>
                    <a:pt x="216505" y="4119295"/>
                  </a:lnTo>
                  <a:close/>
                </a:path>
              </a:pathLst>
            </a:custGeom>
            <a:solidFill>
              <a:srgbClr val="9ABA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 descr=""/>
            <p:cNvSpPr/>
            <p:nvPr/>
          </p:nvSpPr>
          <p:spPr>
            <a:xfrm>
              <a:off x="4185227" y="8497157"/>
              <a:ext cx="216535" cy="994410"/>
            </a:xfrm>
            <a:custGeom>
              <a:avLst/>
              <a:gdLst/>
              <a:ahLst/>
              <a:cxnLst/>
              <a:rect l="l" t="t" r="r" b="b"/>
              <a:pathLst>
                <a:path w="216535" h="994409">
                  <a:moveTo>
                    <a:pt x="216505" y="994313"/>
                  </a:moveTo>
                  <a:lnTo>
                    <a:pt x="0" y="994313"/>
                  </a:lnTo>
                  <a:lnTo>
                    <a:pt x="0" y="0"/>
                  </a:lnTo>
                  <a:lnTo>
                    <a:pt x="216505" y="0"/>
                  </a:lnTo>
                  <a:lnTo>
                    <a:pt x="216505" y="994313"/>
                  </a:lnTo>
                  <a:close/>
                </a:path>
              </a:pathLst>
            </a:custGeom>
            <a:solidFill>
              <a:srgbClr val="8064A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 descr=""/>
            <p:cNvSpPr/>
            <p:nvPr/>
          </p:nvSpPr>
          <p:spPr>
            <a:xfrm>
              <a:off x="4685790" y="8923291"/>
              <a:ext cx="216535" cy="568325"/>
            </a:xfrm>
            <a:custGeom>
              <a:avLst/>
              <a:gdLst/>
              <a:ahLst/>
              <a:cxnLst/>
              <a:rect l="l" t="t" r="r" b="b"/>
              <a:pathLst>
                <a:path w="216535" h="568325">
                  <a:moveTo>
                    <a:pt x="216505" y="568178"/>
                  </a:moveTo>
                  <a:lnTo>
                    <a:pt x="0" y="568178"/>
                  </a:lnTo>
                  <a:lnTo>
                    <a:pt x="0" y="0"/>
                  </a:lnTo>
                  <a:lnTo>
                    <a:pt x="216505" y="0"/>
                  </a:lnTo>
                  <a:lnTo>
                    <a:pt x="216505" y="568178"/>
                  </a:lnTo>
                  <a:close/>
                </a:path>
              </a:pathLst>
            </a:custGeom>
            <a:solidFill>
              <a:srgbClr val="4E81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 descr=""/>
            <p:cNvSpPr/>
            <p:nvPr/>
          </p:nvSpPr>
          <p:spPr>
            <a:xfrm>
              <a:off x="4913691" y="7786933"/>
              <a:ext cx="216535" cy="1704975"/>
            </a:xfrm>
            <a:custGeom>
              <a:avLst/>
              <a:gdLst/>
              <a:ahLst/>
              <a:cxnLst/>
              <a:rect l="l" t="t" r="r" b="b"/>
              <a:pathLst>
                <a:path w="216535" h="1704975">
                  <a:moveTo>
                    <a:pt x="216505" y="1704535"/>
                  </a:moveTo>
                  <a:lnTo>
                    <a:pt x="0" y="1704535"/>
                  </a:lnTo>
                  <a:lnTo>
                    <a:pt x="0" y="0"/>
                  </a:lnTo>
                  <a:lnTo>
                    <a:pt x="216505" y="0"/>
                  </a:lnTo>
                  <a:lnTo>
                    <a:pt x="216505" y="1704535"/>
                  </a:lnTo>
                  <a:close/>
                </a:path>
              </a:pathLst>
            </a:custGeom>
            <a:solidFill>
              <a:srgbClr val="BF4F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 descr=""/>
            <p:cNvSpPr/>
            <p:nvPr/>
          </p:nvSpPr>
          <p:spPr>
            <a:xfrm>
              <a:off x="5141591" y="3667638"/>
              <a:ext cx="216535" cy="5824220"/>
            </a:xfrm>
            <a:custGeom>
              <a:avLst/>
              <a:gdLst/>
              <a:ahLst/>
              <a:cxnLst/>
              <a:rect l="l" t="t" r="r" b="b"/>
              <a:pathLst>
                <a:path w="216535" h="5824220">
                  <a:moveTo>
                    <a:pt x="216505" y="5823831"/>
                  </a:moveTo>
                  <a:lnTo>
                    <a:pt x="0" y="5823831"/>
                  </a:lnTo>
                  <a:lnTo>
                    <a:pt x="0" y="0"/>
                  </a:lnTo>
                  <a:lnTo>
                    <a:pt x="216505" y="0"/>
                  </a:lnTo>
                  <a:lnTo>
                    <a:pt x="216505" y="5823831"/>
                  </a:lnTo>
                  <a:close/>
                </a:path>
              </a:pathLst>
            </a:custGeom>
            <a:solidFill>
              <a:srgbClr val="9ABA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 descr=""/>
            <p:cNvSpPr/>
            <p:nvPr/>
          </p:nvSpPr>
          <p:spPr>
            <a:xfrm>
              <a:off x="5369492" y="9207380"/>
              <a:ext cx="216535" cy="284480"/>
            </a:xfrm>
            <a:custGeom>
              <a:avLst/>
              <a:gdLst/>
              <a:ahLst/>
              <a:cxnLst/>
              <a:rect l="l" t="t" r="r" b="b"/>
              <a:pathLst>
                <a:path w="216535" h="284479">
                  <a:moveTo>
                    <a:pt x="216505" y="284089"/>
                  </a:moveTo>
                  <a:lnTo>
                    <a:pt x="0" y="284089"/>
                  </a:lnTo>
                  <a:lnTo>
                    <a:pt x="0" y="0"/>
                  </a:lnTo>
                  <a:lnTo>
                    <a:pt x="216505" y="0"/>
                  </a:lnTo>
                  <a:lnTo>
                    <a:pt x="216505" y="284089"/>
                  </a:lnTo>
                  <a:close/>
                </a:path>
              </a:pathLst>
            </a:custGeom>
            <a:solidFill>
              <a:srgbClr val="8064A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 descr=""/>
            <p:cNvSpPr/>
            <p:nvPr/>
          </p:nvSpPr>
          <p:spPr>
            <a:xfrm>
              <a:off x="5870054" y="8639201"/>
              <a:ext cx="216535" cy="852805"/>
            </a:xfrm>
            <a:custGeom>
              <a:avLst/>
              <a:gdLst/>
              <a:ahLst/>
              <a:cxnLst/>
              <a:rect l="l" t="t" r="r" b="b"/>
              <a:pathLst>
                <a:path w="216535" h="852804">
                  <a:moveTo>
                    <a:pt x="216505" y="852268"/>
                  </a:moveTo>
                  <a:lnTo>
                    <a:pt x="0" y="852268"/>
                  </a:lnTo>
                  <a:lnTo>
                    <a:pt x="0" y="0"/>
                  </a:lnTo>
                  <a:lnTo>
                    <a:pt x="216505" y="0"/>
                  </a:lnTo>
                  <a:lnTo>
                    <a:pt x="216505" y="852268"/>
                  </a:lnTo>
                  <a:close/>
                </a:path>
              </a:pathLst>
            </a:custGeom>
            <a:solidFill>
              <a:srgbClr val="4E81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 descr=""/>
            <p:cNvSpPr/>
            <p:nvPr/>
          </p:nvSpPr>
          <p:spPr>
            <a:xfrm>
              <a:off x="6097955" y="7218755"/>
              <a:ext cx="216535" cy="2273300"/>
            </a:xfrm>
            <a:custGeom>
              <a:avLst/>
              <a:gdLst/>
              <a:ahLst/>
              <a:cxnLst/>
              <a:rect l="l" t="t" r="r" b="b"/>
              <a:pathLst>
                <a:path w="216535" h="2273300">
                  <a:moveTo>
                    <a:pt x="216505" y="2272714"/>
                  </a:moveTo>
                  <a:lnTo>
                    <a:pt x="0" y="2272714"/>
                  </a:lnTo>
                  <a:lnTo>
                    <a:pt x="0" y="0"/>
                  </a:lnTo>
                  <a:lnTo>
                    <a:pt x="216505" y="0"/>
                  </a:lnTo>
                  <a:lnTo>
                    <a:pt x="216505" y="2272714"/>
                  </a:lnTo>
                  <a:close/>
                </a:path>
              </a:pathLst>
            </a:custGeom>
            <a:solidFill>
              <a:srgbClr val="BF4F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 descr=""/>
            <p:cNvSpPr/>
            <p:nvPr/>
          </p:nvSpPr>
          <p:spPr>
            <a:xfrm>
              <a:off x="6325856" y="5656263"/>
              <a:ext cx="216535" cy="3835400"/>
            </a:xfrm>
            <a:custGeom>
              <a:avLst/>
              <a:gdLst/>
              <a:ahLst/>
              <a:cxnLst/>
              <a:rect l="l" t="t" r="r" b="b"/>
              <a:pathLst>
                <a:path w="216534" h="3835400">
                  <a:moveTo>
                    <a:pt x="216505" y="3835206"/>
                  </a:moveTo>
                  <a:lnTo>
                    <a:pt x="0" y="3835206"/>
                  </a:lnTo>
                  <a:lnTo>
                    <a:pt x="0" y="0"/>
                  </a:lnTo>
                  <a:lnTo>
                    <a:pt x="216505" y="0"/>
                  </a:lnTo>
                  <a:lnTo>
                    <a:pt x="216505" y="3835206"/>
                  </a:lnTo>
                  <a:close/>
                </a:path>
              </a:pathLst>
            </a:custGeom>
            <a:solidFill>
              <a:srgbClr val="9ABA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 descr=""/>
            <p:cNvSpPr/>
            <p:nvPr/>
          </p:nvSpPr>
          <p:spPr>
            <a:xfrm>
              <a:off x="6553756" y="8781246"/>
              <a:ext cx="216535" cy="710565"/>
            </a:xfrm>
            <a:custGeom>
              <a:avLst/>
              <a:gdLst/>
              <a:ahLst/>
              <a:cxnLst/>
              <a:rect l="l" t="t" r="r" b="b"/>
              <a:pathLst>
                <a:path w="216534" h="710565">
                  <a:moveTo>
                    <a:pt x="216505" y="710223"/>
                  </a:moveTo>
                  <a:lnTo>
                    <a:pt x="0" y="710223"/>
                  </a:lnTo>
                  <a:lnTo>
                    <a:pt x="0" y="0"/>
                  </a:lnTo>
                  <a:lnTo>
                    <a:pt x="216505" y="0"/>
                  </a:lnTo>
                  <a:lnTo>
                    <a:pt x="216505" y="710223"/>
                  </a:lnTo>
                  <a:close/>
                </a:path>
              </a:pathLst>
            </a:custGeom>
            <a:solidFill>
              <a:srgbClr val="8064A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 descr=""/>
            <p:cNvSpPr/>
            <p:nvPr/>
          </p:nvSpPr>
          <p:spPr>
            <a:xfrm>
              <a:off x="7054319" y="8355112"/>
              <a:ext cx="216535" cy="1136650"/>
            </a:xfrm>
            <a:custGeom>
              <a:avLst/>
              <a:gdLst/>
              <a:ahLst/>
              <a:cxnLst/>
              <a:rect l="l" t="t" r="r" b="b"/>
              <a:pathLst>
                <a:path w="216534" h="1136650">
                  <a:moveTo>
                    <a:pt x="216505" y="1136357"/>
                  </a:moveTo>
                  <a:lnTo>
                    <a:pt x="0" y="1136357"/>
                  </a:lnTo>
                  <a:lnTo>
                    <a:pt x="0" y="0"/>
                  </a:lnTo>
                  <a:lnTo>
                    <a:pt x="216505" y="0"/>
                  </a:lnTo>
                  <a:lnTo>
                    <a:pt x="216505" y="1136357"/>
                  </a:lnTo>
                  <a:close/>
                </a:path>
              </a:pathLst>
            </a:custGeom>
            <a:solidFill>
              <a:srgbClr val="4E81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 descr=""/>
            <p:cNvSpPr/>
            <p:nvPr/>
          </p:nvSpPr>
          <p:spPr>
            <a:xfrm>
              <a:off x="7282219" y="7928978"/>
              <a:ext cx="216535" cy="1562735"/>
            </a:xfrm>
            <a:custGeom>
              <a:avLst/>
              <a:gdLst/>
              <a:ahLst/>
              <a:cxnLst/>
              <a:rect l="l" t="t" r="r" b="b"/>
              <a:pathLst>
                <a:path w="216534" h="1562734">
                  <a:moveTo>
                    <a:pt x="216505" y="1562491"/>
                  </a:moveTo>
                  <a:lnTo>
                    <a:pt x="0" y="1562491"/>
                  </a:lnTo>
                  <a:lnTo>
                    <a:pt x="0" y="0"/>
                  </a:lnTo>
                  <a:lnTo>
                    <a:pt x="216505" y="0"/>
                  </a:lnTo>
                  <a:lnTo>
                    <a:pt x="216505" y="1562491"/>
                  </a:lnTo>
                  <a:close/>
                </a:path>
              </a:pathLst>
            </a:custGeom>
            <a:solidFill>
              <a:srgbClr val="BF4F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 descr=""/>
            <p:cNvSpPr/>
            <p:nvPr/>
          </p:nvSpPr>
          <p:spPr>
            <a:xfrm>
              <a:off x="7510120" y="6650576"/>
              <a:ext cx="216535" cy="2840990"/>
            </a:xfrm>
            <a:custGeom>
              <a:avLst/>
              <a:gdLst/>
              <a:ahLst/>
              <a:cxnLst/>
              <a:rect l="l" t="t" r="r" b="b"/>
              <a:pathLst>
                <a:path w="216534" h="2840990">
                  <a:moveTo>
                    <a:pt x="216505" y="2840893"/>
                  </a:moveTo>
                  <a:lnTo>
                    <a:pt x="0" y="2840893"/>
                  </a:lnTo>
                  <a:lnTo>
                    <a:pt x="0" y="0"/>
                  </a:lnTo>
                  <a:lnTo>
                    <a:pt x="216505" y="0"/>
                  </a:lnTo>
                  <a:lnTo>
                    <a:pt x="216505" y="2840893"/>
                  </a:lnTo>
                  <a:close/>
                </a:path>
              </a:pathLst>
            </a:custGeom>
            <a:solidFill>
              <a:srgbClr val="9ABA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 descr=""/>
            <p:cNvSpPr/>
            <p:nvPr/>
          </p:nvSpPr>
          <p:spPr>
            <a:xfrm>
              <a:off x="7738020" y="9065336"/>
              <a:ext cx="216535" cy="426720"/>
            </a:xfrm>
            <a:custGeom>
              <a:avLst/>
              <a:gdLst/>
              <a:ahLst/>
              <a:cxnLst/>
              <a:rect l="l" t="t" r="r" b="b"/>
              <a:pathLst>
                <a:path w="216534" h="426720">
                  <a:moveTo>
                    <a:pt x="216505" y="426133"/>
                  </a:moveTo>
                  <a:lnTo>
                    <a:pt x="0" y="426133"/>
                  </a:lnTo>
                  <a:lnTo>
                    <a:pt x="0" y="0"/>
                  </a:lnTo>
                  <a:lnTo>
                    <a:pt x="216505" y="0"/>
                  </a:lnTo>
                  <a:lnTo>
                    <a:pt x="216505" y="426133"/>
                  </a:lnTo>
                  <a:close/>
                </a:path>
              </a:pathLst>
            </a:custGeom>
            <a:solidFill>
              <a:srgbClr val="8064A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 descr=""/>
            <p:cNvSpPr/>
            <p:nvPr/>
          </p:nvSpPr>
          <p:spPr>
            <a:xfrm>
              <a:off x="8238583" y="8071023"/>
              <a:ext cx="216535" cy="1420495"/>
            </a:xfrm>
            <a:custGeom>
              <a:avLst/>
              <a:gdLst/>
              <a:ahLst/>
              <a:cxnLst/>
              <a:rect l="l" t="t" r="r" b="b"/>
              <a:pathLst>
                <a:path w="216534" h="1420495">
                  <a:moveTo>
                    <a:pt x="216505" y="1420446"/>
                  </a:moveTo>
                  <a:lnTo>
                    <a:pt x="0" y="1420446"/>
                  </a:lnTo>
                  <a:lnTo>
                    <a:pt x="0" y="0"/>
                  </a:lnTo>
                  <a:lnTo>
                    <a:pt x="216505" y="0"/>
                  </a:lnTo>
                  <a:lnTo>
                    <a:pt x="216505" y="1420446"/>
                  </a:lnTo>
                  <a:close/>
                </a:path>
              </a:pathLst>
            </a:custGeom>
            <a:solidFill>
              <a:srgbClr val="4E81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 descr=""/>
            <p:cNvSpPr/>
            <p:nvPr/>
          </p:nvSpPr>
          <p:spPr>
            <a:xfrm>
              <a:off x="8466483" y="7360799"/>
              <a:ext cx="216535" cy="2131060"/>
            </a:xfrm>
            <a:custGeom>
              <a:avLst/>
              <a:gdLst/>
              <a:ahLst/>
              <a:cxnLst/>
              <a:rect l="l" t="t" r="r" b="b"/>
              <a:pathLst>
                <a:path w="216534" h="2131059">
                  <a:moveTo>
                    <a:pt x="216505" y="2130670"/>
                  </a:moveTo>
                  <a:lnTo>
                    <a:pt x="0" y="2130670"/>
                  </a:lnTo>
                  <a:lnTo>
                    <a:pt x="0" y="0"/>
                  </a:lnTo>
                  <a:lnTo>
                    <a:pt x="216505" y="0"/>
                  </a:lnTo>
                  <a:lnTo>
                    <a:pt x="216505" y="2130670"/>
                  </a:lnTo>
                  <a:close/>
                </a:path>
              </a:pathLst>
            </a:custGeom>
            <a:solidFill>
              <a:srgbClr val="BF4F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 descr=""/>
            <p:cNvSpPr/>
            <p:nvPr/>
          </p:nvSpPr>
          <p:spPr>
            <a:xfrm>
              <a:off x="8694384" y="5230129"/>
              <a:ext cx="216535" cy="4261485"/>
            </a:xfrm>
            <a:custGeom>
              <a:avLst/>
              <a:gdLst/>
              <a:ahLst/>
              <a:cxnLst/>
              <a:rect l="l" t="t" r="r" b="b"/>
              <a:pathLst>
                <a:path w="216534" h="4261484">
                  <a:moveTo>
                    <a:pt x="216505" y="4261340"/>
                  </a:moveTo>
                  <a:lnTo>
                    <a:pt x="0" y="4261340"/>
                  </a:lnTo>
                  <a:lnTo>
                    <a:pt x="0" y="0"/>
                  </a:lnTo>
                  <a:lnTo>
                    <a:pt x="216505" y="0"/>
                  </a:lnTo>
                  <a:lnTo>
                    <a:pt x="216505" y="4261340"/>
                  </a:lnTo>
                  <a:close/>
                </a:path>
              </a:pathLst>
            </a:custGeom>
            <a:solidFill>
              <a:srgbClr val="9ABA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 descr=""/>
            <p:cNvSpPr/>
            <p:nvPr/>
          </p:nvSpPr>
          <p:spPr>
            <a:xfrm>
              <a:off x="8922284" y="8639201"/>
              <a:ext cx="216535" cy="852805"/>
            </a:xfrm>
            <a:custGeom>
              <a:avLst/>
              <a:gdLst/>
              <a:ahLst/>
              <a:cxnLst/>
              <a:rect l="l" t="t" r="r" b="b"/>
              <a:pathLst>
                <a:path w="216534" h="852804">
                  <a:moveTo>
                    <a:pt x="216505" y="852268"/>
                  </a:moveTo>
                  <a:lnTo>
                    <a:pt x="0" y="852268"/>
                  </a:lnTo>
                  <a:lnTo>
                    <a:pt x="0" y="0"/>
                  </a:lnTo>
                  <a:lnTo>
                    <a:pt x="216505" y="0"/>
                  </a:lnTo>
                  <a:lnTo>
                    <a:pt x="216505" y="852268"/>
                  </a:lnTo>
                  <a:close/>
                </a:path>
              </a:pathLst>
            </a:custGeom>
            <a:solidFill>
              <a:srgbClr val="8064A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 descr=""/>
            <p:cNvSpPr/>
            <p:nvPr/>
          </p:nvSpPr>
          <p:spPr>
            <a:xfrm>
              <a:off x="9422847" y="8071023"/>
              <a:ext cx="216535" cy="1420495"/>
            </a:xfrm>
            <a:custGeom>
              <a:avLst/>
              <a:gdLst/>
              <a:ahLst/>
              <a:cxnLst/>
              <a:rect l="l" t="t" r="r" b="b"/>
              <a:pathLst>
                <a:path w="216534" h="1420495">
                  <a:moveTo>
                    <a:pt x="216505" y="1420446"/>
                  </a:moveTo>
                  <a:lnTo>
                    <a:pt x="0" y="1420446"/>
                  </a:lnTo>
                  <a:lnTo>
                    <a:pt x="0" y="0"/>
                  </a:lnTo>
                  <a:lnTo>
                    <a:pt x="216505" y="0"/>
                  </a:lnTo>
                  <a:lnTo>
                    <a:pt x="216505" y="1420446"/>
                  </a:lnTo>
                  <a:close/>
                </a:path>
              </a:pathLst>
            </a:custGeom>
            <a:solidFill>
              <a:srgbClr val="4E81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 descr=""/>
            <p:cNvSpPr/>
            <p:nvPr/>
          </p:nvSpPr>
          <p:spPr>
            <a:xfrm>
              <a:off x="9650748" y="7644889"/>
              <a:ext cx="216535" cy="1846580"/>
            </a:xfrm>
            <a:custGeom>
              <a:avLst/>
              <a:gdLst/>
              <a:ahLst/>
              <a:cxnLst/>
              <a:rect l="l" t="t" r="r" b="b"/>
              <a:pathLst>
                <a:path w="216534" h="1846579">
                  <a:moveTo>
                    <a:pt x="216505" y="1846580"/>
                  </a:moveTo>
                  <a:lnTo>
                    <a:pt x="0" y="1846580"/>
                  </a:lnTo>
                  <a:lnTo>
                    <a:pt x="0" y="0"/>
                  </a:lnTo>
                  <a:lnTo>
                    <a:pt x="216505" y="0"/>
                  </a:lnTo>
                  <a:lnTo>
                    <a:pt x="216505" y="1846580"/>
                  </a:lnTo>
                  <a:close/>
                </a:path>
              </a:pathLst>
            </a:custGeom>
            <a:solidFill>
              <a:srgbClr val="BF4F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 descr=""/>
            <p:cNvSpPr/>
            <p:nvPr/>
          </p:nvSpPr>
          <p:spPr>
            <a:xfrm>
              <a:off x="9878648" y="6224442"/>
              <a:ext cx="216535" cy="3267075"/>
            </a:xfrm>
            <a:custGeom>
              <a:avLst/>
              <a:gdLst/>
              <a:ahLst/>
              <a:cxnLst/>
              <a:rect l="l" t="t" r="r" b="b"/>
              <a:pathLst>
                <a:path w="216534" h="3267075">
                  <a:moveTo>
                    <a:pt x="216505" y="3267027"/>
                  </a:moveTo>
                  <a:lnTo>
                    <a:pt x="0" y="3267027"/>
                  </a:lnTo>
                  <a:lnTo>
                    <a:pt x="0" y="0"/>
                  </a:lnTo>
                  <a:lnTo>
                    <a:pt x="216505" y="0"/>
                  </a:lnTo>
                  <a:lnTo>
                    <a:pt x="216505" y="3267027"/>
                  </a:lnTo>
                  <a:close/>
                </a:path>
              </a:pathLst>
            </a:custGeom>
            <a:solidFill>
              <a:srgbClr val="9ABA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 descr=""/>
            <p:cNvSpPr/>
            <p:nvPr/>
          </p:nvSpPr>
          <p:spPr>
            <a:xfrm>
              <a:off x="10106548" y="8497157"/>
              <a:ext cx="216535" cy="994410"/>
            </a:xfrm>
            <a:custGeom>
              <a:avLst/>
              <a:gdLst/>
              <a:ahLst/>
              <a:cxnLst/>
              <a:rect l="l" t="t" r="r" b="b"/>
              <a:pathLst>
                <a:path w="216534" h="994409">
                  <a:moveTo>
                    <a:pt x="216505" y="994313"/>
                  </a:moveTo>
                  <a:lnTo>
                    <a:pt x="0" y="994313"/>
                  </a:lnTo>
                  <a:lnTo>
                    <a:pt x="0" y="0"/>
                  </a:lnTo>
                  <a:lnTo>
                    <a:pt x="216505" y="0"/>
                  </a:lnTo>
                  <a:lnTo>
                    <a:pt x="216505" y="994313"/>
                  </a:lnTo>
                  <a:close/>
                </a:path>
              </a:pathLst>
            </a:custGeom>
            <a:solidFill>
              <a:srgbClr val="8064A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 descr=""/>
            <p:cNvSpPr/>
            <p:nvPr/>
          </p:nvSpPr>
          <p:spPr>
            <a:xfrm>
              <a:off x="10607111" y="8497157"/>
              <a:ext cx="216535" cy="994410"/>
            </a:xfrm>
            <a:custGeom>
              <a:avLst/>
              <a:gdLst/>
              <a:ahLst/>
              <a:cxnLst/>
              <a:rect l="l" t="t" r="r" b="b"/>
              <a:pathLst>
                <a:path w="216534" h="994409">
                  <a:moveTo>
                    <a:pt x="216505" y="994313"/>
                  </a:moveTo>
                  <a:lnTo>
                    <a:pt x="0" y="994313"/>
                  </a:lnTo>
                  <a:lnTo>
                    <a:pt x="0" y="0"/>
                  </a:lnTo>
                  <a:lnTo>
                    <a:pt x="216505" y="0"/>
                  </a:lnTo>
                  <a:lnTo>
                    <a:pt x="216505" y="994313"/>
                  </a:lnTo>
                  <a:close/>
                </a:path>
              </a:pathLst>
            </a:custGeom>
            <a:solidFill>
              <a:srgbClr val="4E81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 descr=""/>
            <p:cNvSpPr/>
            <p:nvPr/>
          </p:nvSpPr>
          <p:spPr>
            <a:xfrm>
              <a:off x="10835012" y="6934665"/>
              <a:ext cx="216535" cy="2557145"/>
            </a:xfrm>
            <a:custGeom>
              <a:avLst/>
              <a:gdLst/>
              <a:ahLst/>
              <a:cxnLst/>
              <a:rect l="l" t="t" r="r" b="b"/>
              <a:pathLst>
                <a:path w="216534" h="2557145">
                  <a:moveTo>
                    <a:pt x="216505" y="2556804"/>
                  </a:moveTo>
                  <a:lnTo>
                    <a:pt x="0" y="2556804"/>
                  </a:lnTo>
                  <a:lnTo>
                    <a:pt x="0" y="0"/>
                  </a:lnTo>
                  <a:lnTo>
                    <a:pt x="216505" y="0"/>
                  </a:lnTo>
                  <a:lnTo>
                    <a:pt x="216505" y="2556804"/>
                  </a:lnTo>
                  <a:close/>
                </a:path>
              </a:pathLst>
            </a:custGeom>
            <a:solidFill>
              <a:srgbClr val="BF4F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 descr=""/>
            <p:cNvSpPr/>
            <p:nvPr/>
          </p:nvSpPr>
          <p:spPr>
            <a:xfrm>
              <a:off x="11062912" y="6650576"/>
              <a:ext cx="216535" cy="2840990"/>
            </a:xfrm>
            <a:custGeom>
              <a:avLst/>
              <a:gdLst/>
              <a:ahLst/>
              <a:cxnLst/>
              <a:rect l="l" t="t" r="r" b="b"/>
              <a:pathLst>
                <a:path w="216534" h="2840990">
                  <a:moveTo>
                    <a:pt x="216505" y="2840893"/>
                  </a:moveTo>
                  <a:lnTo>
                    <a:pt x="0" y="2840893"/>
                  </a:lnTo>
                  <a:lnTo>
                    <a:pt x="0" y="0"/>
                  </a:lnTo>
                  <a:lnTo>
                    <a:pt x="216505" y="0"/>
                  </a:lnTo>
                  <a:lnTo>
                    <a:pt x="216505" y="2840893"/>
                  </a:lnTo>
                  <a:close/>
                </a:path>
              </a:pathLst>
            </a:custGeom>
            <a:solidFill>
              <a:srgbClr val="9ABA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 descr=""/>
            <p:cNvSpPr/>
            <p:nvPr/>
          </p:nvSpPr>
          <p:spPr>
            <a:xfrm>
              <a:off x="11290812" y="9349425"/>
              <a:ext cx="216535" cy="142240"/>
            </a:xfrm>
            <a:custGeom>
              <a:avLst/>
              <a:gdLst/>
              <a:ahLst/>
              <a:cxnLst/>
              <a:rect l="l" t="t" r="r" b="b"/>
              <a:pathLst>
                <a:path w="216534" h="142240">
                  <a:moveTo>
                    <a:pt x="216505" y="142044"/>
                  </a:moveTo>
                  <a:lnTo>
                    <a:pt x="0" y="142044"/>
                  </a:lnTo>
                  <a:lnTo>
                    <a:pt x="0" y="0"/>
                  </a:lnTo>
                  <a:lnTo>
                    <a:pt x="216505" y="0"/>
                  </a:lnTo>
                  <a:lnTo>
                    <a:pt x="216505" y="142044"/>
                  </a:lnTo>
                  <a:close/>
                </a:path>
              </a:pathLst>
            </a:custGeom>
            <a:solidFill>
              <a:srgbClr val="8064A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 descr=""/>
            <p:cNvSpPr/>
            <p:nvPr/>
          </p:nvSpPr>
          <p:spPr>
            <a:xfrm>
              <a:off x="11791376" y="7786933"/>
              <a:ext cx="216535" cy="1704975"/>
            </a:xfrm>
            <a:custGeom>
              <a:avLst/>
              <a:gdLst/>
              <a:ahLst/>
              <a:cxnLst/>
              <a:rect l="l" t="t" r="r" b="b"/>
              <a:pathLst>
                <a:path w="216534" h="1704975">
                  <a:moveTo>
                    <a:pt x="216505" y="1704535"/>
                  </a:moveTo>
                  <a:lnTo>
                    <a:pt x="0" y="1704535"/>
                  </a:lnTo>
                  <a:lnTo>
                    <a:pt x="0" y="0"/>
                  </a:lnTo>
                  <a:lnTo>
                    <a:pt x="216505" y="0"/>
                  </a:lnTo>
                  <a:lnTo>
                    <a:pt x="216505" y="1704535"/>
                  </a:lnTo>
                  <a:close/>
                </a:path>
              </a:pathLst>
            </a:custGeom>
            <a:solidFill>
              <a:srgbClr val="4E81B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 descr=""/>
            <p:cNvSpPr/>
            <p:nvPr/>
          </p:nvSpPr>
          <p:spPr>
            <a:xfrm>
              <a:off x="12019276" y="7928978"/>
              <a:ext cx="216535" cy="1562735"/>
            </a:xfrm>
            <a:custGeom>
              <a:avLst/>
              <a:gdLst/>
              <a:ahLst/>
              <a:cxnLst/>
              <a:rect l="l" t="t" r="r" b="b"/>
              <a:pathLst>
                <a:path w="216534" h="1562734">
                  <a:moveTo>
                    <a:pt x="216505" y="1562491"/>
                  </a:moveTo>
                  <a:lnTo>
                    <a:pt x="0" y="1562491"/>
                  </a:lnTo>
                  <a:lnTo>
                    <a:pt x="0" y="0"/>
                  </a:lnTo>
                  <a:lnTo>
                    <a:pt x="216505" y="0"/>
                  </a:lnTo>
                  <a:lnTo>
                    <a:pt x="216505" y="1562491"/>
                  </a:lnTo>
                  <a:close/>
                </a:path>
              </a:pathLst>
            </a:custGeom>
            <a:solidFill>
              <a:srgbClr val="BF4F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 descr=""/>
            <p:cNvSpPr/>
            <p:nvPr/>
          </p:nvSpPr>
          <p:spPr>
            <a:xfrm>
              <a:off x="12247176" y="5514218"/>
              <a:ext cx="216535" cy="3977640"/>
            </a:xfrm>
            <a:custGeom>
              <a:avLst/>
              <a:gdLst/>
              <a:ahLst/>
              <a:cxnLst/>
              <a:rect l="l" t="t" r="r" b="b"/>
              <a:pathLst>
                <a:path w="216534" h="3977640">
                  <a:moveTo>
                    <a:pt x="216505" y="3977251"/>
                  </a:moveTo>
                  <a:lnTo>
                    <a:pt x="0" y="3977251"/>
                  </a:lnTo>
                  <a:lnTo>
                    <a:pt x="0" y="0"/>
                  </a:lnTo>
                  <a:lnTo>
                    <a:pt x="216505" y="0"/>
                  </a:lnTo>
                  <a:lnTo>
                    <a:pt x="216505" y="3977251"/>
                  </a:lnTo>
                  <a:close/>
                </a:path>
              </a:pathLst>
            </a:custGeom>
            <a:solidFill>
              <a:srgbClr val="9ABA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 descr=""/>
            <p:cNvSpPr/>
            <p:nvPr/>
          </p:nvSpPr>
          <p:spPr>
            <a:xfrm>
              <a:off x="12475077" y="9207380"/>
              <a:ext cx="216535" cy="284480"/>
            </a:xfrm>
            <a:custGeom>
              <a:avLst/>
              <a:gdLst/>
              <a:ahLst/>
              <a:cxnLst/>
              <a:rect l="l" t="t" r="r" b="b"/>
              <a:pathLst>
                <a:path w="216534" h="284479">
                  <a:moveTo>
                    <a:pt x="216505" y="284089"/>
                  </a:moveTo>
                  <a:lnTo>
                    <a:pt x="0" y="284089"/>
                  </a:lnTo>
                  <a:lnTo>
                    <a:pt x="0" y="0"/>
                  </a:lnTo>
                  <a:lnTo>
                    <a:pt x="216505" y="0"/>
                  </a:lnTo>
                  <a:lnTo>
                    <a:pt x="216505" y="284089"/>
                  </a:lnTo>
                  <a:close/>
                </a:path>
              </a:pathLst>
            </a:custGeom>
            <a:solidFill>
              <a:srgbClr val="8064A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5" name="object 7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 spc="-25"/>
              <a:t>11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87709" rIns="0" bIns="0" rtlCol="0" vert="horz">
            <a:spAutoFit/>
          </a:bodyPr>
          <a:lstStyle/>
          <a:p>
            <a:pPr marL="1207135">
              <a:lnSpc>
                <a:spcPct val="100000"/>
              </a:lnSpc>
              <a:spcBef>
                <a:spcPts val="100"/>
              </a:spcBef>
            </a:pPr>
            <a:r>
              <a:rPr dirty="0" spc="-145"/>
              <a:t>conclusion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35560" rIns="0" bIns="0" rtlCol="0" vert="horz">
            <a:spAutoFit/>
          </a:bodyPr>
          <a:lstStyle/>
          <a:p>
            <a:pPr algn="just" marL="12700" marR="5080">
              <a:lnSpc>
                <a:spcPts val="4270"/>
              </a:lnSpc>
              <a:spcBef>
                <a:spcPts val="280"/>
              </a:spcBef>
            </a:pPr>
            <a:r>
              <a:rPr dirty="0" spc="-185"/>
              <a:t>The</a:t>
            </a:r>
            <a:r>
              <a:rPr dirty="0" spc="1035"/>
              <a:t> </a:t>
            </a:r>
            <a:r>
              <a:rPr dirty="0" spc="-204"/>
              <a:t>employee</a:t>
            </a:r>
            <a:r>
              <a:rPr dirty="0" spc="1035"/>
              <a:t> </a:t>
            </a:r>
            <a:r>
              <a:rPr dirty="0" spc="-135"/>
              <a:t>performance</a:t>
            </a:r>
            <a:r>
              <a:rPr dirty="0" spc="1035"/>
              <a:t> </a:t>
            </a:r>
            <a:r>
              <a:rPr dirty="0" spc="-95"/>
              <a:t>analysis</a:t>
            </a:r>
            <a:r>
              <a:rPr dirty="0" spc="1035"/>
              <a:t> </a:t>
            </a:r>
            <a:r>
              <a:rPr dirty="0" spc="-20"/>
              <a:t>using</a:t>
            </a:r>
            <a:r>
              <a:rPr dirty="0" spc="1035"/>
              <a:t> </a:t>
            </a:r>
            <a:r>
              <a:rPr dirty="0" spc="-150"/>
              <a:t>Excel</a:t>
            </a:r>
            <a:r>
              <a:rPr dirty="0" spc="1035"/>
              <a:t> </a:t>
            </a:r>
            <a:r>
              <a:rPr dirty="0" spc="-190"/>
              <a:t>by</a:t>
            </a:r>
            <a:r>
              <a:rPr dirty="0" spc="1035"/>
              <a:t> </a:t>
            </a:r>
            <a:r>
              <a:rPr dirty="0" spc="-80"/>
              <a:t>rating</a:t>
            </a:r>
            <a:r>
              <a:rPr dirty="0" spc="20"/>
              <a:t> </a:t>
            </a:r>
            <a:r>
              <a:rPr dirty="0" spc="-120"/>
              <a:t>provides</a:t>
            </a:r>
            <a:r>
              <a:rPr dirty="0" spc="-105"/>
              <a:t> </a:t>
            </a:r>
            <a:r>
              <a:rPr dirty="0" spc="-190"/>
              <a:t>a</a:t>
            </a:r>
            <a:r>
              <a:rPr dirty="0" spc="-105"/>
              <a:t> </a:t>
            </a:r>
            <a:r>
              <a:rPr dirty="0" spc="-170"/>
              <a:t>comprehensive,</a:t>
            </a:r>
            <a:r>
              <a:rPr dirty="0" spc="-105"/>
              <a:t> </a:t>
            </a:r>
            <a:r>
              <a:rPr dirty="0" spc="-50"/>
              <a:t>data-</a:t>
            </a:r>
            <a:r>
              <a:rPr dirty="0" spc="-145"/>
              <a:t>driven</a:t>
            </a:r>
            <a:r>
              <a:rPr dirty="0" spc="-105"/>
              <a:t> </a:t>
            </a:r>
            <a:r>
              <a:rPr dirty="0" spc="-114"/>
              <a:t>approach</a:t>
            </a:r>
            <a:r>
              <a:rPr dirty="0" spc="-105"/>
              <a:t> </a:t>
            </a:r>
            <a:r>
              <a:rPr dirty="0" spc="-120"/>
              <a:t>to</a:t>
            </a:r>
            <a:r>
              <a:rPr dirty="0" spc="-105"/>
              <a:t> </a:t>
            </a:r>
            <a:r>
              <a:rPr dirty="0" spc="-130"/>
              <a:t>evaluating</a:t>
            </a:r>
            <a:r>
              <a:rPr dirty="0" spc="20"/>
              <a:t> </a:t>
            </a:r>
            <a:r>
              <a:rPr dirty="0" spc="-150"/>
              <a:t>individual</a:t>
            </a:r>
            <a:r>
              <a:rPr dirty="0" spc="120"/>
              <a:t> </a:t>
            </a:r>
            <a:r>
              <a:rPr dirty="0" spc="-125"/>
              <a:t>and</a:t>
            </a:r>
            <a:r>
              <a:rPr dirty="0" spc="120"/>
              <a:t> </a:t>
            </a:r>
            <a:r>
              <a:rPr dirty="0" spc="-195"/>
              <a:t>team</a:t>
            </a:r>
            <a:r>
              <a:rPr dirty="0" spc="120"/>
              <a:t> </a:t>
            </a:r>
            <a:r>
              <a:rPr dirty="0" spc="-175"/>
              <a:t>performance.</a:t>
            </a:r>
            <a:r>
              <a:rPr dirty="0" spc="120"/>
              <a:t> </a:t>
            </a:r>
            <a:r>
              <a:rPr dirty="0" spc="-30"/>
              <a:t>By</a:t>
            </a:r>
            <a:r>
              <a:rPr dirty="0" spc="120"/>
              <a:t> </a:t>
            </a:r>
            <a:r>
              <a:rPr dirty="0" spc="-140"/>
              <a:t>systematically</a:t>
            </a:r>
            <a:r>
              <a:rPr dirty="0" spc="120"/>
              <a:t> </a:t>
            </a:r>
            <a:r>
              <a:rPr dirty="0" spc="-5"/>
              <a:t>assessing</a:t>
            </a:r>
            <a:r>
              <a:rPr dirty="0" spc="20"/>
              <a:t> </a:t>
            </a:r>
            <a:r>
              <a:rPr dirty="0" spc="-210"/>
              <a:t>key</a:t>
            </a:r>
            <a:r>
              <a:rPr dirty="0" spc="1055"/>
              <a:t> </a:t>
            </a:r>
            <a:r>
              <a:rPr dirty="0" spc="-180"/>
              <a:t>metrics,</a:t>
            </a:r>
            <a:r>
              <a:rPr dirty="0" spc="1055"/>
              <a:t> </a:t>
            </a:r>
            <a:r>
              <a:rPr dirty="0" spc="-100"/>
              <a:t>organizations</a:t>
            </a:r>
            <a:r>
              <a:rPr dirty="0" spc="1055"/>
              <a:t> </a:t>
            </a:r>
            <a:r>
              <a:rPr dirty="0" spc="-114"/>
              <a:t>can</a:t>
            </a:r>
            <a:r>
              <a:rPr dirty="0" spc="1055"/>
              <a:t> </a:t>
            </a:r>
            <a:r>
              <a:rPr dirty="0" spc="-150"/>
              <a:t>identify</a:t>
            </a:r>
            <a:r>
              <a:rPr dirty="0" spc="1055"/>
              <a:t> </a:t>
            </a:r>
            <a:r>
              <a:rPr dirty="0" spc="-85"/>
              <a:t>strengths,</a:t>
            </a:r>
            <a:r>
              <a:rPr dirty="0" spc="1055"/>
              <a:t> </a:t>
            </a:r>
            <a:r>
              <a:rPr dirty="0" spc="-60"/>
              <a:t>address</a:t>
            </a:r>
            <a:r>
              <a:rPr dirty="0" spc="75"/>
              <a:t> </a:t>
            </a:r>
            <a:r>
              <a:rPr dirty="0" spc="-140"/>
              <a:t>weaknesses,</a:t>
            </a:r>
            <a:r>
              <a:rPr dirty="0" spc="520"/>
              <a:t> </a:t>
            </a:r>
            <a:r>
              <a:rPr dirty="0" spc="-125"/>
              <a:t>and</a:t>
            </a:r>
            <a:r>
              <a:rPr dirty="0" spc="520"/>
              <a:t> </a:t>
            </a:r>
            <a:r>
              <a:rPr dirty="0" spc="-114"/>
              <a:t>align</a:t>
            </a:r>
            <a:r>
              <a:rPr dirty="0" spc="520"/>
              <a:t> </a:t>
            </a:r>
            <a:r>
              <a:rPr dirty="0" spc="-204"/>
              <a:t>employee</a:t>
            </a:r>
            <a:r>
              <a:rPr dirty="0" spc="520"/>
              <a:t> </a:t>
            </a:r>
            <a:r>
              <a:rPr dirty="0" spc="-70"/>
              <a:t>goals</a:t>
            </a:r>
            <a:r>
              <a:rPr dirty="0" spc="520"/>
              <a:t> </a:t>
            </a:r>
            <a:r>
              <a:rPr dirty="0" spc="-160"/>
              <a:t>with</a:t>
            </a:r>
            <a:r>
              <a:rPr dirty="0" spc="520"/>
              <a:t> </a:t>
            </a:r>
            <a:r>
              <a:rPr dirty="0" spc="-175"/>
              <a:t>overall</a:t>
            </a:r>
            <a:r>
              <a:rPr dirty="0" spc="520"/>
              <a:t> </a:t>
            </a:r>
            <a:r>
              <a:rPr dirty="0" spc="-30"/>
              <a:t>business</a:t>
            </a:r>
            <a:r>
              <a:rPr dirty="0" spc="75"/>
              <a:t> </a:t>
            </a:r>
            <a:r>
              <a:rPr dirty="0" spc="-204"/>
              <a:t>objectives.</a:t>
            </a:r>
            <a:r>
              <a:rPr dirty="0" spc="35"/>
              <a:t> </a:t>
            </a:r>
            <a:r>
              <a:rPr dirty="0" spc="-185"/>
              <a:t>The</a:t>
            </a:r>
            <a:r>
              <a:rPr dirty="0" spc="35"/>
              <a:t> </a:t>
            </a:r>
            <a:r>
              <a:rPr dirty="0" spc="-95"/>
              <a:t>analysis</a:t>
            </a:r>
            <a:r>
              <a:rPr dirty="0" spc="35"/>
              <a:t> </a:t>
            </a:r>
            <a:r>
              <a:rPr dirty="0" spc="-125"/>
              <a:t>enables</a:t>
            </a:r>
            <a:r>
              <a:rPr dirty="0" spc="35"/>
              <a:t> </a:t>
            </a:r>
            <a:r>
              <a:rPr dirty="0" spc="-150"/>
              <a:t>informed</a:t>
            </a:r>
            <a:r>
              <a:rPr dirty="0" spc="35"/>
              <a:t> </a:t>
            </a:r>
            <a:r>
              <a:rPr dirty="0" spc="-60"/>
              <a:t>decision-</a:t>
            </a:r>
            <a:r>
              <a:rPr dirty="0" spc="-140"/>
              <a:t>making</a:t>
            </a:r>
            <a:r>
              <a:rPr dirty="0" spc="35"/>
              <a:t> </a:t>
            </a:r>
            <a:r>
              <a:rPr dirty="0" spc="-105"/>
              <a:t>for</a:t>
            </a:r>
            <a:r>
              <a:rPr dirty="0" spc="-45"/>
              <a:t> </a:t>
            </a:r>
            <a:r>
              <a:rPr dirty="0" spc="25"/>
              <a:t>HR</a:t>
            </a:r>
            <a:r>
              <a:rPr dirty="0" spc="345"/>
              <a:t> </a:t>
            </a:r>
            <a:r>
              <a:rPr dirty="0" spc="-95"/>
              <a:t>managers</a:t>
            </a:r>
            <a:r>
              <a:rPr dirty="0" spc="345"/>
              <a:t> </a:t>
            </a:r>
            <a:r>
              <a:rPr dirty="0" spc="-125"/>
              <a:t>and</a:t>
            </a:r>
            <a:r>
              <a:rPr dirty="0" spc="345"/>
              <a:t> </a:t>
            </a:r>
            <a:r>
              <a:rPr dirty="0" spc="-185"/>
              <a:t>leaders,</a:t>
            </a:r>
            <a:r>
              <a:rPr dirty="0" spc="345"/>
              <a:t> </a:t>
            </a:r>
            <a:r>
              <a:rPr dirty="0" spc="-70"/>
              <a:t>fostering</a:t>
            </a:r>
            <a:r>
              <a:rPr dirty="0" spc="345"/>
              <a:t> </a:t>
            </a:r>
            <a:r>
              <a:rPr dirty="0" spc="-190"/>
              <a:t>a</a:t>
            </a:r>
            <a:r>
              <a:rPr dirty="0" spc="345"/>
              <a:t> </a:t>
            </a:r>
            <a:r>
              <a:rPr dirty="0" spc="-105"/>
              <a:t>culture</a:t>
            </a:r>
            <a:r>
              <a:rPr dirty="0" spc="345"/>
              <a:t> </a:t>
            </a:r>
            <a:r>
              <a:rPr dirty="0" spc="-145"/>
              <a:t>of</a:t>
            </a:r>
            <a:r>
              <a:rPr dirty="0" spc="345"/>
              <a:t> </a:t>
            </a:r>
            <a:r>
              <a:rPr dirty="0" spc="-70"/>
              <a:t>continuous</a:t>
            </a:r>
            <a:r>
              <a:rPr dirty="0" spc="75"/>
              <a:t> </a:t>
            </a:r>
            <a:r>
              <a:rPr dirty="0" spc="-170"/>
              <a:t>improvement</a:t>
            </a:r>
            <a:r>
              <a:rPr dirty="0" spc="65"/>
              <a:t> </a:t>
            </a:r>
            <a:r>
              <a:rPr dirty="0" spc="-125"/>
              <a:t>and</a:t>
            </a:r>
            <a:r>
              <a:rPr dirty="0" spc="65"/>
              <a:t> </a:t>
            </a:r>
            <a:r>
              <a:rPr dirty="0" spc="-90"/>
              <a:t>enhancing</a:t>
            </a:r>
            <a:r>
              <a:rPr dirty="0" spc="65"/>
              <a:t> </a:t>
            </a:r>
            <a:r>
              <a:rPr dirty="0" spc="-175"/>
              <a:t>overall</a:t>
            </a:r>
            <a:r>
              <a:rPr dirty="0" spc="65"/>
              <a:t> </a:t>
            </a:r>
            <a:r>
              <a:rPr dirty="0" spc="-170"/>
              <a:t>productivity.</a:t>
            </a:r>
            <a:r>
              <a:rPr dirty="0" spc="65"/>
              <a:t> </a:t>
            </a:r>
            <a:r>
              <a:rPr dirty="0" spc="-100"/>
              <a:t>This</a:t>
            </a:r>
            <a:r>
              <a:rPr dirty="0" spc="65"/>
              <a:t> </a:t>
            </a:r>
            <a:r>
              <a:rPr dirty="0" spc="-155"/>
              <a:t>method</a:t>
            </a:r>
            <a:r>
              <a:rPr dirty="0" spc="-90"/>
              <a:t> </a:t>
            </a:r>
            <a:r>
              <a:rPr dirty="0" spc="-100"/>
              <a:t>not</a:t>
            </a:r>
            <a:r>
              <a:rPr dirty="0" spc="1900"/>
              <a:t> </a:t>
            </a:r>
            <a:r>
              <a:rPr dirty="0" spc="-160"/>
              <a:t>only</a:t>
            </a:r>
            <a:r>
              <a:rPr dirty="0" spc="1900"/>
              <a:t> </a:t>
            </a:r>
            <a:r>
              <a:rPr dirty="0" spc="-110"/>
              <a:t>streamlines</a:t>
            </a:r>
            <a:r>
              <a:rPr dirty="0" spc="1900"/>
              <a:t> </a:t>
            </a:r>
            <a:r>
              <a:rPr dirty="0" spc="-135"/>
              <a:t>performance</a:t>
            </a:r>
            <a:r>
              <a:rPr dirty="0" spc="1900"/>
              <a:t> </a:t>
            </a:r>
            <a:r>
              <a:rPr dirty="0" spc="-125"/>
              <a:t>evaluations</a:t>
            </a:r>
            <a:r>
              <a:rPr dirty="0" spc="1900"/>
              <a:t> </a:t>
            </a:r>
            <a:r>
              <a:rPr dirty="0" spc="-95"/>
              <a:t>but</a:t>
            </a:r>
            <a:r>
              <a:rPr dirty="0" spc="1900"/>
              <a:t> </a:t>
            </a:r>
            <a:r>
              <a:rPr dirty="0" spc="-100"/>
              <a:t>also</a:t>
            </a:r>
            <a:r>
              <a:rPr dirty="0" spc="-90"/>
              <a:t> </a:t>
            </a:r>
            <a:r>
              <a:rPr dirty="0" spc="-150"/>
              <a:t>empowers</a:t>
            </a:r>
            <a:r>
              <a:rPr dirty="0" spc="110"/>
              <a:t> </a:t>
            </a:r>
            <a:r>
              <a:rPr dirty="0" spc="-170"/>
              <a:t>employees</a:t>
            </a:r>
            <a:r>
              <a:rPr dirty="0" spc="110"/>
              <a:t> </a:t>
            </a:r>
            <a:r>
              <a:rPr dirty="0" spc="-120"/>
              <a:t>to</a:t>
            </a:r>
            <a:r>
              <a:rPr dirty="0" spc="110"/>
              <a:t> </a:t>
            </a:r>
            <a:r>
              <a:rPr dirty="0" spc="-165"/>
              <a:t>take</a:t>
            </a:r>
            <a:r>
              <a:rPr dirty="0" spc="110"/>
              <a:t> </a:t>
            </a:r>
            <a:r>
              <a:rPr dirty="0" spc="-110"/>
              <a:t>ownership</a:t>
            </a:r>
            <a:r>
              <a:rPr dirty="0" spc="110"/>
              <a:t> </a:t>
            </a:r>
            <a:r>
              <a:rPr dirty="0" spc="-145"/>
              <a:t>of</a:t>
            </a:r>
            <a:r>
              <a:rPr dirty="0" spc="110"/>
              <a:t> </a:t>
            </a:r>
            <a:r>
              <a:rPr dirty="0" spc="-114"/>
              <a:t>their</a:t>
            </a:r>
            <a:r>
              <a:rPr dirty="0" spc="110"/>
              <a:t> </a:t>
            </a:r>
            <a:r>
              <a:rPr dirty="0" spc="-175"/>
              <a:t>development</a:t>
            </a:r>
            <a:r>
              <a:rPr dirty="0" spc="-90"/>
              <a:t> </a:t>
            </a:r>
            <a:r>
              <a:rPr dirty="0" spc="-125"/>
              <a:t>and</a:t>
            </a:r>
            <a:r>
              <a:rPr dirty="0" spc="-370"/>
              <a:t> </a:t>
            </a:r>
            <a:r>
              <a:rPr dirty="0" spc="-105"/>
              <a:t>contribute</a:t>
            </a:r>
            <a:r>
              <a:rPr dirty="0" spc="-370"/>
              <a:t> </a:t>
            </a:r>
            <a:r>
              <a:rPr dirty="0" spc="-175"/>
              <a:t>more</a:t>
            </a:r>
            <a:r>
              <a:rPr dirty="0" spc="-370"/>
              <a:t> </a:t>
            </a:r>
            <a:r>
              <a:rPr dirty="0" spc="-180"/>
              <a:t>effectively</a:t>
            </a:r>
            <a:r>
              <a:rPr dirty="0" spc="-370"/>
              <a:t> </a:t>
            </a:r>
            <a:r>
              <a:rPr dirty="0" spc="-120"/>
              <a:t>to</a:t>
            </a:r>
            <a:r>
              <a:rPr dirty="0" spc="-370"/>
              <a:t> </a:t>
            </a:r>
            <a:r>
              <a:rPr dirty="0" spc="-125"/>
              <a:t>the</a:t>
            </a:r>
            <a:r>
              <a:rPr dirty="0" spc="-370"/>
              <a:t> </a:t>
            </a:r>
            <a:r>
              <a:rPr dirty="0" spc="-90"/>
              <a:t>organization's</a:t>
            </a:r>
            <a:r>
              <a:rPr dirty="0" spc="-370"/>
              <a:t> </a:t>
            </a:r>
            <a:r>
              <a:rPr dirty="0" spc="-85"/>
              <a:t>success.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11164656" y="-1145"/>
            <a:ext cx="7129780" cy="10291445"/>
            <a:chOff x="11164656" y="-1145"/>
            <a:chExt cx="7129780" cy="10291445"/>
          </a:xfrm>
        </p:grpSpPr>
        <p:sp>
          <p:nvSpPr>
            <p:cNvPr id="4" name="object 4" descr=""/>
            <p:cNvSpPr/>
            <p:nvPr/>
          </p:nvSpPr>
          <p:spPr>
            <a:xfrm>
              <a:off x="11169420" y="3620"/>
              <a:ext cx="7120255" cy="10281920"/>
            </a:xfrm>
            <a:custGeom>
              <a:avLst/>
              <a:gdLst/>
              <a:ahLst/>
              <a:cxnLst/>
              <a:rect l="l" t="t" r="r" b="b"/>
              <a:pathLst>
                <a:path w="7120255" h="10281920">
                  <a:moveTo>
                    <a:pt x="2895131" y="0"/>
                  </a:moveTo>
                  <a:lnTo>
                    <a:pt x="4723805" y="10281474"/>
                  </a:lnTo>
                </a:path>
                <a:path w="7120255" h="10281920">
                  <a:moveTo>
                    <a:pt x="7119783" y="5536090"/>
                  </a:moveTo>
                  <a:lnTo>
                    <a:pt x="0" y="10281474"/>
                  </a:lnTo>
                </a:path>
              </a:pathLst>
            </a:custGeom>
            <a:ln w="9528">
              <a:solidFill>
                <a:srgbClr val="5ECAE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3775406" y="0"/>
              <a:ext cx="4512945" cy="10287000"/>
            </a:xfrm>
            <a:custGeom>
              <a:avLst/>
              <a:gdLst/>
              <a:ahLst/>
              <a:cxnLst/>
              <a:rect l="l" t="t" r="r" b="b"/>
              <a:pathLst>
                <a:path w="4512944" h="10287000">
                  <a:moveTo>
                    <a:pt x="4512593" y="10286999"/>
                  </a:moveTo>
                  <a:lnTo>
                    <a:pt x="0" y="10286999"/>
                  </a:lnTo>
                  <a:lnTo>
                    <a:pt x="3068089" y="0"/>
                  </a:lnTo>
                  <a:lnTo>
                    <a:pt x="4512593" y="0"/>
                  </a:lnTo>
                  <a:lnTo>
                    <a:pt x="4512593" y="10286999"/>
                  </a:lnTo>
                  <a:close/>
                </a:path>
              </a:pathLst>
            </a:custGeom>
            <a:solidFill>
              <a:srgbClr val="5ECAED">
                <a:alpha val="35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4406439" y="0"/>
              <a:ext cx="3881754" cy="10287000"/>
            </a:xfrm>
            <a:custGeom>
              <a:avLst/>
              <a:gdLst/>
              <a:ahLst/>
              <a:cxnLst/>
              <a:rect l="l" t="t" r="r" b="b"/>
              <a:pathLst>
                <a:path w="3881755" h="10287000">
                  <a:moveTo>
                    <a:pt x="3881560" y="10286999"/>
                  </a:moveTo>
                  <a:lnTo>
                    <a:pt x="1814265" y="10286999"/>
                  </a:lnTo>
                  <a:lnTo>
                    <a:pt x="0" y="0"/>
                  </a:lnTo>
                  <a:lnTo>
                    <a:pt x="3881560" y="0"/>
                  </a:lnTo>
                  <a:lnTo>
                    <a:pt x="3881560" y="10286999"/>
                  </a:lnTo>
                  <a:close/>
                </a:path>
              </a:pathLst>
            </a:custGeom>
            <a:solidFill>
              <a:srgbClr val="5ECAED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3404641" y="4578292"/>
              <a:ext cx="4883785" cy="5709285"/>
            </a:xfrm>
            <a:custGeom>
              <a:avLst/>
              <a:gdLst/>
              <a:ahLst/>
              <a:cxnLst/>
              <a:rect l="l" t="t" r="r" b="b"/>
              <a:pathLst>
                <a:path w="4883784" h="5709284">
                  <a:moveTo>
                    <a:pt x="4883358" y="5708707"/>
                  </a:moveTo>
                  <a:lnTo>
                    <a:pt x="0" y="5708707"/>
                  </a:lnTo>
                  <a:lnTo>
                    <a:pt x="4883358" y="0"/>
                  </a:lnTo>
                  <a:lnTo>
                    <a:pt x="4883358" y="5708707"/>
                  </a:lnTo>
                  <a:close/>
                </a:path>
              </a:pathLst>
            </a:custGeom>
            <a:solidFill>
              <a:srgbClr val="17AFE3">
                <a:alpha val="65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4008793" y="0"/>
              <a:ext cx="4279265" cy="10287000"/>
            </a:xfrm>
            <a:custGeom>
              <a:avLst/>
              <a:gdLst/>
              <a:ahLst/>
              <a:cxnLst/>
              <a:rect l="l" t="t" r="r" b="b"/>
              <a:pathLst>
                <a:path w="4279265" h="10287000">
                  <a:moveTo>
                    <a:pt x="4279206" y="10286999"/>
                  </a:moveTo>
                  <a:lnTo>
                    <a:pt x="3706866" y="10286999"/>
                  </a:lnTo>
                  <a:lnTo>
                    <a:pt x="0" y="0"/>
                  </a:lnTo>
                  <a:lnTo>
                    <a:pt x="4279206" y="0"/>
                  </a:lnTo>
                  <a:lnTo>
                    <a:pt x="4279206" y="10286999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6348601" y="0"/>
              <a:ext cx="1939925" cy="10287000"/>
            </a:xfrm>
            <a:custGeom>
              <a:avLst/>
              <a:gdLst/>
              <a:ahLst/>
              <a:cxnLst/>
              <a:rect l="l" t="t" r="r" b="b"/>
              <a:pathLst>
                <a:path w="1939925" h="10287000">
                  <a:moveTo>
                    <a:pt x="1939398" y="10286999"/>
                  </a:moveTo>
                  <a:lnTo>
                    <a:pt x="0" y="10286999"/>
                  </a:lnTo>
                  <a:lnTo>
                    <a:pt x="1534473" y="0"/>
                  </a:lnTo>
                  <a:lnTo>
                    <a:pt x="1939398" y="0"/>
                  </a:lnTo>
                  <a:lnTo>
                    <a:pt x="1939398" y="10286999"/>
                  </a:lnTo>
                  <a:close/>
                </a:path>
              </a:pathLst>
            </a:custGeom>
            <a:solidFill>
              <a:srgbClr val="2D82C2">
                <a:alpha val="6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6407820" y="0"/>
              <a:ext cx="1880235" cy="10287000"/>
            </a:xfrm>
            <a:custGeom>
              <a:avLst/>
              <a:gdLst/>
              <a:ahLst/>
              <a:cxnLst/>
              <a:rect l="l" t="t" r="r" b="b"/>
              <a:pathLst>
                <a:path w="1880234" h="10287000">
                  <a:moveTo>
                    <a:pt x="1880179" y="10286999"/>
                  </a:moveTo>
                  <a:lnTo>
                    <a:pt x="1672654" y="10286999"/>
                  </a:lnTo>
                  <a:lnTo>
                    <a:pt x="0" y="0"/>
                  </a:lnTo>
                  <a:lnTo>
                    <a:pt x="1880179" y="0"/>
                  </a:lnTo>
                  <a:lnTo>
                    <a:pt x="1880179" y="10286999"/>
                  </a:lnTo>
                  <a:close/>
                </a:path>
              </a:pathLst>
            </a:custGeom>
            <a:solidFill>
              <a:srgbClr val="216191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5562968" y="5395776"/>
              <a:ext cx="2725420" cy="4891405"/>
            </a:xfrm>
            <a:custGeom>
              <a:avLst/>
              <a:gdLst/>
              <a:ahLst/>
              <a:cxnLst/>
              <a:rect l="l" t="t" r="r" b="b"/>
              <a:pathLst>
                <a:path w="2725419" h="4891405">
                  <a:moveTo>
                    <a:pt x="2725030" y="4891224"/>
                  </a:moveTo>
                  <a:lnTo>
                    <a:pt x="0" y="4891224"/>
                  </a:lnTo>
                  <a:lnTo>
                    <a:pt x="2725030" y="0"/>
                  </a:lnTo>
                  <a:lnTo>
                    <a:pt x="2725030" y="4891224"/>
                  </a:lnTo>
                  <a:close/>
                </a:path>
              </a:pathLst>
            </a:custGeom>
            <a:solidFill>
              <a:srgbClr val="17AFE3">
                <a:alpha val="659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/>
          <p:nvPr/>
        </p:nvSpPr>
        <p:spPr>
          <a:xfrm>
            <a:off x="0" y="6015037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12" y="4271962"/>
                </a:moveTo>
                <a:lnTo>
                  <a:pt x="0" y="0"/>
                </a:lnTo>
                <a:lnTo>
                  <a:pt x="671512" y="0"/>
                </a:lnTo>
                <a:lnTo>
                  <a:pt x="671512" y="4271962"/>
                </a:lnTo>
                <a:close/>
              </a:path>
              <a:path w="671830" h="427228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/>
          <p:nvPr/>
        </p:nvSpPr>
        <p:spPr>
          <a:xfrm>
            <a:off x="14030325" y="80438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/>
          <p:nvPr/>
        </p:nvSpPr>
        <p:spPr>
          <a:xfrm>
            <a:off x="14030325" y="8843962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462" y="271462"/>
                </a:moveTo>
                <a:lnTo>
                  <a:pt x="0" y="271462"/>
                </a:lnTo>
                <a:lnTo>
                  <a:pt x="0" y="0"/>
                </a:lnTo>
                <a:lnTo>
                  <a:pt x="271462" y="0"/>
                </a:lnTo>
                <a:lnTo>
                  <a:pt x="271462" y="271462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68214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350">
                <a:latin typeface="Trebuchet MS"/>
                <a:cs typeface="Trebuchet MS"/>
              </a:rPr>
              <a:t>PROJECT</a:t>
            </a:r>
            <a:r>
              <a:rPr dirty="0" sz="6350" spc="40">
                <a:latin typeface="Trebuchet MS"/>
                <a:cs typeface="Trebuchet MS"/>
              </a:rPr>
              <a:t> </a:t>
            </a:r>
            <a:r>
              <a:rPr dirty="0" sz="6350" spc="-10">
                <a:latin typeface="Trebuchet MS"/>
                <a:cs typeface="Trebuchet MS"/>
              </a:rPr>
              <a:t>TITLE</a:t>
            </a:r>
            <a:endParaRPr sz="6350">
              <a:latin typeface="Trebuchet MS"/>
              <a:cs typeface="Trebuchet MS"/>
            </a:endParaRPr>
          </a:p>
        </p:txBody>
      </p:sp>
      <p:grpSp>
        <p:nvGrpSpPr>
          <p:cNvPr id="17" name="object 17" descr=""/>
          <p:cNvGrpSpPr/>
          <p:nvPr/>
        </p:nvGrpSpPr>
        <p:grpSpPr>
          <a:xfrm>
            <a:off x="700087" y="9615487"/>
            <a:ext cx="5562600" cy="447675"/>
            <a:chOff x="700087" y="9615487"/>
            <a:chExt cx="5562600" cy="447675"/>
          </a:xfrm>
        </p:grpSpPr>
        <p:pic>
          <p:nvPicPr>
            <p:cNvPr id="18" name="object 1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4412" y="9701212"/>
              <a:ext cx="3219449" cy="304799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0087" y="9615487"/>
              <a:ext cx="5562599" cy="447123"/>
            </a:xfrm>
            <a:prstGeom prst="rect">
              <a:avLst/>
            </a:prstGeom>
          </p:spPr>
        </p:pic>
      </p:grpSp>
      <p:sp>
        <p:nvSpPr>
          <p:cNvPr id="20" name="object 20" descr=""/>
          <p:cNvSpPr txBox="1"/>
          <p:nvPr/>
        </p:nvSpPr>
        <p:spPr>
          <a:xfrm>
            <a:off x="1905023" y="3056001"/>
            <a:ext cx="11316970" cy="2031364"/>
          </a:xfrm>
          <a:prstGeom prst="rect">
            <a:avLst/>
          </a:prstGeom>
        </p:spPr>
        <p:txBody>
          <a:bodyPr wrap="square" lIns="0" tIns="29844" rIns="0" bIns="0" rtlCol="0" vert="horz">
            <a:spAutoFit/>
          </a:bodyPr>
          <a:lstStyle/>
          <a:p>
            <a:pPr marL="12700" marR="5080">
              <a:lnSpc>
                <a:spcPts val="7880"/>
              </a:lnSpc>
              <a:spcBef>
                <a:spcPts val="234"/>
              </a:spcBef>
              <a:tabLst>
                <a:tab pos="2028825" algn="l"/>
                <a:tab pos="3646170" algn="l"/>
                <a:tab pos="8343900" algn="l"/>
              </a:tabLst>
            </a:pPr>
            <a:r>
              <a:rPr dirty="0" sz="6600" spc="-10" b="1">
                <a:solidFill>
                  <a:srgbClr val="0E0E0E"/>
                </a:solidFill>
                <a:latin typeface="Times New Roman"/>
                <a:cs typeface="Times New Roman"/>
              </a:rPr>
              <a:t>Employee</a:t>
            </a:r>
            <a:r>
              <a:rPr dirty="0" sz="6600" b="1">
                <a:solidFill>
                  <a:srgbClr val="0E0E0E"/>
                </a:solidFill>
                <a:latin typeface="Times New Roman"/>
                <a:cs typeface="Times New Roman"/>
              </a:rPr>
              <a:t>	</a:t>
            </a:r>
            <a:r>
              <a:rPr dirty="0" sz="6600" spc="-10" b="1">
                <a:solidFill>
                  <a:srgbClr val="0E0E0E"/>
                </a:solidFill>
                <a:latin typeface="Times New Roman"/>
                <a:cs typeface="Times New Roman"/>
              </a:rPr>
              <a:t>Performance</a:t>
            </a:r>
            <a:r>
              <a:rPr dirty="0" sz="6600" b="1">
                <a:solidFill>
                  <a:srgbClr val="0E0E0E"/>
                </a:solidFill>
                <a:latin typeface="Times New Roman"/>
                <a:cs typeface="Times New Roman"/>
              </a:rPr>
              <a:t>	</a:t>
            </a:r>
            <a:r>
              <a:rPr dirty="0" sz="6600" spc="-80" b="1">
                <a:solidFill>
                  <a:srgbClr val="0E0E0E"/>
                </a:solidFill>
                <a:latin typeface="Times New Roman"/>
                <a:cs typeface="Times New Roman"/>
              </a:rPr>
              <a:t>Analysis </a:t>
            </a:r>
            <a:r>
              <a:rPr dirty="0" sz="6600" spc="-10" b="1">
                <a:solidFill>
                  <a:srgbClr val="0E0E0E"/>
                </a:solidFill>
                <a:latin typeface="Times New Roman"/>
                <a:cs typeface="Times New Roman"/>
              </a:rPr>
              <a:t>using</a:t>
            </a:r>
            <a:r>
              <a:rPr dirty="0" sz="6600" b="1">
                <a:solidFill>
                  <a:srgbClr val="0E0E0E"/>
                </a:solidFill>
                <a:latin typeface="Times New Roman"/>
                <a:cs typeface="Times New Roman"/>
              </a:rPr>
              <a:t>	</a:t>
            </a:r>
            <a:r>
              <a:rPr dirty="0" sz="6600" spc="-10" b="1">
                <a:solidFill>
                  <a:srgbClr val="0E0E0E"/>
                </a:solidFill>
                <a:latin typeface="Times New Roman"/>
                <a:cs typeface="Times New Roman"/>
              </a:rPr>
              <a:t>Excel</a:t>
            </a:r>
            <a:endParaRPr sz="6600">
              <a:latin typeface="Times New Roman"/>
              <a:cs typeface="Times New Roman"/>
            </a:endParaRPr>
          </a:p>
        </p:txBody>
      </p:sp>
      <p:sp>
        <p:nvSpPr>
          <p:cNvPr id="21" name="object 2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52400">
              <a:lnSpc>
                <a:spcPct val="100000"/>
              </a:lnSpc>
            </a:pPr>
            <a:fld id="{81D60167-4931-47E6-BA6A-407CBD079E47}" type="slidenum">
              <a:rPr dirty="0" spc="-50"/>
              <a:t>1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42868"/>
            <a:ext cx="18288000" cy="10244455"/>
          </a:xfrm>
          <a:custGeom>
            <a:avLst/>
            <a:gdLst/>
            <a:ahLst/>
            <a:cxnLst/>
            <a:rect l="l" t="t" r="r" b="b"/>
            <a:pathLst>
              <a:path w="18288000" h="10244455">
                <a:moveTo>
                  <a:pt x="18288000" y="10244131"/>
                </a:moveTo>
                <a:lnTo>
                  <a:pt x="0" y="10244131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44131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11164656" y="-1145"/>
            <a:ext cx="7129780" cy="10291445"/>
            <a:chOff x="11164656" y="-1145"/>
            <a:chExt cx="7129780" cy="10291445"/>
          </a:xfrm>
        </p:grpSpPr>
        <p:sp>
          <p:nvSpPr>
            <p:cNvPr id="4" name="object 4" descr=""/>
            <p:cNvSpPr/>
            <p:nvPr/>
          </p:nvSpPr>
          <p:spPr>
            <a:xfrm>
              <a:off x="11169420" y="3620"/>
              <a:ext cx="7120255" cy="10281920"/>
            </a:xfrm>
            <a:custGeom>
              <a:avLst/>
              <a:gdLst/>
              <a:ahLst/>
              <a:cxnLst/>
              <a:rect l="l" t="t" r="r" b="b"/>
              <a:pathLst>
                <a:path w="7120255" h="10281920">
                  <a:moveTo>
                    <a:pt x="2895131" y="0"/>
                  </a:moveTo>
                  <a:lnTo>
                    <a:pt x="4723805" y="10281474"/>
                  </a:lnTo>
                </a:path>
                <a:path w="7120255" h="10281920">
                  <a:moveTo>
                    <a:pt x="7119783" y="5536090"/>
                  </a:moveTo>
                  <a:lnTo>
                    <a:pt x="0" y="10281474"/>
                  </a:lnTo>
                </a:path>
              </a:pathLst>
            </a:custGeom>
            <a:ln w="9528">
              <a:solidFill>
                <a:srgbClr val="5ECAE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3775406" y="0"/>
              <a:ext cx="4512945" cy="10287000"/>
            </a:xfrm>
            <a:custGeom>
              <a:avLst/>
              <a:gdLst/>
              <a:ahLst/>
              <a:cxnLst/>
              <a:rect l="l" t="t" r="r" b="b"/>
              <a:pathLst>
                <a:path w="4512944" h="10287000">
                  <a:moveTo>
                    <a:pt x="4512593" y="10286999"/>
                  </a:moveTo>
                  <a:lnTo>
                    <a:pt x="0" y="10286999"/>
                  </a:lnTo>
                  <a:lnTo>
                    <a:pt x="3068089" y="0"/>
                  </a:lnTo>
                  <a:lnTo>
                    <a:pt x="4512593" y="0"/>
                  </a:lnTo>
                  <a:lnTo>
                    <a:pt x="4512593" y="10286999"/>
                  </a:lnTo>
                  <a:close/>
                </a:path>
              </a:pathLst>
            </a:custGeom>
            <a:solidFill>
              <a:srgbClr val="5ECAED">
                <a:alpha val="35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4406439" y="0"/>
              <a:ext cx="3881754" cy="10287000"/>
            </a:xfrm>
            <a:custGeom>
              <a:avLst/>
              <a:gdLst/>
              <a:ahLst/>
              <a:cxnLst/>
              <a:rect l="l" t="t" r="r" b="b"/>
              <a:pathLst>
                <a:path w="3881755" h="10287000">
                  <a:moveTo>
                    <a:pt x="3881560" y="10286999"/>
                  </a:moveTo>
                  <a:lnTo>
                    <a:pt x="1814265" y="10286999"/>
                  </a:lnTo>
                  <a:lnTo>
                    <a:pt x="0" y="0"/>
                  </a:lnTo>
                  <a:lnTo>
                    <a:pt x="3881560" y="0"/>
                  </a:lnTo>
                  <a:lnTo>
                    <a:pt x="3881560" y="10286999"/>
                  </a:lnTo>
                  <a:close/>
                </a:path>
              </a:pathLst>
            </a:custGeom>
            <a:solidFill>
              <a:srgbClr val="5ECAED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3404641" y="4578292"/>
              <a:ext cx="4883785" cy="5709285"/>
            </a:xfrm>
            <a:custGeom>
              <a:avLst/>
              <a:gdLst/>
              <a:ahLst/>
              <a:cxnLst/>
              <a:rect l="l" t="t" r="r" b="b"/>
              <a:pathLst>
                <a:path w="4883784" h="5709284">
                  <a:moveTo>
                    <a:pt x="4883358" y="5708707"/>
                  </a:moveTo>
                  <a:lnTo>
                    <a:pt x="0" y="5708707"/>
                  </a:lnTo>
                  <a:lnTo>
                    <a:pt x="4883358" y="0"/>
                  </a:lnTo>
                  <a:lnTo>
                    <a:pt x="4883358" y="5708707"/>
                  </a:lnTo>
                  <a:close/>
                </a:path>
              </a:pathLst>
            </a:custGeom>
            <a:solidFill>
              <a:srgbClr val="17AFE3">
                <a:alpha val="65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4008793" y="0"/>
              <a:ext cx="4279265" cy="10287000"/>
            </a:xfrm>
            <a:custGeom>
              <a:avLst/>
              <a:gdLst/>
              <a:ahLst/>
              <a:cxnLst/>
              <a:rect l="l" t="t" r="r" b="b"/>
              <a:pathLst>
                <a:path w="4279265" h="10287000">
                  <a:moveTo>
                    <a:pt x="4279206" y="10286999"/>
                  </a:moveTo>
                  <a:lnTo>
                    <a:pt x="3706866" y="10286999"/>
                  </a:lnTo>
                  <a:lnTo>
                    <a:pt x="0" y="0"/>
                  </a:lnTo>
                  <a:lnTo>
                    <a:pt x="4279206" y="0"/>
                  </a:lnTo>
                  <a:lnTo>
                    <a:pt x="4279206" y="10286999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6348601" y="0"/>
              <a:ext cx="1939925" cy="10287000"/>
            </a:xfrm>
            <a:custGeom>
              <a:avLst/>
              <a:gdLst/>
              <a:ahLst/>
              <a:cxnLst/>
              <a:rect l="l" t="t" r="r" b="b"/>
              <a:pathLst>
                <a:path w="1939925" h="10287000">
                  <a:moveTo>
                    <a:pt x="1939398" y="10286999"/>
                  </a:moveTo>
                  <a:lnTo>
                    <a:pt x="0" y="10286999"/>
                  </a:lnTo>
                  <a:lnTo>
                    <a:pt x="1534473" y="0"/>
                  </a:lnTo>
                  <a:lnTo>
                    <a:pt x="1939398" y="0"/>
                  </a:lnTo>
                  <a:lnTo>
                    <a:pt x="1939398" y="10286999"/>
                  </a:lnTo>
                  <a:close/>
                </a:path>
              </a:pathLst>
            </a:custGeom>
            <a:solidFill>
              <a:srgbClr val="2D82C2">
                <a:alpha val="6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6407820" y="0"/>
              <a:ext cx="1880235" cy="10287000"/>
            </a:xfrm>
            <a:custGeom>
              <a:avLst/>
              <a:gdLst/>
              <a:ahLst/>
              <a:cxnLst/>
              <a:rect l="l" t="t" r="r" b="b"/>
              <a:pathLst>
                <a:path w="1880234" h="10287000">
                  <a:moveTo>
                    <a:pt x="1880179" y="10286999"/>
                  </a:moveTo>
                  <a:lnTo>
                    <a:pt x="1672654" y="10286999"/>
                  </a:lnTo>
                  <a:lnTo>
                    <a:pt x="0" y="0"/>
                  </a:lnTo>
                  <a:lnTo>
                    <a:pt x="1880179" y="0"/>
                  </a:lnTo>
                  <a:lnTo>
                    <a:pt x="1880179" y="10286999"/>
                  </a:lnTo>
                  <a:close/>
                </a:path>
              </a:pathLst>
            </a:custGeom>
            <a:solidFill>
              <a:srgbClr val="216191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5562968" y="5395776"/>
              <a:ext cx="2725420" cy="4891405"/>
            </a:xfrm>
            <a:custGeom>
              <a:avLst/>
              <a:gdLst/>
              <a:ahLst/>
              <a:cxnLst/>
              <a:rect l="l" t="t" r="r" b="b"/>
              <a:pathLst>
                <a:path w="2725419" h="4891405">
                  <a:moveTo>
                    <a:pt x="2725030" y="4891224"/>
                  </a:moveTo>
                  <a:lnTo>
                    <a:pt x="0" y="4891224"/>
                  </a:lnTo>
                  <a:lnTo>
                    <a:pt x="2725030" y="0"/>
                  </a:lnTo>
                  <a:lnTo>
                    <a:pt x="2725030" y="4891224"/>
                  </a:lnTo>
                  <a:close/>
                </a:path>
              </a:pathLst>
            </a:custGeom>
            <a:solidFill>
              <a:srgbClr val="17AFE3">
                <a:alpha val="659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/>
          <p:nvPr/>
        </p:nvSpPr>
        <p:spPr>
          <a:xfrm>
            <a:off x="0" y="6015037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12" y="4271962"/>
                </a:moveTo>
                <a:lnTo>
                  <a:pt x="0" y="0"/>
                </a:lnTo>
                <a:lnTo>
                  <a:pt x="671512" y="0"/>
                </a:lnTo>
                <a:lnTo>
                  <a:pt x="671512" y="4271962"/>
                </a:lnTo>
                <a:close/>
              </a:path>
              <a:path w="671830" h="427228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/>
          <p:nvPr/>
        </p:nvSpPr>
        <p:spPr>
          <a:xfrm>
            <a:off x="1128712" y="9727082"/>
            <a:ext cx="2649855" cy="2438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880"/>
              </a:lnSpc>
              <a:tabLst>
                <a:tab pos="1156970" algn="l"/>
              </a:tabLst>
            </a:pPr>
            <a:r>
              <a:rPr dirty="0" sz="1650" spc="-10">
                <a:solidFill>
                  <a:srgbClr val="2D82C2"/>
                </a:solidFill>
                <a:latin typeface="Trebuchet MS"/>
                <a:cs typeface="Trebuchet MS"/>
              </a:rPr>
              <a:t>3/21/2024</a:t>
            </a:r>
            <a:r>
              <a:rPr dirty="0" sz="1650">
                <a:solidFill>
                  <a:srgbClr val="2D82C2"/>
                </a:solidFill>
                <a:latin typeface="Trebuchet MS"/>
                <a:cs typeface="Trebuchet MS"/>
              </a:rPr>
              <a:t>	</a:t>
            </a:r>
            <a:r>
              <a:rPr dirty="0" sz="1650" b="1">
                <a:solidFill>
                  <a:srgbClr val="2D82C2"/>
                </a:solidFill>
                <a:latin typeface="Trebuchet MS"/>
                <a:cs typeface="Trebuchet MS"/>
              </a:rPr>
              <a:t>Annual</a:t>
            </a:r>
            <a:r>
              <a:rPr dirty="0" sz="1650" spc="165" b="1">
                <a:solidFill>
                  <a:srgbClr val="2D82C2"/>
                </a:solidFill>
                <a:latin typeface="Trebuchet MS"/>
                <a:cs typeface="Trebuchet MS"/>
              </a:rPr>
              <a:t> </a:t>
            </a:r>
            <a:r>
              <a:rPr dirty="0" sz="1650" spc="-10" b="1">
                <a:solidFill>
                  <a:srgbClr val="2D82C2"/>
                </a:solidFill>
                <a:latin typeface="Trebuchet MS"/>
                <a:cs typeface="Trebuchet MS"/>
              </a:rPr>
              <a:t>Review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14" name="object 14" descr=""/>
          <p:cNvSpPr/>
          <p:nvPr/>
        </p:nvSpPr>
        <p:spPr>
          <a:xfrm>
            <a:off x="11044238" y="671512"/>
            <a:ext cx="542925" cy="542925"/>
          </a:xfrm>
          <a:custGeom>
            <a:avLst/>
            <a:gdLst/>
            <a:ahLst/>
            <a:cxnLst/>
            <a:rect l="l" t="t" r="r" b="b"/>
            <a:pathLst>
              <a:path w="542925" h="542925">
                <a:moveTo>
                  <a:pt x="271462" y="542924"/>
                </a:moveTo>
                <a:lnTo>
                  <a:pt x="199358" y="533304"/>
                </a:lnTo>
                <a:lnTo>
                  <a:pt x="134492" y="505967"/>
                </a:lnTo>
                <a:lnTo>
                  <a:pt x="79533" y="463486"/>
                </a:lnTo>
                <a:lnTo>
                  <a:pt x="37052" y="408527"/>
                </a:lnTo>
                <a:lnTo>
                  <a:pt x="9715" y="343661"/>
                </a:lnTo>
                <a:lnTo>
                  <a:pt x="0" y="271461"/>
                </a:lnTo>
                <a:lnTo>
                  <a:pt x="9715" y="199262"/>
                </a:lnTo>
                <a:lnTo>
                  <a:pt x="37052" y="134492"/>
                </a:lnTo>
                <a:lnTo>
                  <a:pt x="79533" y="79533"/>
                </a:lnTo>
                <a:lnTo>
                  <a:pt x="134492" y="37052"/>
                </a:lnTo>
                <a:lnTo>
                  <a:pt x="199262" y="9715"/>
                </a:lnTo>
                <a:lnTo>
                  <a:pt x="271462" y="0"/>
                </a:lnTo>
                <a:lnTo>
                  <a:pt x="343566" y="9620"/>
                </a:lnTo>
                <a:lnTo>
                  <a:pt x="408431" y="36956"/>
                </a:lnTo>
                <a:lnTo>
                  <a:pt x="463391" y="79438"/>
                </a:lnTo>
                <a:lnTo>
                  <a:pt x="505872" y="134397"/>
                </a:lnTo>
                <a:lnTo>
                  <a:pt x="533209" y="199262"/>
                </a:lnTo>
                <a:lnTo>
                  <a:pt x="542924" y="271462"/>
                </a:lnTo>
                <a:lnTo>
                  <a:pt x="533304" y="343566"/>
                </a:lnTo>
                <a:lnTo>
                  <a:pt x="505967" y="408431"/>
                </a:lnTo>
                <a:lnTo>
                  <a:pt x="463486" y="463391"/>
                </a:lnTo>
                <a:lnTo>
                  <a:pt x="408527" y="505872"/>
                </a:lnTo>
                <a:lnTo>
                  <a:pt x="343661" y="533209"/>
                </a:lnTo>
                <a:lnTo>
                  <a:pt x="271462" y="542924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/>
          <p:nvPr/>
        </p:nvSpPr>
        <p:spPr>
          <a:xfrm>
            <a:off x="16516350" y="8415337"/>
            <a:ext cx="971550" cy="971550"/>
          </a:xfrm>
          <a:custGeom>
            <a:avLst/>
            <a:gdLst/>
            <a:ahLst/>
            <a:cxnLst/>
            <a:rect l="l" t="t" r="r" b="b"/>
            <a:pathLst>
              <a:path w="971550" h="971550">
                <a:moveTo>
                  <a:pt x="485774" y="971549"/>
                </a:moveTo>
                <a:lnTo>
                  <a:pt x="413956" y="966311"/>
                </a:lnTo>
                <a:lnTo>
                  <a:pt x="345471" y="950975"/>
                </a:lnTo>
                <a:lnTo>
                  <a:pt x="280987" y="926401"/>
                </a:lnTo>
                <a:lnTo>
                  <a:pt x="221265" y="893254"/>
                </a:lnTo>
                <a:lnTo>
                  <a:pt x="167068" y="852392"/>
                </a:lnTo>
                <a:lnTo>
                  <a:pt x="119157" y="804481"/>
                </a:lnTo>
                <a:lnTo>
                  <a:pt x="78295" y="750284"/>
                </a:lnTo>
                <a:lnTo>
                  <a:pt x="45148" y="690562"/>
                </a:lnTo>
                <a:lnTo>
                  <a:pt x="20573" y="626078"/>
                </a:lnTo>
                <a:lnTo>
                  <a:pt x="5238" y="557593"/>
                </a:lnTo>
                <a:lnTo>
                  <a:pt x="0" y="485774"/>
                </a:lnTo>
                <a:lnTo>
                  <a:pt x="5238" y="413956"/>
                </a:lnTo>
                <a:lnTo>
                  <a:pt x="20573" y="345471"/>
                </a:lnTo>
                <a:lnTo>
                  <a:pt x="45148" y="280987"/>
                </a:lnTo>
                <a:lnTo>
                  <a:pt x="78295" y="221265"/>
                </a:lnTo>
                <a:lnTo>
                  <a:pt x="119157" y="167068"/>
                </a:lnTo>
                <a:lnTo>
                  <a:pt x="167068" y="119157"/>
                </a:lnTo>
                <a:lnTo>
                  <a:pt x="221265" y="78295"/>
                </a:lnTo>
                <a:lnTo>
                  <a:pt x="280987" y="45148"/>
                </a:lnTo>
                <a:lnTo>
                  <a:pt x="345471" y="20573"/>
                </a:lnTo>
                <a:lnTo>
                  <a:pt x="414051" y="5238"/>
                </a:lnTo>
                <a:lnTo>
                  <a:pt x="485774" y="0"/>
                </a:lnTo>
                <a:lnTo>
                  <a:pt x="557498" y="5238"/>
                </a:lnTo>
                <a:lnTo>
                  <a:pt x="626078" y="20573"/>
                </a:lnTo>
                <a:lnTo>
                  <a:pt x="690562" y="45148"/>
                </a:lnTo>
                <a:lnTo>
                  <a:pt x="750284" y="78295"/>
                </a:lnTo>
                <a:lnTo>
                  <a:pt x="804481" y="119157"/>
                </a:lnTo>
                <a:lnTo>
                  <a:pt x="852392" y="167068"/>
                </a:lnTo>
                <a:lnTo>
                  <a:pt x="893254" y="221265"/>
                </a:lnTo>
                <a:lnTo>
                  <a:pt x="926401" y="280987"/>
                </a:lnTo>
                <a:lnTo>
                  <a:pt x="950975" y="345471"/>
                </a:lnTo>
                <a:lnTo>
                  <a:pt x="966311" y="413956"/>
                </a:lnTo>
                <a:lnTo>
                  <a:pt x="971549" y="485774"/>
                </a:lnTo>
                <a:lnTo>
                  <a:pt x="966215" y="557593"/>
                </a:lnTo>
                <a:lnTo>
                  <a:pt x="950880" y="626078"/>
                </a:lnTo>
                <a:lnTo>
                  <a:pt x="926306" y="690562"/>
                </a:lnTo>
                <a:lnTo>
                  <a:pt x="893159" y="750284"/>
                </a:lnTo>
                <a:lnTo>
                  <a:pt x="852296" y="804481"/>
                </a:lnTo>
                <a:lnTo>
                  <a:pt x="804386" y="852392"/>
                </a:lnTo>
                <a:lnTo>
                  <a:pt x="750188" y="893254"/>
                </a:lnTo>
                <a:lnTo>
                  <a:pt x="690467" y="926401"/>
                </a:lnTo>
                <a:lnTo>
                  <a:pt x="625982" y="950975"/>
                </a:lnTo>
                <a:lnTo>
                  <a:pt x="557498" y="966311"/>
                </a:lnTo>
                <a:lnTo>
                  <a:pt x="485774" y="971549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6" name="object 1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30575" y="9201150"/>
            <a:ext cx="371474" cy="371474"/>
          </a:xfrm>
          <a:prstGeom prst="rect">
            <a:avLst/>
          </a:prstGeom>
        </p:spPr>
      </p:pic>
      <p:grpSp>
        <p:nvGrpSpPr>
          <p:cNvPr id="17" name="object 17" descr=""/>
          <p:cNvGrpSpPr/>
          <p:nvPr/>
        </p:nvGrpSpPr>
        <p:grpSpPr>
          <a:xfrm>
            <a:off x="71437" y="5729284"/>
            <a:ext cx="6191250" cy="4514850"/>
            <a:chOff x="71437" y="5729284"/>
            <a:chExt cx="6191250" cy="4514850"/>
          </a:xfrm>
        </p:grpSpPr>
        <p:pic>
          <p:nvPicPr>
            <p:cNvPr id="18" name="object 1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0087" y="9615487"/>
              <a:ext cx="5562599" cy="447123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437" y="5729284"/>
              <a:ext cx="2600238" cy="4514849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724310" rIns="0" bIns="0" rtlCol="0" vert="horz">
            <a:spAutoFit/>
          </a:bodyPr>
          <a:lstStyle/>
          <a:p>
            <a:pPr marL="1183640">
              <a:lnSpc>
                <a:spcPct val="100000"/>
              </a:lnSpc>
              <a:spcBef>
                <a:spcPts val="100"/>
              </a:spcBef>
            </a:pPr>
            <a:r>
              <a:rPr dirty="0" spc="-10">
                <a:latin typeface="Trebuchet MS"/>
                <a:cs typeface="Trebuchet MS"/>
              </a:rPr>
              <a:t>AGENDA</a:t>
            </a:r>
          </a:p>
        </p:txBody>
      </p:sp>
      <p:sp>
        <p:nvSpPr>
          <p:cNvPr id="22" name="object 2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52400">
              <a:lnSpc>
                <a:spcPct val="100000"/>
              </a:lnSpc>
            </a:pPr>
            <a:fld id="{81D60167-4931-47E6-BA6A-407CBD079E47}" type="slidenum">
              <a:rPr dirty="0" spc="-50"/>
              <a:t>1</a:t>
            </a:fld>
          </a:p>
        </p:txBody>
      </p:sp>
      <p:sp>
        <p:nvSpPr>
          <p:cNvPr id="21" name="object 21" descr=""/>
          <p:cNvSpPr txBox="1"/>
          <p:nvPr/>
        </p:nvSpPr>
        <p:spPr>
          <a:xfrm>
            <a:off x="4138874" y="2128719"/>
            <a:ext cx="5746115" cy="5770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76884" indent="-464184">
              <a:lnSpc>
                <a:spcPts val="5035"/>
              </a:lnSpc>
              <a:spcBef>
                <a:spcPts val="100"/>
              </a:spcBef>
              <a:buAutoNum type="arabicPeriod"/>
              <a:tabLst>
                <a:tab pos="476884" algn="l"/>
                <a:tab pos="2543810" algn="l"/>
              </a:tabLst>
            </a:pPr>
            <a:r>
              <a:rPr dirty="0" sz="4200" spc="120">
                <a:solidFill>
                  <a:srgbClr val="0D0D0D"/>
                </a:solidFill>
                <a:latin typeface="Times New Roman"/>
                <a:cs typeface="Times New Roman"/>
              </a:rPr>
              <a:t>Problem</a:t>
            </a:r>
            <a:r>
              <a:rPr dirty="0" sz="420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dirty="0" sz="4200" spc="120">
                <a:solidFill>
                  <a:srgbClr val="0D0D0D"/>
                </a:solidFill>
                <a:latin typeface="Times New Roman"/>
                <a:cs typeface="Times New Roman"/>
              </a:rPr>
              <a:t>Statement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25"/>
              </a:lnSpc>
              <a:buAutoNum type="arabicPeriod"/>
              <a:tabLst>
                <a:tab pos="476884" algn="l"/>
                <a:tab pos="2221865" algn="l"/>
              </a:tabLst>
            </a:pPr>
            <a:r>
              <a:rPr dirty="0" sz="4200" spc="90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dirty="0" sz="420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dirty="0" sz="4200" spc="-10">
                <a:solidFill>
                  <a:srgbClr val="0D0D0D"/>
                </a:solidFill>
                <a:latin typeface="Times New Roman"/>
                <a:cs typeface="Times New Roman"/>
              </a:rPr>
              <a:t>Overview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25"/>
              </a:lnSpc>
              <a:buAutoNum type="arabicPeriod"/>
              <a:tabLst>
                <a:tab pos="476884" algn="l"/>
                <a:tab pos="1555115" algn="l"/>
              </a:tabLst>
            </a:pPr>
            <a:r>
              <a:rPr dirty="0" sz="4200" spc="190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dirty="0" sz="420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dirty="0" sz="4200" spc="85">
                <a:solidFill>
                  <a:srgbClr val="0D0D0D"/>
                </a:solidFill>
                <a:latin typeface="Times New Roman"/>
                <a:cs typeface="Times New Roman"/>
              </a:rPr>
              <a:t>Users</a:t>
            </a:r>
            <a:endParaRPr sz="4200">
              <a:latin typeface="Times New Roman"/>
              <a:cs typeface="Times New Roman"/>
            </a:endParaRPr>
          </a:p>
          <a:p>
            <a:pPr marL="476884" marR="1288415" indent="-464820">
              <a:lnSpc>
                <a:spcPts val="5030"/>
              </a:lnSpc>
              <a:spcBef>
                <a:spcPts val="165"/>
              </a:spcBef>
              <a:buAutoNum type="arabicPeriod"/>
              <a:tabLst>
                <a:tab pos="476884" algn="l"/>
                <a:tab pos="1521460" algn="l"/>
                <a:tab pos="3593465" algn="l"/>
              </a:tabLst>
            </a:pPr>
            <a:r>
              <a:rPr dirty="0" sz="4200" spc="175">
                <a:solidFill>
                  <a:srgbClr val="0D0D0D"/>
                </a:solidFill>
                <a:latin typeface="Times New Roman"/>
                <a:cs typeface="Times New Roman"/>
              </a:rPr>
              <a:t>Our</a:t>
            </a:r>
            <a:r>
              <a:rPr dirty="0" sz="420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dirty="0" sz="4200" spc="110">
                <a:solidFill>
                  <a:srgbClr val="0D0D0D"/>
                </a:solidFill>
                <a:latin typeface="Times New Roman"/>
                <a:cs typeface="Times New Roman"/>
              </a:rPr>
              <a:t>Solution</a:t>
            </a:r>
            <a:r>
              <a:rPr dirty="0" sz="420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dirty="0" sz="4200" spc="190">
                <a:solidFill>
                  <a:srgbClr val="0D0D0D"/>
                </a:solidFill>
                <a:latin typeface="Times New Roman"/>
                <a:cs typeface="Times New Roman"/>
              </a:rPr>
              <a:t>and </a:t>
            </a:r>
            <a:r>
              <a:rPr dirty="0" sz="4200" spc="130">
                <a:solidFill>
                  <a:srgbClr val="0D0D0D"/>
                </a:solidFill>
                <a:latin typeface="Times New Roman"/>
                <a:cs typeface="Times New Roman"/>
              </a:rPr>
              <a:t>Proposition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4845"/>
              </a:lnSpc>
              <a:buAutoNum type="arabicPeriod"/>
              <a:tabLst>
                <a:tab pos="476884" algn="l"/>
                <a:tab pos="2376805" algn="l"/>
              </a:tabLst>
            </a:pPr>
            <a:r>
              <a:rPr dirty="0" sz="4200" spc="170">
                <a:solidFill>
                  <a:srgbClr val="0D0D0D"/>
                </a:solidFill>
                <a:latin typeface="Times New Roman"/>
                <a:cs typeface="Times New Roman"/>
              </a:rPr>
              <a:t>Dataset</a:t>
            </a:r>
            <a:r>
              <a:rPr dirty="0" sz="420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dirty="0" sz="4200" spc="105">
                <a:solidFill>
                  <a:srgbClr val="0D0D0D"/>
                </a:solidFill>
                <a:latin typeface="Times New Roman"/>
                <a:cs typeface="Times New Roman"/>
              </a:rPr>
              <a:t>Description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25"/>
              </a:lnSpc>
              <a:buAutoNum type="arabicPeriod"/>
              <a:tabLst>
                <a:tab pos="476884" algn="l"/>
                <a:tab pos="2955925" algn="l"/>
              </a:tabLst>
            </a:pPr>
            <a:r>
              <a:rPr dirty="0" sz="4200" spc="90">
                <a:solidFill>
                  <a:srgbClr val="0D0D0D"/>
                </a:solidFill>
                <a:latin typeface="Times New Roman"/>
                <a:cs typeface="Times New Roman"/>
              </a:rPr>
              <a:t>Modelling</a:t>
            </a:r>
            <a:r>
              <a:rPr dirty="0" sz="420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dirty="0" sz="4200" spc="165">
                <a:solidFill>
                  <a:srgbClr val="0D0D0D"/>
                </a:solidFill>
                <a:latin typeface="Times New Roman"/>
                <a:cs typeface="Times New Roman"/>
              </a:rPr>
              <a:t>Approach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25"/>
              </a:lnSpc>
              <a:buAutoNum type="arabicPeriod"/>
              <a:tabLst>
                <a:tab pos="476884" algn="l"/>
                <a:tab pos="2282825" algn="l"/>
                <a:tab pos="3271520" algn="l"/>
              </a:tabLst>
            </a:pPr>
            <a:r>
              <a:rPr dirty="0" sz="4200" spc="90">
                <a:solidFill>
                  <a:srgbClr val="0D0D0D"/>
                </a:solidFill>
                <a:latin typeface="Times New Roman"/>
                <a:cs typeface="Times New Roman"/>
              </a:rPr>
              <a:t>Results</a:t>
            </a:r>
            <a:r>
              <a:rPr dirty="0" sz="420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dirty="0" sz="4200" spc="195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420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dirty="0" sz="4200" spc="70">
                <a:solidFill>
                  <a:srgbClr val="0D0D0D"/>
                </a:solidFill>
                <a:latin typeface="Times New Roman"/>
                <a:cs typeface="Times New Roman"/>
              </a:rPr>
              <a:t>Discussion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35"/>
              </a:lnSpc>
              <a:buAutoNum type="arabicPeriod"/>
              <a:tabLst>
                <a:tab pos="476884" algn="l"/>
              </a:tabLst>
            </a:pPr>
            <a:r>
              <a:rPr dirty="0" sz="4200" spc="100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  <a:endParaRPr sz="4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4030325" y="80438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11987212" y="4400550"/>
            <a:ext cx="4142740" cy="4886325"/>
            <a:chOff x="11987212" y="4400550"/>
            <a:chExt cx="4142740" cy="4886325"/>
          </a:xfrm>
        </p:grpSpPr>
        <p:sp>
          <p:nvSpPr>
            <p:cNvPr id="4" name="object 4" descr=""/>
            <p:cNvSpPr/>
            <p:nvPr/>
          </p:nvSpPr>
          <p:spPr>
            <a:xfrm>
              <a:off x="14030324" y="8843962"/>
              <a:ext cx="271780" cy="271780"/>
            </a:xfrm>
            <a:custGeom>
              <a:avLst/>
              <a:gdLst/>
              <a:ahLst/>
              <a:cxnLst/>
              <a:rect l="l" t="t" r="r" b="b"/>
              <a:pathLst>
                <a:path w="271780" h="271779">
                  <a:moveTo>
                    <a:pt x="271462" y="271462"/>
                  </a:moveTo>
                  <a:lnTo>
                    <a:pt x="0" y="271462"/>
                  </a:lnTo>
                  <a:lnTo>
                    <a:pt x="0" y="0"/>
                  </a:lnTo>
                  <a:lnTo>
                    <a:pt x="271462" y="0"/>
                  </a:lnTo>
                  <a:lnTo>
                    <a:pt x="271462" y="271462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987212" y="4400550"/>
              <a:ext cx="4142491" cy="4886324"/>
            </a:xfrm>
            <a:prstGeom prst="rect">
              <a:avLst/>
            </a:prstGeom>
          </p:spPr>
        </p:pic>
      </p:grpSp>
      <p:sp>
        <p:nvSpPr>
          <p:cNvPr id="6" name="object 6" descr="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50268" rIns="0" bIns="0" rtlCol="0" vert="horz">
            <a:spAutoFit/>
          </a:bodyPr>
          <a:lstStyle/>
          <a:p>
            <a:pPr marL="1207135">
              <a:lnSpc>
                <a:spcPct val="100000"/>
              </a:lnSpc>
              <a:spcBef>
                <a:spcPts val="125"/>
              </a:spcBef>
            </a:pPr>
            <a:r>
              <a:rPr dirty="0" sz="6350">
                <a:latin typeface="Trebuchet MS"/>
                <a:cs typeface="Trebuchet MS"/>
              </a:rPr>
              <a:t>PROBLEM</a:t>
            </a:r>
            <a:r>
              <a:rPr dirty="0" sz="6350" spc="975">
                <a:latin typeface="Trebuchet MS"/>
                <a:cs typeface="Trebuchet MS"/>
              </a:rPr>
              <a:t> </a:t>
            </a:r>
            <a:r>
              <a:rPr dirty="0" sz="6350" spc="-10">
                <a:latin typeface="Trebuchet MS"/>
                <a:cs typeface="Trebuchet MS"/>
              </a:rPr>
              <a:t>STATEMENT</a:t>
            </a:r>
            <a:endParaRPr sz="6350">
              <a:latin typeface="Trebuchet MS"/>
              <a:cs typeface="Trebuchet MS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61325" y="9701212"/>
            <a:ext cx="262812" cy="270933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901700" y="2324734"/>
            <a:ext cx="8799830" cy="5460365"/>
          </a:xfrm>
          <a:prstGeom prst="rect">
            <a:avLst/>
          </a:prstGeom>
        </p:spPr>
        <p:txBody>
          <a:bodyPr wrap="square" lIns="0" tIns="35560" rIns="0" bIns="0" rtlCol="0" vert="horz">
            <a:spAutoFit/>
          </a:bodyPr>
          <a:lstStyle/>
          <a:p>
            <a:pPr algn="just" marL="12700" marR="5080">
              <a:lnSpc>
                <a:spcPts val="4270"/>
              </a:lnSpc>
              <a:spcBef>
                <a:spcPts val="280"/>
              </a:spcBef>
            </a:pPr>
            <a:r>
              <a:rPr dirty="0" sz="3600">
                <a:latin typeface="Trebuchet MS"/>
                <a:cs typeface="Trebuchet MS"/>
              </a:rPr>
              <a:t>Create</a:t>
            </a:r>
            <a:r>
              <a:rPr dirty="0" sz="3600" spc="850">
                <a:latin typeface="Trebuchet MS"/>
                <a:cs typeface="Trebuchet MS"/>
              </a:rPr>
              <a:t> </a:t>
            </a:r>
            <a:r>
              <a:rPr dirty="0" sz="3600">
                <a:latin typeface="Trebuchet MS"/>
                <a:cs typeface="Trebuchet MS"/>
              </a:rPr>
              <a:t>a</a:t>
            </a:r>
            <a:r>
              <a:rPr dirty="0" sz="3600" spc="855">
                <a:latin typeface="Trebuchet MS"/>
                <a:cs typeface="Trebuchet MS"/>
              </a:rPr>
              <a:t> </a:t>
            </a:r>
            <a:r>
              <a:rPr dirty="0" sz="3600">
                <a:latin typeface="Trebuchet MS"/>
                <a:cs typeface="Trebuchet MS"/>
              </a:rPr>
              <a:t>detailed</a:t>
            </a:r>
            <a:r>
              <a:rPr dirty="0" sz="3600" spc="855">
                <a:latin typeface="Trebuchet MS"/>
                <a:cs typeface="Trebuchet MS"/>
              </a:rPr>
              <a:t> </a:t>
            </a:r>
            <a:r>
              <a:rPr dirty="0" sz="3600">
                <a:latin typeface="Trebuchet MS"/>
                <a:cs typeface="Trebuchet MS"/>
              </a:rPr>
              <a:t>employee</a:t>
            </a:r>
            <a:r>
              <a:rPr dirty="0" sz="3600" spc="855">
                <a:latin typeface="Trebuchet MS"/>
                <a:cs typeface="Trebuchet MS"/>
              </a:rPr>
              <a:t> </a:t>
            </a:r>
            <a:r>
              <a:rPr dirty="0" sz="3600" spc="-95">
                <a:latin typeface="Trebuchet MS"/>
                <a:cs typeface="Trebuchet MS"/>
              </a:rPr>
              <a:t>performance </a:t>
            </a:r>
            <a:r>
              <a:rPr dirty="0" sz="3600" spc="-60">
                <a:latin typeface="Trebuchet MS"/>
                <a:cs typeface="Trebuchet MS"/>
              </a:rPr>
              <a:t>analysis</a:t>
            </a:r>
            <a:r>
              <a:rPr dirty="0" sz="3600" spc="-114">
                <a:latin typeface="Trebuchet MS"/>
                <a:cs typeface="Trebuchet MS"/>
              </a:rPr>
              <a:t> </a:t>
            </a:r>
            <a:r>
              <a:rPr dirty="0" sz="3600">
                <a:latin typeface="Trebuchet MS"/>
                <a:cs typeface="Trebuchet MS"/>
              </a:rPr>
              <a:t>using</a:t>
            </a:r>
            <a:r>
              <a:rPr dirty="0" sz="3600" spc="-114">
                <a:latin typeface="Trebuchet MS"/>
                <a:cs typeface="Trebuchet MS"/>
              </a:rPr>
              <a:t> </a:t>
            </a:r>
            <a:r>
              <a:rPr dirty="0" sz="3600" spc="-105">
                <a:latin typeface="Trebuchet MS"/>
                <a:cs typeface="Trebuchet MS"/>
              </a:rPr>
              <a:t>Excel</a:t>
            </a:r>
            <a:r>
              <a:rPr dirty="0" sz="3600" spc="-114">
                <a:latin typeface="Trebuchet MS"/>
                <a:cs typeface="Trebuchet MS"/>
              </a:rPr>
              <a:t> </a:t>
            </a:r>
            <a:r>
              <a:rPr dirty="0" sz="3600" spc="-55">
                <a:latin typeface="Trebuchet MS"/>
                <a:cs typeface="Trebuchet MS"/>
              </a:rPr>
              <a:t>by</a:t>
            </a:r>
            <a:r>
              <a:rPr dirty="0" sz="3600" spc="-114">
                <a:latin typeface="Trebuchet MS"/>
                <a:cs typeface="Trebuchet MS"/>
              </a:rPr>
              <a:t> </a:t>
            </a:r>
            <a:r>
              <a:rPr dirty="0" sz="3600">
                <a:latin typeface="Trebuchet MS"/>
                <a:cs typeface="Trebuchet MS"/>
              </a:rPr>
              <a:t>assessing</a:t>
            </a:r>
            <a:r>
              <a:rPr dirty="0" sz="3600" spc="-114">
                <a:latin typeface="Trebuchet MS"/>
                <a:cs typeface="Trebuchet MS"/>
              </a:rPr>
              <a:t> </a:t>
            </a:r>
            <a:r>
              <a:rPr dirty="0" sz="3600" spc="-150">
                <a:latin typeface="Trebuchet MS"/>
                <a:cs typeface="Trebuchet MS"/>
              </a:rPr>
              <a:t>key</a:t>
            </a:r>
            <a:r>
              <a:rPr dirty="0" sz="3600" spc="-110">
                <a:latin typeface="Trebuchet MS"/>
                <a:cs typeface="Trebuchet MS"/>
              </a:rPr>
              <a:t> </a:t>
            </a:r>
            <a:r>
              <a:rPr dirty="0" sz="3600" spc="-65">
                <a:latin typeface="Trebuchet MS"/>
                <a:cs typeface="Trebuchet MS"/>
              </a:rPr>
              <a:t>metrics </a:t>
            </a:r>
            <a:r>
              <a:rPr dirty="0" sz="3600">
                <a:latin typeface="Trebuchet MS"/>
                <a:cs typeface="Trebuchet MS"/>
              </a:rPr>
              <a:t>like</a:t>
            </a:r>
            <a:r>
              <a:rPr dirty="0" sz="3600" spc="330">
                <a:latin typeface="Trebuchet MS"/>
                <a:cs typeface="Trebuchet MS"/>
              </a:rPr>
              <a:t>  </a:t>
            </a:r>
            <a:r>
              <a:rPr dirty="0" sz="3600">
                <a:latin typeface="Trebuchet MS"/>
                <a:cs typeface="Trebuchet MS"/>
              </a:rPr>
              <a:t>productivity,</a:t>
            </a:r>
            <a:r>
              <a:rPr dirty="0" sz="3600" spc="335">
                <a:latin typeface="Trebuchet MS"/>
                <a:cs typeface="Trebuchet MS"/>
              </a:rPr>
              <a:t>  </a:t>
            </a:r>
            <a:r>
              <a:rPr dirty="0" sz="3600">
                <a:latin typeface="Trebuchet MS"/>
                <a:cs typeface="Trebuchet MS"/>
              </a:rPr>
              <a:t>quality</a:t>
            </a:r>
            <a:r>
              <a:rPr dirty="0" sz="3600" spc="335">
                <a:latin typeface="Trebuchet MS"/>
                <a:cs typeface="Trebuchet MS"/>
              </a:rPr>
              <a:t>  </a:t>
            </a:r>
            <a:r>
              <a:rPr dirty="0" sz="3600">
                <a:latin typeface="Trebuchet MS"/>
                <a:cs typeface="Trebuchet MS"/>
              </a:rPr>
              <a:t>of</a:t>
            </a:r>
            <a:r>
              <a:rPr dirty="0" sz="3600" spc="335">
                <a:latin typeface="Trebuchet MS"/>
                <a:cs typeface="Trebuchet MS"/>
              </a:rPr>
              <a:t>  </a:t>
            </a:r>
            <a:r>
              <a:rPr dirty="0" sz="3600" spc="-254">
                <a:latin typeface="Trebuchet MS"/>
                <a:cs typeface="Trebuchet MS"/>
              </a:rPr>
              <a:t>work,</a:t>
            </a:r>
            <a:r>
              <a:rPr dirty="0" sz="3600" spc="330">
                <a:latin typeface="Trebuchet MS"/>
                <a:cs typeface="Trebuchet MS"/>
              </a:rPr>
              <a:t>  </a:t>
            </a:r>
            <a:r>
              <a:rPr dirty="0" sz="3600" spc="-25">
                <a:latin typeface="Trebuchet MS"/>
                <a:cs typeface="Trebuchet MS"/>
              </a:rPr>
              <a:t>and </a:t>
            </a:r>
            <a:r>
              <a:rPr dirty="0" sz="3600">
                <a:latin typeface="Trebuchet MS"/>
                <a:cs typeface="Trebuchet MS"/>
              </a:rPr>
              <a:t>attendance.</a:t>
            </a:r>
            <a:r>
              <a:rPr dirty="0" sz="3600" spc="705">
                <a:latin typeface="Trebuchet MS"/>
                <a:cs typeface="Trebuchet MS"/>
              </a:rPr>
              <a:t> </a:t>
            </a:r>
            <a:r>
              <a:rPr dirty="0" sz="3600">
                <a:latin typeface="Trebuchet MS"/>
                <a:cs typeface="Trebuchet MS"/>
              </a:rPr>
              <a:t>Aggregate</a:t>
            </a:r>
            <a:r>
              <a:rPr dirty="0" sz="3600" spc="710">
                <a:latin typeface="Trebuchet MS"/>
                <a:cs typeface="Trebuchet MS"/>
              </a:rPr>
              <a:t> </a:t>
            </a:r>
            <a:r>
              <a:rPr dirty="0" sz="3600">
                <a:latin typeface="Trebuchet MS"/>
                <a:cs typeface="Trebuchet MS"/>
              </a:rPr>
              <a:t>data</a:t>
            </a:r>
            <a:r>
              <a:rPr dirty="0" sz="3600" spc="710">
                <a:latin typeface="Trebuchet MS"/>
                <a:cs typeface="Trebuchet MS"/>
              </a:rPr>
              <a:t> </a:t>
            </a:r>
            <a:r>
              <a:rPr dirty="0" sz="3600">
                <a:latin typeface="Trebuchet MS"/>
                <a:cs typeface="Trebuchet MS"/>
              </a:rPr>
              <a:t>from</a:t>
            </a:r>
            <a:r>
              <a:rPr dirty="0" sz="3600" spc="705">
                <a:latin typeface="Trebuchet MS"/>
                <a:cs typeface="Trebuchet MS"/>
              </a:rPr>
              <a:t> </a:t>
            </a:r>
            <a:r>
              <a:rPr dirty="0" sz="3600" spc="-35">
                <a:latin typeface="Trebuchet MS"/>
                <a:cs typeface="Trebuchet MS"/>
              </a:rPr>
              <a:t>various </a:t>
            </a:r>
            <a:r>
              <a:rPr dirty="0" sz="3600" spc="-30">
                <a:latin typeface="Trebuchet MS"/>
                <a:cs typeface="Trebuchet MS"/>
              </a:rPr>
              <a:t>performance</a:t>
            </a:r>
            <a:r>
              <a:rPr dirty="0" sz="3600" spc="165">
                <a:latin typeface="Trebuchet MS"/>
                <a:cs typeface="Trebuchet MS"/>
              </a:rPr>
              <a:t> </a:t>
            </a:r>
            <a:r>
              <a:rPr dirty="0" sz="3600">
                <a:latin typeface="Trebuchet MS"/>
                <a:cs typeface="Trebuchet MS"/>
              </a:rPr>
              <a:t>reviews</a:t>
            </a:r>
            <a:r>
              <a:rPr dirty="0" sz="3600" spc="170">
                <a:latin typeface="Trebuchet MS"/>
                <a:cs typeface="Trebuchet MS"/>
              </a:rPr>
              <a:t> </a:t>
            </a:r>
            <a:r>
              <a:rPr dirty="0" sz="3600">
                <a:latin typeface="Trebuchet MS"/>
                <a:cs typeface="Trebuchet MS"/>
              </a:rPr>
              <a:t>and</a:t>
            </a:r>
            <a:r>
              <a:rPr dirty="0" sz="3600" spc="170">
                <a:latin typeface="Trebuchet MS"/>
                <a:cs typeface="Trebuchet MS"/>
              </a:rPr>
              <a:t> </a:t>
            </a:r>
            <a:r>
              <a:rPr dirty="0" sz="3600">
                <a:latin typeface="Trebuchet MS"/>
                <a:cs typeface="Trebuchet MS"/>
              </a:rPr>
              <a:t>quantify</a:t>
            </a:r>
            <a:r>
              <a:rPr dirty="0" sz="3600" spc="165">
                <a:latin typeface="Trebuchet MS"/>
                <a:cs typeface="Trebuchet MS"/>
              </a:rPr>
              <a:t> </a:t>
            </a:r>
            <a:r>
              <a:rPr dirty="0" sz="3600">
                <a:latin typeface="Trebuchet MS"/>
                <a:cs typeface="Trebuchet MS"/>
              </a:rPr>
              <a:t>it</a:t>
            </a:r>
            <a:r>
              <a:rPr dirty="0" sz="3600" spc="170">
                <a:latin typeface="Trebuchet MS"/>
                <a:cs typeface="Trebuchet MS"/>
              </a:rPr>
              <a:t> </a:t>
            </a:r>
            <a:r>
              <a:rPr dirty="0" sz="3600" spc="-10">
                <a:latin typeface="Trebuchet MS"/>
                <a:cs typeface="Trebuchet MS"/>
              </a:rPr>
              <a:t>using </a:t>
            </a:r>
            <a:r>
              <a:rPr dirty="0" sz="3600">
                <a:latin typeface="Trebuchet MS"/>
                <a:cs typeface="Trebuchet MS"/>
              </a:rPr>
              <a:t>relevant</a:t>
            </a:r>
            <a:r>
              <a:rPr dirty="0" sz="3600" spc="265">
                <a:latin typeface="Trebuchet MS"/>
                <a:cs typeface="Trebuchet MS"/>
              </a:rPr>
              <a:t>  </a:t>
            </a:r>
            <a:r>
              <a:rPr dirty="0" sz="3600">
                <a:latin typeface="Trebuchet MS"/>
                <a:cs typeface="Trebuchet MS"/>
              </a:rPr>
              <a:t>formulas</a:t>
            </a:r>
            <a:r>
              <a:rPr dirty="0" sz="3600" spc="270">
                <a:latin typeface="Trebuchet MS"/>
                <a:cs typeface="Trebuchet MS"/>
              </a:rPr>
              <a:t>  </a:t>
            </a:r>
            <a:r>
              <a:rPr dirty="0" sz="3600">
                <a:latin typeface="Trebuchet MS"/>
                <a:cs typeface="Trebuchet MS"/>
              </a:rPr>
              <a:t>and</a:t>
            </a:r>
            <a:r>
              <a:rPr dirty="0" sz="3600" spc="270">
                <a:latin typeface="Trebuchet MS"/>
                <a:cs typeface="Trebuchet MS"/>
              </a:rPr>
              <a:t>  </a:t>
            </a:r>
            <a:r>
              <a:rPr dirty="0" sz="3600">
                <a:latin typeface="Trebuchet MS"/>
                <a:cs typeface="Trebuchet MS"/>
              </a:rPr>
              <a:t>charts.</a:t>
            </a:r>
            <a:r>
              <a:rPr dirty="0" sz="3600" spc="265">
                <a:latin typeface="Trebuchet MS"/>
                <a:cs typeface="Trebuchet MS"/>
              </a:rPr>
              <a:t>  </a:t>
            </a:r>
            <a:r>
              <a:rPr dirty="0" sz="3600" spc="-105">
                <a:latin typeface="Trebuchet MS"/>
                <a:cs typeface="Trebuchet MS"/>
              </a:rPr>
              <a:t>Compare </a:t>
            </a:r>
            <a:r>
              <a:rPr dirty="0" sz="3600" spc="-20">
                <a:latin typeface="Trebuchet MS"/>
                <a:cs typeface="Trebuchet MS"/>
              </a:rPr>
              <a:t>individual</a:t>
            </a:r>
            <a:r>
              <a:rPr dirty="0" sz="3600" spc="65">
                <a:latin typeface="Trebuchet MS"/>
                <a:cs typeface="Trebuchet MS"/>
              </a:rPr>
              <a:t> </a:t>
            </a:r>
            <a:r>
              <a:rPr dirty="0" sz="3600" spc="-10">
                <a:latin typeface="Trebuchet MS"/>
                <a:cs typeface="Trebuchet MS"/>
              </a:rPr>
              <a:t>performance</a:t>
            </a:r>
            <a:r>
              <a:rPr dirty="0" sz="3600" spc="70">
                <a:latin typeface="Trebuchet MS"/>
                <a:cs typeface="Trebuchet MS"/>
              </a:rPr>
              <a:t> </a:t>
            </a:r>
            <a:r>
              <a:rPr dirty="0" sz="3600">
                <a:latin typeface="Trebuchet MS"/>
                <a:cs typeface="Trebuchet MS"/>
              </a:rPr>
              <a:t>against</a:t>
            </a:r>
            <a:r>
              <a:rPr dirty="0" sz="3600" spc="70">
                <a:latin typeface="Trebuchet MS"/>
                <a:cs typeface="Trebuchet MS"/>
              </a:rPr>
              <a:t> </a:t>
            </a:r>
            <a:r>
              <a:rPr dirty="0" sz="3600" spc="-100">
                <a:latin typeface="Trebuchet MS"/>
                <a:cs typeface="Trebuchet MS"/>
              </a:rPr>
              <a:t>department </a:t>
            </a:r>
            <a:r>
              <a:rPr dirty="0" sz="3600" spc="-45">
                <a:latin typeface="Trebuchet MS"/>
                <a:cs typeface="Trebuchet MS"/>
              </a:rPr>
              <a:t>benchmarks.</a:t>
            </a:r>
            <a:r>
              <a:rPr dirty="0" sz="3600" spc="330">
                <a:latin typeface="Trebuchet MS"/>
                <a:cs typeface="Trebuchet MS"/>
              </a:rPr>
              <a:t> </a:t>
            </a:r>
            <a:r>
              <a:rPr dirty="0" sz="3600">
                <a:latin typeface="Trebuchet MS"/>
                <a:cs typeface="Trebuchet MS"/>
              </a:rPr>
              <a:t>Identify</a:t>
            </a:r>
            <a:r>
              <a:rPr dirty="0" sz="3600" spc="335">
                <a:latin typeface="Trebuchet MS"/>
                <a:cs typeface="Trebuchet MS"/>
              </a:rPr>
              <a:t> </a:t>
            </a:r>
            <a:r>
              <a:rPr dirty="0" sz="3600">
                <a:latin typeface="Trebuchet MS"/>
                <a:cs typeface="Trebuchet MS"/>
              </a:rPr>
              <a:t>trends</a:t>
            </a:r>
            <a:r>
              <a:rPr dirty="0" sz="3600" spc="335">
                <a:latin typeface="Trebuchet MS"/>
                <a:cs typeface="Trebuchet MS"/>
              </a:rPr>
              <a:t> </a:t>
            </a:r>
            <a:r>
              <a:rPr dirty="0" sz="3600">
                <a:latin typeface="Trebuchet MS"/>
                <a:cs typeface="Trebuchet MS"/>
              </a:rPr>
              <a:t>and</a:t>
            </a:r>
            <a:r>
              <a:rPr dirty="0" sz="3600" spc="330">
                <a:latin typeface="Trebuchet MS"/>
                <a:cs typeface="Trebuchet MS"/>
              </a:rPr>
              <a:t> </a:t>
            </a:r>
            <a:r>
              <a:rPr dirty="0" sz="3600">
                <a:latin typeface="Trebuchet MS"/>
                <a:cs typeface="Trebuchet MS"/>
              </a:rPr>
              <a:t>areas</a:t>
            </a:r>
            <a:r>
              <a:rPr dirty="0" sz="3600" spc="335">
                <a:latin typeface="Trebuchet MS"/>
                <a:cs typeface="Trebuchet MS"/>
              </a:rPr>
              <a:t> </a:t>
            </a:r>
            <a:r>
              <a:rPr dirty="0" sz="3600" spc="-25">
                <a:latin typeface="Trebuchet MS"/>
                <a:cs typeface="Trebuchet MS"/>
              </a:rPr>
              <a:t>for </a:t>
            </a:r>
            <a:r>
              <a:rPr dirty="0" sz="3600">
                <a:latin typeface="Trebuchet MS"/>
                <a:cs typeface="Trebuchet MS"/>
              </a:rPr>
              <a:t>improvement</a:t>
            </a:r>
            <a:r>
              <a:rPr dirty="0" sz="3600" spc="484">
                <a:latin typeface="Trebuchet MS"/>
                <a:cs typeface="Trebuchet MS"/>
              </a:rPr>
              <a:t>   </a:t>
            </a:r>
            <a:r>
              <a:rPr dirty="0" sz="3600">
                <a:latin typeface="Trebuchet MS"/>
                <a:cs typeface="Trebuchet MS"/>
              </a:rPr>
              <a:t>to</a:t>
            </a:r>
            <a:r>
              <a:rPr dirty="0" sz="3600" spc="490">
                <a:latin typeface="Trebuchet MS"/>
                <a:cs typeface="Trebuchet MS"/>
              </a:rPr>
              <a:t>   </a:t>
            </a:r>
            <a:r>
              <a:rPr dirty="0" sz="3600">
                <a:latin typeface="Trebuchet MS"/>
                <a:cs typeface="Trebuchet MS"/>
              </a:rPr>
              <a:t>support</a:t>
            </a:r>
            <a:r>
              <a:rPr dirty="0" sz="3600" spc="484">
                <a:latin typeface="Trebuchet MS"/>
                <a:cs typeface="Trebuchet MS"/>
              </a:rPr>
              <a:t>   </a:t>
            </a:r>
            <a:r>
              <a:rPr dirty="0" sz="3600" spc="-50">
                <a:latin typeface="Trebuchet MS"/>
                <a:cs typeface="Trebuchet MS"/>
              </a:rPr>
              <a:t>data-</a:t>
            </a:r>
            <a:r>
              <a:rPr dirty="0" sz="3600" spc="-90">
                <a:latin typeface="Trebuchet MS"/>
                <a:cs typeface="Trebuchet MS"/>
              </a:rPr>
              <a:t>driven </a:t>
            </a:r>
            <a:r>
              <a:rPr dirty="0" sz="3600" spc="-60">
                <a:latin typeface="Trebuchet MS"/>
                <a:cs typeface="Trebuchet MS"/>
              </a:rPr>
              <a:t>decision-</a:t>
            </a:r>
            <a:r>
              <a:rPr dirty="0" sz="3600" spc="-55">
                <a:latin typeface="Trebuchet MS"/>
                <a:cs typeface="Trebuchet MS"/>
              </a:rPr>
              <a:t>making.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52400">
              <a:lnSpc>
                <a:spcPct val="100000"/>
              </a:lnSpc>
            </a:pPr>
            <a:fld id="{81D60167-4931-47E6-BA6A-407CBD079E47}" type="slidenum">
              <a:rPr dirty="0" spc="-50"/>
              <a:t>1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4030325" y="80438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12987337" y="3971925"/>
            <a:ext cx="5300980" cy="5715000"/>
            <a:chOff x="12987337" y="3971925"/>
            <a:chExt cx="5300980" cy="5715000"/>
          </a:xfrm>
        </p:grpSpPr>
        <p:sp>
          <p:nvSpPr>
            <p:cNvPr id="4" name="object 4" descr=""/>
            <p:cNvSpPr/>
            <p:nvPr/>
          </p:nvSpPr>
          <p:spPr>
            <a:xfrm>
              <a:off x="14030324" y="8843962"/>
              <a:ext cx="271780" cy="271780"/>
            </a:xfrm>
            <a:custGeom>
              <a:avLst/>
              <a:gdLst/>
              <a:ahLst/>
              <a:cxnLst/>
              <a:rect l="l" t="t" r="r" b="b"/>
              <a:pathLst>
                <a:path w="271780" h="271779">
                  <a:moveTo>
                    <a:pt x="271462" y="271462"/>
                  </a:moveTo>
                  <a:lnTo>
                    <a:pt x="0" y="271462"/>
                  </a:lnTo>
                  <a:lnTo>
                    <a:pt x="0" y="0"/>
                  </a:lnTo>
                  <a:lnTo>
                    <a:pt x="271462" y="0"/>
                  </a:lnTo>
                  <a:lnTo>
                    <a:pt x="271462" y="271462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87337" y="3971925"/>
              <a:ext cx="5300662" cy="5714999"/>
            </a:xfrm>
            <a:prstGeom prst="rect">
              <a:avLst/>
            </a:prstGeom>
          </p:spPr>
        </p:pic>
      </p:grpSp>
      <p:sp>
        <p:nvSpPr>
          <p:cNvPr id="6" name="object 6" descr="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20297" y="543876"/>
            <a:ext cx="7867650" cy="9969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3914775" algn="l"/>
              </a:tabLst>
            </a:pPr>
            <a:r>
              <a:rPr dirty="0" sz="6350" spc="-10">
                <a:latin typeface="Trebuchet MS"/>
                <a:cs typeface="Trebuchet MS"/>
              </a:rPr>
              <a:t>PROJECT</a:t>
            </a:r>
            <a:r>
              <a:rPr dirty="0" sz="6350">
                <a:latin typeface="Trebuchet MS"/>
                <a:cs typeface="Trebuchet MS"/>
              </a:rPr>
              <a:t>	</a:t>
            </a:r>
            <a:r>
              <a:rPr dirty="0" sz="6350" spc="-10">
                <a:latin typeface="Trebuchet MS"/>
                <a:cs typeface="Trebuchet MS"/>
              </a:rPr>
              <a:t>OVERVIEW</a:t>
            </a:r>
            <a:endParaRPr sz="6350">
              <a:latin typeface="Trebuchet MS"/>
              <a:cs typeface="Trebuchet MS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61325" y="9701212"/>
            <a:ext cx="262812" cy="270933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901700" y="2324734"/>
            <a:ext cx="8872855" cy="6546215"/>
          </a:xfrm>
          <a:prstGeom prst="rect">
            <a:avLst/>
          </a:prstGeom>
        </p:spPr>
        <p:txBody>
          <a:bodyPr wrap="square" lIns="0" tIns="35560" rIns="0" bIns="0" rtlCol="0" vert="horz">
            <a:spAutoFit/>
          </a:bodyPr>
          <a:lstStyle/>
          <a:p>
            <a:pPr algn="just" marL="12700" marR="5080">
              <a:lnSpc>
                <a:spcPts val="4270"/>
              </a:lnSpc>
              <a:spcBef>
                <a:spcPts val="280"/>
              </a:spcBef>
            </a:pPr>
            <a:r>
              <a:rPr dirty="0" sz="3600">
                <a:latin typeface="Trebuchet MS"/>
                <a:cs typeface="Trebuchet MS"/>
              </a:rPr>
              <a:t>The</a:t>
            </a:r>
            <a:r>
              <a:rPr dirty="0" sz="3600" spc="180">
                <a:latin typeface="Trebuchet MS"/>
                <a:cs typeface="Trebuchet MS"/>
              </a:rPr>
              <a:t>  </a:t>
            </a:r>
            <a:r>
              <a:rPr dirty="0" sz="3600">
                <a:latin typeface="Trebuchet MS"/>
                <a:cs typeface="Trebuchet MS"/>
              </a:rPr>
              <a:t>project</a:t>
            </a:r>
            <a:r>
              <a:rPr dirty="0" sz="3600" spc="185">
                <a:latin typeface="Trebuchet MS"/>
                <a:cs typeface="Trebuchet MS"/>
              </a:rPr>
              <a:t>  </a:t>
            </a:r>
            <a:r>
              <a:rPr dirty="0" sz="3600">
                <a:latin typeface="Trebuchet MS"/>
                <a:cs typeface="Trebuchet MS"/>
              </a:rPr>
              <a:t>aims</a:t>
            </a:r>
            <a:r>
              <a:rPr dirty="0" sz="3600" spc="180">
                <a:latin typeface="Trebuchet MS"/>
                <a:cs typeface="Trebuchet MS"/>
              </a:rPr>
              <a:t>  </a:t>
            </a:r>
            <a:r>
              <a:rPr dirty="0" sz="3600">
                <a:latin typeface="Trebuchet MS"/>
                <a:cs typeface="Trebuchet MS"/>
              </a:rPr>
              <a:t>to</a:t>
            </a:r>
            <a:r>
              <a:rPr dirty="0" sz="3600" spc="185">
                <a:latin typeface="Trebuchet MS"/>
                <a:cs typeface="Trebuchet MS"/>
              </a:rPr>
              <a:t>  </a:t>
            </a:r>
            <a:r>
              <a:rPr dirty="0" sz="3600">
                <a:latin typeface="Trebuchet MS"/>
                <a:cs typeface="Trebuchet MS"/>
              </a:rPr>
              <a:t>evaluate</a:t>
            </a:r>
            <a:r>
              <a:rPr dirty="0" sz="3600" spc="185">
                <a:latin typeface="Trebuchet MS"/>
                <a:cs typeface="Trebuchet MS"/>
              </a:rPr>
              <a:t>  </a:t>
            </a:r>
            <a:r>
              <a:rPr dirty="0" sz="3600" spc="-160">
                <a:latin typeface="Trebuchet MS"/>
                <a:cs typeface="Trebuchet MS"/>
              </a:rPr>
              <a:t>employee </a:t>
            </a:r>
            <a:r>
              <a:rPr dirty="0" sz="3600" spc="-114">
                <a:latin typeface="Trebuchet MS"/>
                <a:cs typeface="Trebuchet MS"/>
              </a:rPr>
              <a:t>performance</a:t>
            </a:r>
            <a:r>
              <a:rPr dirty="0" sz="3600" spc="-150">
                <a:latin typeface="Trebuchet MS"/>
                <a:cs typeface="Trebuchet MS"/>
              </a:rPr>
              <a:t> </a:t>
            </a:r>
            <a:r>
              <a:rPr dirty="0" sz="3600">
                <a:latin typeface="Trebuchet MS"/>
                <a:cs typeface="Trebuchet MS"/>
              </a:rPr>
              <a:t>by</a:t>
            </a:r>
            <a:r>
              <a:rPr dirty="0" sz="3600" spc="-150">
                <a:latin typeface="Trebuchet MS"/>
                <a:cs typeface="Trebuchet MS"/>
              </a:rPr>
              <a:t> </a:t>
            </a:r>
            <a:r>
              <a:rPr dirty="0" sz="3600" spc="-100">
                <a:latin typeface="Trebuchet MS"/>
                <a:cs typeface="Trebuchet MS"/>
              </a:rPr>
              <a:t>collecting</a:t>
            </a:r>
            <a:r>
              <a:rPr dirty="0" sz="3600" spc="-150">
                <a:latin typeface="Trebuchet MS"/>
                <a:cs typeface="Trebuchet MS"/>
              </a:rPr>
              <a:t> </a:t>
            </a:r>
            <a:r>
              <a:rPr dirty="0" sz="3600">
                <a:latin typeface="Trebuchet MS"/>
                <a:cs typeface="Trebuchet MS"/>
              </a:rPr>
              <a:t>and</a:t>
            </a:r>
            <a:r>
              <a:rPr dirty="0" sz="3600" spc="-150">
                <a:latin typeface="Trebuchet MS"/>
                <a:cs typeface="Trebuchet MS"/>
              </a:rPr>
              <a:t> </a:t>
            </a:r>
            <a:r>
              <a:rPr dirty="0" sz="3600" spc="-120">
                <a:latin typeface="Trebuchet MS"/>
                <a:cs typeface="Trebuchet MS"/>
              </a:rPr>
              <a:t>analyzing</a:t>
            </a:r>
            <a:r>
              <a:rPr dirty="0" sz="3600" spc="-150">
                <a:latin typeface="Trebuchet MS"/>
                <a:cs typeface="Trebuchet MS"/>
              </a:rPr>
              <a:t> </a:t>
            </a:r>
            <a:r>
              <a:rPr dirty="0" sz="3600" spc="-25">
                <a:latin typeface="Trebuchet MS"/>
                <a:cs typeface="Trebuchet MS"/>
              </a:rPr>
              <a:t>data </a:t>
            </a:r>
            <a:r>
              <a:rPr dirty="0" sz="3600">
                <a:latin typeface="Trebuchet MS"/>
                <a:cs typeface="Trebuchet MS"/>
              </a:rPr>
              <a:t>on</a:t>
            </a:r>
            <a:r>
              <a:rPr dirty="0" sz="3600" spc="-95">
                <a:latin typeface="Trebuchet MS"/>
                <a:cs typeface="Trebuchet MS"/>
              </a:rPr>
              <a:t> </a:t>
            </a:r>
            <a:r>
              <a:rPr dirty="0" sz="3600" spc="-150">
                <a:latin typeface="Trebuchet MS"/>
                <a:cs typeface="Trebuchet MS"/>
              </a:rPr>
              <a:t>key</a:t>
            </a:r>
            <a:r>
              <a:rPr dirty="0" sz="3600" spc="-90">
                <a:latin typeface="Trebuchet MS"/>
                <a:cs typeface="Trebuchet MS"/>
              </a:rPr>
              <a:t> </a:t>
            </a:r>
            <a:r>
              <a:rPr dirty="0" sz="3600" spc="-120">
                <a:latin typeface="Trebuchet MS"/>
                <a:cs typeface="Trebuchet MS"/>
              </a:rPr>
              <a:t>performance</a:t>
            </a:r>
            <a:r>
              <a:rPr dirty="0" sz="3600" spc="-90">
                <a:latin typeface="Trebuchet MS"/>
                <a:cs typeface="Trebuchet MS"/>
              </a:rPr>
              <a:t> </a:t>
            </a:r>
            <a:r>
              <a:rPr dirty="0" sz="3600" spc="-65">
                <a:latin typeface="Trebuchet MS"/>
                <a:cs typeface="Trebuchet MS"/>
              </a:rPr>
              <a:t>indicators</a:t>
            </a:r>
            <a:r>
              <a:rPr dirty="0" sz="3600" spc="-90">
                <a:latin typeface="Trebuchet MS"/>
                <a:cs typeface="Trebuchet MS"/>
              </a:rPr>
              <a:t> </a:t>
            </a:r>
            <a:r>
              <a:rPr dirty="0" sz="3600">
                <a:latin typeface="Trebuchet MS"/>
                <a:cs typeface="Trebuchet MS"/>
              </a:rPr>
              <a:t>(KPIs)</a:t>
            </a:r>
            <a:r>
              <a:rPr dirty="0" sz="3600" spc="-90">
                <a:latin typeface="Trebuchet MS"/>
                <a:cs typeface="Trebuchet MS"/>
              </a:rPr>
              <a:t> </a:t>
            </a:r>
            <a:r>
              <a:rPr dirty="0" sz="3600">
                <a:latin typeface="Trebuchet MS"/>
                <a:cs typeface="Trebuchet MS"/>
              </a:rPr>
              <a:t>such</a:t>
            </a:r>
            <a:r>
              <a:rPr dirty="0" sz="3600" spc="-90">
                <a:latin typeface="Trebuchet MS"/>
                <a:cs typeface="Trebuchet MS"/>
              </a:rPr>
              <a:t> </a:t>
            </a:r>
            <a:r>
              <a:rPr dirty="0" sz="3600" spc="-25">
                <a:latin typeface="Trebuchet MS"/>
                <a:cs typeface="Trebuchet MS"/>
              </a:rPr>
              <a:t>as </a:t>
            </a:r>
            <a:r>
              <a:rPr dirty="0" sz="3600" spc="-114">
                <a:latin typeface="Trebuchet MS"/>
                <a:cs typeface="Trebuchet MS"/>
              </a:rPr>
              <a:t>productivity,</a:t>
            </a:r>
            <a:r>
              <a:rPr dirty="0" sz="3600" spc="155">
                <a:latin typeface="Trebuchet MS"/>
                <a:cs typeface="Trebuchet MS"/>
              </a:rPr>
              <a:t> </a:t>
            </a:r>
            <a:r>
              <a:rPr dirty="0" sz="3600" spc="-120">
                <a:latin typeface="Trebuchet MS"/>
                <a:cs typeface="Trebuchet MS"/>
              </a:rPr>
              <a:t>quality,</a:t>
            </a:r>
            <a:r>
              <a:rPr dirty="0" sz="3600" spc="160">
                <a:latin typeface="Trebuchet MS"/>
                <a:cs typeface="Trebuchet MS"/>
              </a:rPr>
              <a:t> </a:t>
            </a:r>
            <a:r>
              <a:rPr dirty="0" sz="3600">
                <a:latin typeface="Trebuchet MS"/>
                <a:cs typeface="Trebuchet MS"/>
              </a:rPr>
              <a:t>and</a:t>
            </a:r>
            <a:r>
              <a:rPr dirty="0" sz="3600" spc="160">
                <a:latin typeface="Trebuchet MS"/>
                <a:cs typeface="Trebuchet MS"/>
              </a:rPr>
              <a:t> </a:t>
            </a:r>
            <a:r>
              <a:rPr dirty="0" sz="3600">
                <a:latin typeface="Trebuchet MS"/>
                <a:cs typeface="Trebuchet MS"/>
              </a:rPr>
              <a:t>rating</a:t>
            </a:r>
            <a:r>
              <a:rPr dirty="0" sz="3600" spc="160">
                <a:latin typeface="Trebuchet MS"/>
                <a:cs typeface="Trebuchet MS"/>
              </a:rPr>
              <a:t> </a:t>
            </a:r>
            <a:r>
              <a:rPr dirty="0" sz="3600">
                <a:latin typeface="Trebuchet MS"/>
                <a:cs typeface="Trebuchet MS"/>
              </a:rPr>
              <a:t>using</a:t>
            </a:r>
            <a:r>
              <a:rPr dirty="0" sz="3600" spc="155">
                <a:latin typeface="Trebuchet MS"/>
                <a:cs typeface="Trebuchet MS"/>
              </a:rPr>
              <a:t> </a:t>
            </a:r>
            <a:r>
              <a:rPr dirty="0" sz="3600" spc="-160">
                <a:latin typeface="Trebuchet MS"/>
                <a:cs typeface="Trebuchet MS"/>
              </a:rPr>
              <a:t>Excel. </a:t>
            </a:r>
            <a:r>
              <a:rPr dirty="0" sz="3600">
                <a:latin typeface="Trebuchet MS"/>
                <a:cs typeface="Trebuchet MS"/>
              </a:rPr>
              <a:t>The</a:t>
            </a:r>
            <a:r>
              <a:rPr dirty="0" sz="3600" spc="375">
                <a:latin typeface="Trebuchet MS"/>
                <a:cs typeface="Trebuchet MS"/>
              </a:rPr>
              <a:t> </a:t>
            </a:r>
            <a:r>
              <a:rPr dirty="0" sz="3600">
                <a:latin typeface="Trebuchet MS"/>
                <a:cs typeface="Trebuchet MS"/>
              </a:rPr>
              <a:t>analysis</a:t>
            </a:r>
            <a:r>
              <a:rPr dirty="0" sz="3600" spc="375">
                <a:latin typeface="Trebuchet MS"/>
                <a:cs typeface="Trebuchet MS"/>
              </a:rPr>
              <a:t> </a:t>
            </a:r>
            <a:r>
              <a:rPr dirty="0" sz="3600">
                <a:latin typeface="Trebuchet MS"/>
                <a:cs typeface="Trebuchet MS"/>
              </a:rPr>
              <a:t>will</a:t>
            </a:r>
            <a:r>
              <a:rPr dirty="0" sz="3600" spc="380">
                <a:latin typeface="Trebuchet MS"/>
                <a:cs typeface="Trebuchet MS"/>
              </a:rPr>
              <a:t> </a:t>
            </a:r>
            <a:r>
              <a:rPr dirty="0" sz="3600">
                <a:latin typeface="Trebuchet MS"/>
                <a:cs typeface="Trebuchet MS"/>
              </a:rPr>
              <a:t>involve</a:t>
            </a:r>
            <a:r>
              <a:rPr dirty="0" sz="3600" spc="375">
                <a:latin typeface="Trebuchet MS"/>
                <a:cs typeface="Trebuchet MS"/>
              </a:rPr>
              <a:t> </a:t>
            </a:r>
            <a:r>
              <a:rPr dirty="0" sz="3600">
                <a:latin typeface="Trebuchet MS"/>
                <a:cs typeface="Trebuchet MS"/>
              </a:rPr>
              <a:t>data</a:t>
            </a:r>
            <a:r>
              <a:rPr dirty="0" sz="3600" spc="380">
                <a:latin typeface="Trebuchet MS"/>
                <a:cs typeface="Trebuchet MS"/>
              </a:rPr>
              <a:t> </a:t>
            </a:r>
            <a:r>
              <a:rPr dirty="0" sz="3600" spc="-90">
                <a:latin typeface="Trebuchet MS"/>
                <a:cs typeface="Trebuchet MS"/>
              </a:rPr>
              <a:t>aggregation, </a:t>
            </a:r>
            <a:r>
              <a:rPr dirty="0" sz="3600" spc="-110">
                <a:latin typeface="Trebuchet MS"/>
                <a:cs typeface="Trebuchet MS"/>
              </a:rPr>
              <a:t>visualization</a:t>
            </a:r>
            <a:r>
              <a:rPr dirty="0" sz="3600" spc="-85">
                <a:latin typeface="Trebuchet MS"/>
                <a:cs typeface="Trebuchet MS"/>
              </a:rPr>
              <a:t> </a:t>
            </a:r>
            <a:r>
              <a:rPr dirty="0" sz="3600">
                <a:latin typeface="Trebuchet MS"/>
                <a:cs typeface="Trebuchet MS"/>
              </a:rPr>
              <a:t>through</a:t>
            </a:r>
            <a:r>
              <a:rPr dirty="0" sz="3600" spc="-85">
                <a:latin typeface="Trebuchet MS"/>
                <a:cs typeface="Trebuchet MS"/>
              </a:rPr>
              <a:t> </a:t>
            </a:r>
            <a:r>
              <a:rPr dirty="0" sz="3600" spc="-60">
                <a:latin typeface="Trebuchet MS"/>
                <a:cs typeface="Trebuchet MS"/>
              </a:rPr>
              <a:t>charts,</a:t>
            </a:r>
            <a:r>
              <a:rPr dirty="0" sz="3600" spc="-85">
                <a:latin typeface="Trebuchet MS"/>
                <a:cs typeface="Trebuchet MS"/>
              </a:rPr>
              <a:t> </a:t>
            </a:r>
            <a:r>
              <a:rPr dirty="0" sz="3600">
                <a:latin typeface="Trebuchet MS"/>
                <a:cs typeface="Trebuchet MS"/>
              </a:rPr>
              <a:t>and</a:t>
            </a:r>
            <a:r>
              <a:rPr dirty="0" sz="3600" spc="-85">
                <a:latin typeface="Trebuchet MS"/>
                <a:cs typeface="Trebuchet MS"/>
              </a:rPr>
              <a:t> </a:t>
            </a:r>
            <a:r>
              <a:rPr dirty="0" sz="3600" spc="-70">
                <a:latin typeface="Trebuchet MS"/>
                <a:cs typeface="Trebuchet MS"/>
              </a:rPr>
              <a:t>comparison </a:t>
            </a:r>
            <a:r>
              <a:rPr dirty="0" sz="3600" spc="-75">
                <a:latin typeface="Trebuchet MS"/>
                <a:cs typeface="Trebuchet MS"/>
              </a:rPr>
              <a:t>against</a:t>
            </a:r>
            <a:r>
              <a:rPr dirty="0" sz="3600" spc="-200">
                <a:latin typeface="Trebuchet MS"/>
                <a:cs typeface="Trebuchet MS"/>
              </a:rPr>
              <a:t> </a:t>
            </a:r>
            <a:r>
              <a:rPr dirty="0" sz="3600" spc="-65">
                <a:latin typeface="Trebuchet MS"/>
                <a:cs typeface="Trebuchet MS"/>
              </a:rPr>
              <a:t>set</a:t>
            </a:r>
            <a:r>
              <a:rPr dirty="0" sz="3600" spc="-195">
                <a:latin typeface="Trebuchet MS"/>
                <a:cs typeface="Trebuchet MS"/>
              </a:rPr>
              <a:t> </a:t>
            </a:r>
            <a:r>
              <a:rPr dirty="0" sz="3600" spc="-170">
                <a:latin typeface="Trebuchet MS"/>
                <a:cs typeface="Trebuchet MS"/>
              </a:rPr>
              <a:t>benchmarks.</a:t>
            </a:r>
            <a:r>
              <a:rPr dirty="0" sz="3600" spc="-100">
                <a:latin typeface="Trebuchet MS"/>
                <a:cs typeface="Trebuchet MS"/>
              </a:rPr>
              <a:t> </a:t>
            </a:r>
            <a:r>
              <a:rPr dirty="0" sz="3600" spc="-250">
                <a:latin typeface="Trebuchet MS"/>
                <a:cs typeface="Trebuchet MS"/>
              </a:rPr>
              <a:t>The</a:t>
            </a:r>
            <a:r>
              <a:rPr dirty="0" sz="3600" spc="-25">
                <a:latin typeface="Trebuchet MS"/>
                <a:cs typeface="Trebuchet MS"/>
              </a:rPr>
              <a:t> </a:t>
            </a:r>
            <a:r>
              <a:rPr dirty="0" sz="3600" spc="-135">
                <a:latin typeface="Trebuchet MS"/>
                <a:cs typeface="Trebuchet MS"/>
              </a:rPr>
              <a:t>goal</a:t>
            </a:r>
            <a:r>
              <a:rPr dirty="0" sz="3600" spc="-120">
                <a:latin typeface="Trebuchet MS"/>
                <a:cs typeface="Trebuchet MS"/>
              </a:rPr>
              <a:t> </a:t>
            </a:r>
            <a:r>
              <a:rPr dirty="0" sz="3600" spc="-20">
                <a:latin typeface="Trebuchet MS"/>
                <a:cs typeface="Trebuchet MS"/>
              </a:rPr>
              <a:t>is</a:t>
            </a:r>
            <a:r>
              <a:rPr dirty="0" sz="3600" spc="-120">
                <a:latin typeface="Trebuchet MS"/>
                <a:cs typeface="Trebuchet MS"/>
              </a:rPr>
              <a:t> </a:t>
            </a:r>
            <a:r>
              <a:rPr dirty="0" sz="3600" spc="-180">
                <a:latin typeface="Trebuchet MS"/>
                <a:cs typeface="Trebuchet MS"/>
              </a:rPr>
              <a:t>to</a:t>
            </a:r>
            <a:r>
              <a:rPr dirty="0" sz="3600" spc="-95">
                <a:latin typeface="Trebuchet MS"/>
                <a:cs typeface="Trebuchet MS"/>
              </a:rPr>
              <a:t> </a:t>
            </a:r>
            <a:r>
              <a:rPr dirty="0" sz="3600" spc="-105">
                <a:latin typeface="Trebuchet MS"/>
                <a:cs typeface="Trebuchet MS"/>
              </a:rPr>
              <a:t>identify </a:t>
            </a:r>
            <a:r>
              <a:rPr dirty="0" sz="3600">
                <a:latin typeface="Trebuchet MS"/>
                <a:cs typeface="Trebuchet MS"/>
              </a:rPr>
              <a:t>performance</a:t>
            </a:r>
            <a:r>
              <a:rPr dirty="0" sz="3600" spc="550">
                <a:latin typeface="Trebuchet MS"/>
                <a:cs typeface="Trebuchet MS"/>
              </a:rPr>
              <a:t>   </a:t>
            </a:r>
            <a:r>
              <a:rPr dirty="0" sz="3600">
                <a:latin typeface="Trebuchet MS"/>
                <a:cs typeface="Trebuchet MS"/>
              </a:rPr>
              <a:t>trends</a:t>
            </a:r>
            <a:r>
              <a:rPr dirty="0" sz="3600" spc="555">
                <a:latin typeface="Trebuchet MS"/>
                <a:cs typeface="Trebuchet MS"/>
              </a:rPr>
              <a:t>   </a:t>
            </a:r>
            <a:r>
              <a:rPr dirty="0" sz="3600">
                <a:latin typeface="Trebuchet MS"/>
                <a:cs typeface="Trebuchet MS"/>
              </a:rPr>
              <a:t>and</a:t>
            </a:r>
            <a:r>
              <a:rPr dirty="0" sz="3600" spc="555">
                <a:latin typeface="Trebuchet MS"/>
                <a:cs typeface="Trebuchet MS"/>
              </a:rPr>
              <a:t>   </a:t>
            </a:r>
            <a:r>
              <a:rPr dirty="0" sz="3600">
                <a:latin typeface="Trebuchet MS"/>
                <a:cs typeface="Trebuchet MS"/>
              </a:rPr>
              <a:t>areas</a:t>
            </a:r>
            <a:r>
              <a:rPr dirty="0" sz="3600" spc="555">
                <a:latin typeface="Trebuchet MS"/>
                <a:cs typeface="Trebuchet MS"/>
              </a:rPr>
              <a:t>   </a:t>
            </a:r>
            <a:r>
              <a:rPr dirty="0" sz="3600" spc="-25">
                <a:latin typeface="Trebuchet MS"/>
                <a:cs typeface="Trebuchet MS"/>
              </a:rPr>
              <a:t>for </a:t>
            </a:r>
            <a:r>
              <a:rPr dirty="0" sz="3600" spc="-165">
                <a:latin typeface="Trebuchet MS"/>
                <a:cs typeface="Trebuchet MS"/>
              </a:rPr>
              <a:t>improvement.</a:t>
            </a:r>
            <a:r>
              <a:rPr dirty="0" sz="3600" spc="-80">
                <a:latin typeface="Trebuchet MS"/>
                <a:cs typeface="Trebuchet MS"/>
              </a:rPr>
              <a:t> </a:t>
            </a:r>
            <a:r>
              <a:rPr dirty="0" sz="3600">
                <a:latin typeface="Trebuchet MS"/>
                <a:cs typeface="Trebuchet MS"/>
              </a:rPr>
              <a:t>This</a:t>
            </a:r>
            <a:r>
              <a:rPr dirty="0" sz="3600" spc="-80">
                <a:latin typeface="Trebuchet MS"/>
                <a:cs typeface="Trebuchet MS"/>
              </a:rPr>
              <a:t> </a:t>
            </a:r>
            <a:r>
              <a:rPr dirty="0" sz="3600" spc="-55">
                <a:latin typeface="Trebuchet MS"/>
                <a:cs typeface="Trebuchet MS"/>
              </a:rPr>
              <a:t>data-</a:t>
            </a:r>
            <a:r>
              <a:rPr dirty="0" sz="3600" spc="-25">
                <a:latin typeface="Trebuchet MS"/>
                <a:cs typeface="Trebuchet MS"/>
              </a:rPr>
              <a:t>driven</a:t>
            </a:r>
            <a:r>
              <a:rPr dirty="0" sz="3600" spc="-80">
                <a:latin typeface="Trebuchet MS"/>
                <a:cs typeface="Trebuchet MS"/>
              </a:rPr>
              <a:t> </a:t>
            </a:r>
            <a:r>
              <a:rPr dirty="0" sz="3600" spc="-25">
                <a:latin typeface="Trebuchet MS"/>
                <a:cs typeface="Trebuchet MS"/>
              </a:rPr>
              <a:t>approach</a:t>
            </a:r>
            <a:r>
              <a:rPr dirty="0" sz="3600" spc="-80">
                <a:latin typeface="Trebuchet MS"/>
                <a:cs typeface="Trebuchet MS"/>
              </a:rPr>
              <a:t> </a:t>
            </a:r>
            <a:r>
              <a:rPr dirty="0" sz="3600" spc="-110">
                <a:latin typeface="Trebuchet MS"/>
                <a:cs typeface="Trebuchet MS"/>
              </a:rPr>
              <a:t>will </a:t>
            </a:r>
            <a:r>
              <a:rPr dirty="0" sz="3600">
                <a:latin typeface="Trebuchet MS"/>
                <a:cs typeface="Trebuchet MS"/>
              </a:rPr>
              <a:t>support</a:t>
            </a:r>
            <a:r>
              <a:rPr dirty="0" sz="3600" spc="-55">
                <a:latin typeface="Trebuchet MS"/>
                <a:cs typeface="Trebuchet MS"/>
              </a:rPr>
              <a:t>  </a:t>
            </a:r>
            <a:r>
              <a:rPr dirty="0" sz="3600">
                <a:latin typeface="Trebuchet MS"/>
                <a:cs typeface="Trebuchet MS"/>
              </a:rPr>
              <a:t>management</a:t>
            </a:r>
            <a:r>
              <a:rPr dirty="0" sz="3600" spc="-50">
                <a:latin typeface="Trebuchet MS"/>
                <a:cs typeface="Trebuchet MS"/>
              </a:rPr>
              <a:t>  </a:t>
            </a:r>
            <a:r>
              <a:rPr dirty="0" sz="3600">
                <a:latin typeface="Trebuchet MS"/>
                <a:cs typeface="Trebuchet MS"/>
              </a:rPr>
              <a:t>in</a:t>
            </a:r>
            <a:r>
              <a:rPr dirty="0" sz="3600" spc="-50">
                <a:latin typeface="Trebuchet MS"/>
                <a:cs typeface="Trebuchet MS"/>
              </a:rPr>
              <a:t>  </a:t>
            </a:r>
            <a:r>
              <a:rPr dirty="0" sz="3600">
                <a:latin typeface="Trebuchet MS"/>
                <a:cs typeface="Trebuchet MS"/>
              </a:rPr>
              <a:t>making</a:t>
            </a:r>
            <a:r>
              <a:rPr dirty="0" sz="3600" spc="-50">
                <a:latin typeface="Trebuchet MS"/>
                <a:cs typeface="Trebuchet MS"/>
              </a:rPr>
              <a:t>  </a:t>
            </a:r>
            <a:r>
              <a:rPr dirty="0" sz="3600" spc="-105">
                <a:latin typeface="Trebuchet MS"/>
                <a:cs typeface="Trebuchet MS"/>
              </a:rPr>
              <a:t>informed </a:t>
            </a:r>
            <a:r>
              <a:rPr dirty="0" sz="3600">
                <a:latin typeface="Trebuchet MS"/>
                <a:cs typeface="Trebuchet MS"/>
              </a:rPr>
              <a:t>decisions</a:t>
            </a:r>
            <a:r>
              <a:rPr dirty="0" sz="3600" spc="390">
                <a:latin typeface="Trebuchet MS"/>
                <a:cs typeface="Trebuchet MS"/>
              </a:rPr>
              <a:t> </a:t>
            </a:r>
            <a:r>
              <a:rPr dirty="0" sz="3600">
                <a:latin typeface="Trebuchet MS"/>
                <a:cs typeface="Trebuchet MS"/>
              </a:rPr>
              <a:t>regarding</a:t>
            </a:r>
            <a:r>
              <a:rPr dirty="0" sz="3600" spc="395">
                <a:latin typeface="Trebuchet MS"/>
                <a:cs typeface="Trebuchet MS"/>
              </a:rPr>
              <a:t> </a:t>
            </a:r>
            <a:r>
              <a:rPr dirty="0" sz="3600">
                <a:latin typeface="Trebuchet MS"/>
                <a:cs typeface="Trebuchet MS"/>
              </a:rPr>
              <a:t>employee</a:t>
            </a:r>
            <a:r>
              <a:rPr dirty="0" sz="3600" spc="395">
                <a:latin typeface="Trebuchet MS"/>
                <a:cs typeface="Trebuchet MS"/>
              </a:rPr>
              <a:t> </a:t>
            </a:r>
            <a:r>
              <a:rPr dirty="0" sz="3600" spc="-135">
                <a:latin typeface="Trebuchet MS"/>
                <a:cs typeface="Trebuchet MS"/>
              </a:rPr>
              <a:t>development </a:t>
            </a:r>
            <a:r>
              <a:rPr dirty="0" sz="3600" spc="-130">
                <a:latin typeface="Trebuchet MS"/>
                <a:cs typeface="Trebuchet MS"/>
              </a:rPr>
              <a:t>and</a:t>
            </a:r>
            <a:r>
              <a:rPr dirty="0" sz="3600" spc="-325">
                <a:latin typeface="Trebuchet MS"/>
                <a:cs typeface="Trebuchet MS"/>
              </a:rPr>
              <a:t> </a:t>
            </a:r>
            <a:r>
              <a:rPr dirty="0" sz="3600" spc="-85">
                <a:latin typeface="Trebuchet MS"/>
                <a:cs typeface="Trebuchet MS"/>
              </a:rPr>
              <a:t>resource</a:t>
            </a:r>
            <a:r>
              <a:rPr dirty="0" sz="3600" spc="-325">
                <a:latin typeface="Trebuchet MS"/>
                <a:cs typeface="Trebuchet MS"/>
              </a:rPr>
              <a:t> </a:t>
            </a:r>
            <a:r>
              <a:rPr dirty="0" sz="3600" spc="-85">
                <a:latin typeface="Trebuchet MS"/>
                <a:cs typeface="Trebuchet MS"/>
              </a:rPr>
              <a:t>allocation.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52400">
              <a:lnSpc>
                <a:spcPct val="100000"/>
              </a:lnSpc>
            </a:pPr>
            <a:fld id="{81D60167-4931-47E6-BA6A-407CBD079E47}" type="slidenum">
              <a:rPr dirty="0" spc="-50"/>
              <a:t>1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4030325" y="80438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14030325" y="8843962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462" y="271462"/>
                </a:moveTo>
                <a:lnTo>
                  <a:pt x="0" y="271462"/>
                </a:lnTo>
                <a:lnTo>
                  <a:pt x="0" y="0"/>
                </a:lnTo>
                <a:lnTo>
                  <a:pt x="271462" y="0"/>
                </a:lnTo>
                <a:lnTo>
                  <a:pt x="271462" y="271462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47093" rIns="0" bIns="0" rtlCol="0" vert="horz">
            <a:spAutoFit/>
          </a:bodyPr>
          <a:lstStyle/>
          <a:p>
            <a:pPr marL="1207135">
              <a:lnSpc>
                <a:spcPct val="100000"/>
              </a:lnSpc>
              <a:spcBef>
                <a:spcPts val="100"/>
              </a:spcBef>
            </a:pPr>
            <a:r>
              <a:rPr dirty="0" sz="4800">
                <a:latin typeface="Trebuchet MS"/>
                <a:cs typeface="Trebuchet MS"/>
              </a:rPr>
              <a:t>WHO</a:t>
            </a:r>
            <a:r>
              <a:rPr dirty="0" sz="4800" spc="-100">
                <a:latin typeface="Trebuchet MS"/>
                <a:cs typeface="Trebuchet MS"/>
              </a:rPr>
              <a:t> </a:t>
            </a:r>
            <a:r>
              <a:rPr dirty="0" sz="4800">
                <a:latin typeface="Trebuchet MS"/>
                <a:cs typeface="Trebuchet MS"/>
              </a:rPr>
              <a:t>ARE</a:t>
            </a:r>
            <a:r>
              <a:rPr dirty="0" sz="4800" spc="-100">
                <a:latin typeface="Trebuchet MS"/>
                <a:cs typeface="Trebuchet MS"/>
              </a:rPr>
              <a:t> </a:t>
            </a:r>
            <a:r>
              <a:rPr dirty="0" sz="4800">
                <a:latin typeface="Trebuchet MS"/>
                <a:cs typeface="Trebuchet MS"/>
              </a:rPr>
              <a:t>THE</a:t>
            </a:r>
            <a:r>
              <a:rPr dirty="0" sz="4800" spc="-100">
                <a:latin typeface="Trebuchet MS"/>
                <a:cs typeface="Trebuchet MS"/>
              </a:rPr>
              <a:t> </a:t>
            </a:r>
            <a:r>
              <a:rPr dirty="0" sz="4800">
                <a:latin typeface="Trebuchet MS"/>
                <a:cs typeface="Trebuchet MS"/>
              </a:rPr>
              <a:t>END</a:t>
            </a:r>
            <a:r>
              <a:rPr dirty="0" sz="4800" spc="-100">
                <a:latin typeface="Trebuchet MS"/>
                <a:cs typeface="Trebuchet MS"/>
              </a:rPr>
              <a:t> </a:t>
            </a:r>
            <a:r>
              <a:rPr dirty="0" sz="4800" spc="-10">
                <a:latin typeface="Trebuchet MS"/>
                <a:cs typeface="Trebuchet MS"/>
              </a:rPr>
              <a:t>USERS?</a:t>
            </a:r>
            <a:endParaRPr sz="4800">
              <a:latin typeface="Trebuchet MS"/>
              <a:cs typeface="Trebuchet MS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5850" y="9258300"/>
            <a:ext cx="3276599" cy="733424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76349" y="2623184"/>
            <a:ext cx="171450" cy="171449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1661765" y="2324734"/>
            <a:ext cx="7109459" cy="25800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5035"/>
              </a:lnSpc>
              <a:spcBef>
                <a:spcPts val="100"/>
              </a:spcBef>
            </a:pPr>
            <a:r>
              <a:rPr dirty="0" sz="4200" spc="-425">
                <a:latin typeface="Verdana"/>
                <a:cs typeface="Verdana"/>
              </a:rPr>
              <a:t>HR</a:t>
            </a:r>
            <a:r>
              <a:rPr dirty="0" sz="4200" spc="-640">
                <a:latin typeface="Verdana"/>
                <a:cs typeface="Verdana"/>
              </a:rPr>
              <a:t> </a:t>
            </a:r>
            <a:r>
              <a:rPr dirty="0" sz="4200" spc="-390">
                <a:latin typeface="Verdana"/>
                <a:cs typeface="Verdana"/>
              </a:rPr>
              <a:t>Managers</a:t>
            </a:r>
            <a:endParaRPr sz="4200">
              <a:latin typeface="Verdana"/>
              <a:cs typeface="Verdana"/>
            </a:endParaRPr>
          </a:p>
          <a:p>
            <a:pPr marL="12700">
              <a:lnSpc>
                <a:spcPts val="5025"/>
              </a:lnSpc>
            </a:pPr>
            <a:r>
              <a:rPr dirty="0" sz="4200" spc="-595">
                <a:latin typeface="Verdana"/>
                <a:cs typeface="Verdana"/>
              </a:rPr>
              <a:t>Team</a:t>
            </a:r>
            <a:r>
              <a:rPr dirty="0" sz="4200" spc="-640">
                <a:latin typeface="Verdana"/>
                <a:cs typeface="Verdana"/>
              </a:rPr>
              <a:t> </a:t>
            </a:r>
            <a:r>
              <a:rPr dirty="0" sz="4200" spc="-365">
                <a:latin typeface="Verdana"/>
                <a:cs typeface="Verdana"/>
              </a:rPr>
              <a:t>Leaders/Managers</a:t>
            </a:r>
            <a:endParaRPr sz="4200">
              <a:latin typeface="Verdana"/>
              <a:cs typeface="Verdana"/>
            </a:endParaRPr>
          </a:p>
          <a:p>
            <a:pPr marL="12700" marR="5080">
              <a:lnSpc>
                <a:spcPts val="5030"/>
              </a:lnSpc>
              <a:spcBef>
                <a:spcPts val="95"/>
              </a:spcBef>
            </a:pPr>
            <a:r>
              <a:rPr dirty="0" sz="4200" spc="-380">
                <a:latin typeface="Verdana"/>
                <a:cs typeface="Verdana"/>
              </a:rPr>
              <a:t>Senior</a:t>
            </a:r>
            <a:r>
              <a:rPr dirty="0" sz="4200" spc="-635">
                <a:latin typeface="Verdana"/>
                <a:cs typeface="Verdana"/>
              </a:rPr>
              <a:t> </a:t>
            </a:r>
            <a:r>
              <a:rPr dirty="0" sz="4200" spc="-415">
                <a:latin typeface="Verdana"/>
                <a:cs typeface="Verdana"/>
              </a:rPr>
              <a:t>Management/Executives </a:t>
            </a:r>
            <a:r>
              <a:rPr dirty="0" sz="4200" spc="-480">
                <a:latin typeface="Verdana"/>
                <a:cs typeface="Verdana"/>
              </a:rPr>
              <a:t>Employees</a:t>
            </a:r>
            <a:endParaRPr sz="4200">
              <a:latin typeface="Verdana"/>
              <a:cs typeface="Verdana"/>
            </a:endParaRPr>
          </a:p>
        </p:txBody>
      </p:sp>
      <p:pic>
        <p:nvPicPr>
          <p:cNvPr id="9" name="object 9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76349" y="3261359"/>
            <a:ext cx="171450" cy="171449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76349" y="3899534"/>
            <a:ext cx="171450" cy="171449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76349" y="4537709"/>
            <a:ext cx="171450" cy="171449"/>
          </a:xfrm>
          <a:prstGeom prst="rect">
            <a:avLst/>
          </a:prstGeom>
        </p:spPr>
      </p:pic>
      <p:sp>
        <p:nvSpPr>
          <p:cNvPr id="12" name="object 1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52400">
              <a:lnSpc>
                <a:spcPct val="100000"/>
              </a:lnSpc>
            </a:pPr>
            <a:fld id="{81D60167-4931-47E6-BA6A-407CBD079E47}" type="slidenum">
              <a:rPr dirty="0" spc="-50"/>
              <a:t>1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214562"/>
            <a:ext cx="4038599" cy="4876799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14030325" y="80438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14030325" y="8843962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462" y="271462"/>
                </a:moveTo>
                <a:lnTo>
                  <a:pt x="0" y="271462"/>
                </a:lnTo>
                <a:lnTo>
                  <a:pt x="0" y="0"/>
                </a:lnTo>
                <a:lnTo>
                  <a:pt x="271462" y="0"/>
                </a:lnTo>
                <a:lnTo>
                  <a:pt x="271462" y="271462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53443" rIns="0" bIns="0" rtlCol="0" vert="horz">
            <a:spAutoFit/>
          </a:bodyPr>
          <a:lstStyle/>
          <a:p>
            <a:pPr marL="1207135">
              <a:lnSpc>
                <a:spcPct val="100000"/>
              </a:lnSpc>
              <a:spcBef>
                <a:spcPts val="100"/>
              </a:spcBef>
            </a:pPr>
            <a:r>
              <a:rPr dirty="0" sz="5400">
                <a:latin typeface="Trebuchet MS"/>
                <a:cs typeface="Trebuchet MS"/>
              </a:rPr>
              <a:t>OUR</a:t>
            </a:r>
            <a:r>
              <a:rPr dirty="0" sz="5400" spc="85">
                <a:latin typeface="Trebuchet MS"/>
                <a:cs typeface="Trebuchet MS"/>
              </a:rPr>
              <a:t> </a:t>
            </a:r>
            <a:r>
              <a:rPr dirty="0" sz="5400">
                <a:latin typeface="Trebuchet MS"/>
                <a:cs typeface="Trebuchet MS"/>
              </a:rPr>
              <a:t>SOLUTION</a:t>
            </a:r>
            <a:r>
              <a:rPr dirty="0" sz="5400" spc="85">
                <a:latin typeface="Trebuchet MS"/>
                <a:cs typeface="Trebuchet MS"/>
              </a:rPr>
              <a:t> </a:t>
            </a:r>
            <a:r>
              <a:rPr dirty="0" sz="5400">
                <a:latin typeface="Trebuchet MS"/>
                <a:cs typeface="Trebuchet MS"/>
              </a:rPr>
              <a:t>AND</a:t>
            </a:r>
            <a:r>
              <a:rPr dirty="0" sz="5400" spc="85">
                <a:latin typeface="Trebuchet MS"/>
                <a:cs typeface="Trebuchet MS"/>
              </a:rPr>
              <a:t> </a:t>
            </a:r>
            <a:r>
              <a:rPr dirty="0" sz="5400">
                <a:latin typeface="Trebuchet MS"/>
                <a:cs typeface="Trebuchet MS"/>
              </a:rPr>
              <a:t>ITS</a:t>
            </a:r>
            <a:r>
              <a:rPr dirty="0" sz="5400" spc="85">
                <a:latin typeface="Trebuchet MS"/>
                <a:cs typeface="Trebuchet MS"/>
              </a:rPr>
              <a:t> </a:t>
            </a:r>
            <a:r>
              <a:rPr dirty="0" sz="5400">
                <a:latin typeface="Trebuchet MS"/>
                <a:cs typeface="Trebuchet MS"/>
              </a:rPr>
              <a:t>VALUE</a:t>
            </a:r>
            <a:r>
              <a:rPr dirty="0" sz="5400" spc="90">
                <a:latin typeface="Trebuchet MS"/>
                <a:cs typeface="Trebuchet MS"/>
              </a:rPr>
              <a:t> </a:t>
            </a:r>
            <a:r>
              <a:rPr dirty="0" sz="5400" spc="-10">
                <a:latin typeface="Trebuchet MS"/>
                <a:cs typeface="Trebuchet MS"/>
              </a:rPr>
              <a:t>PROPOSITION</a:t>
            </a:r>
            <a:endParaRPr sz="5400">
              <a:latin typeface="Trebuchet MS"/>
              <a:cs typeface="Trebuchet MS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61325" y="9701212"/>
            <a:ext cx="262812" cy="270933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94122" y="3853083"/>
            <a:ext cx="142875" cy="142874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5137568" y="3592733"/>
            <a:ext cx="6106795" cy="2745740"/>
          </a:xfrm>
          <a:prstGeom prst="rect">
            <a:avLst/>
          </a:prstGeom>
        </p:spPr>
        <p:txBody>
          <a:bodyPr wrap="square" lIns="0" tIns="34925" rIns="0" bIns="0" rtlCol="0" vert="horz">
            <a:spAutoFit/>
          </a:bodyPr>
          <a:lstStyle/>
          <a:p>
            <a:pPr marL="12700" marR="5080">
              <a:lnSpc>
                <a:spcPts val="4280"/>
              </a:lnSpc>
              <a:spcBef>
                <a:spcPts val="275"/>
              </a:spcBef>
            </a:pPr>
            <a:r>
              <a:rPr dirty="0" sz="3600" spc="-295">
                <a:latin typeface="Verdana"/>
                <a:cs typeface="Verdana"/>
              </a:rPr>
              <a:t>Conditional</a:t>
            </a:r>
            <a:r>
              <a:rPr dirty="0" sz="3600" spc="-530">
                <a:latin typeface="Verdana"/>
                <a:cs typeface="Verdana"/>
              </a:rPr>
              <a:t> </a:t>
            </a:r>
            <a:r>
              <a:rPr dirty="0" sz="3600" spc="-350">
                <a:latin typeface="Verdana"/>
                <a:cs typeface="Verdana"/>
              </a:rPr>
              <a:t>Formatting:</a:t>
            </a:r>
            <a:r>
              <a:rPr dirty="0" sz="3600" spc="-525">
                <a:latin typeface="Verdana"/>
                <a:cs typeface="Verdana"/>
              </a:rPr>
              <a:t> </a:t>
            </a:r>
            <a:r>
              <a:rPr dirty="0" sz="3600" spc="-265">
                <a:latin typeface="Verdana"/>
                <a:cs typeface="Verdana"/>
              </a:rPr>
              <a:t>Missing </a:t>
            </a:r>
            <a:r>
              <a:rPr dirty="0" sz="3600" spc="-280">
                <a:latin typeface="Verdana"/>
                <a:cs typeface="Verdana"/>
              </a:rPr>
              <a:t>Filter:</a:t>
            </a:r>
            <a:r>
              <a:rPr dirty="0" sz="3600" spc="-530">
                <a:latin typeface="Verdana"/>
                <a:cs typeface="Verdana"/>
              </a:rPr>
              <a:t> </a:t>
            </a:r>
            <a:r>
              <a:rPr dirty="0" sz="3600" spc="-500">
                <a:latin typeface="Verdana"/>
                <a:cs typeface="Verdana"/>
              </a:rPr>
              <a:t>Remove</a:t>
            </a:r>
            <a:endParaRPr sz="3600">
              <a:latin typeface="Verdana"/>
              <a:cs typeface="Verdana"/>
            </a:endParaRPr>
          </a:p>
          <a:p>
            <a:pPr marL="12700">
              <a:lnSpc>
                <a:spcPts val="4110"/>
              </a:lnSpc>
            </a:pPr>
            <a:r>
              <a:rPr dirty="0" sz="3600" spc="-415">
                <a:latin typeface="Verdana"/>
                <a:cs typeface="Verdana"/>
              </a:rPr>
              <a:t>Formula:</a:t>
            </a:r>
            <a:r>
              <a:rPr dirty="0" sz="3600" spc="-540">
                <a:latin typeface="Verdana"/>
                <a:cs typeface="Verdana"/>
              </a:rPr>
              <a:t> </a:t>
            </a:r>
            <a:r>
              <a:rPr dirty="0" sz="3600" spc="-320">
                <a:latin typeface="Verdana"/>
                <a:cs typeface="Verdana"/>
              </a:rPr>
              <a:t>Performance</a:t>
            </a:r>
            <a:endParaRPr sz="3600">
              <a:latin typeface="Verdana"/>
              <a:cs typeface="Verdana"/>
            </a:endParaRPr>
          </a:p>
          <a:p>
            <a:pPr marL="12700">
              <a:lnSpc>
                <a:spcPts val="4275"/>
              </a:lnSpc>
            </a:pPr>
            <a:r>
              <a:rPr dirty="0" sz="3600" spc="-355">
                <a:latin typeface="Verdana"/>
                <a:cs typeface="Verdana"/>
              </a:rPr>
              <a:t>Pivot:</a:t>
            </a:r>
            <a:r>
              <a:rPr dirty="0" sz="3600" spc="-545">
                <a:latin typeface="Verdana"/>
                <a:cs typeface="Verdana"/>
              </a:rPr>
              <a:t> </a:t>
            </a:r>
            <a:r>
              <a:rPr dirty="0" sz="3600" spc="-540">
                <a:latin typeface="Verdana"/>
                <a:cs typeface="Verdana"/>
              </a:rPr>
              <a:t>Summary</a:t>
            </a:r>
            <a:endParaRPr sz="3600">
              <a:latin typeface="Verdana"/>
              <a:cs typeface="Verdana"/>
            </a:endParaRPr>
          </a:p>
          <a:p>
            <a:pPr marL="12700">
              <a:lnSpc>
                <a:spcPts val="4295"/>
              </a:lnSpc>
            </a:pPr>
            <a:r>
              <a:rPr dirty="0" sz="3600" spc="-475">
                <a:latin typeface="Verdana"/>
                <a:cs typeface="Verdana"/>
              </a:rPr>
              <a:t>Graph:</a:t>
            </a:r>
            <a:r>
              <a:rPr dirty="0" sz="3600" spc="-550">
                <a:latin typeface="Verdana"/>
                <a:cs typeface="Verdana"/>
              </a:rPr>
              <a:t> </a:t>
            </a:r>
            <a:r>
              <a:rPr dirty="0" sz="3600" spc="-365">
                <a:latin typeface="Verdana"/>
                <a:cs typeface="Verdana"/>
              </a:rPr>
              <a:t>Data</a:t>
            </a:r>
            <a:r>
              <a:rPr dirty="0" sz="3600" spc="-545">
                <a:latin typeface="Verdana"/>
                <a:cs typeface="Verdana"/>
              </a:rPr>
              <a:t> </a:t>
            </a:r>
            <a:r>
              <a:rPr dirty="0" sz="3600" spc="-310">
                <a:latin typeface="Verdana"/>
                <a:cs typeface="Verdana"/>
              </a:rPr>
              <a:t>Visualization</a:t>
            </a:r>
            <a:endParaRPr sz="3600">
              <a:latin typeface="Verdana"/>
              <a:cs typeface="Verdana"/>
            </a:endParaRPr>
          </a:p>
        </p:txBody>
      </p:sp>
      <p:pic>
        <p:nvPicPr>
          <p:cNvPr id="10" name="object 10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94122" y="4396008"/>
            <a:ext cx="142875" cy="142874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94122" y="4938933"/>
            <a:ext cx="142875" cy="142874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94122" y="5481858"/>
            <a:ext cx="142875" cy="142874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94122" y="6024783"/>
            <a:ext cx="142875" cy="142874"/>
          </a:xfrm>
          <a:prstGeom prst="rect">
            <a:avLst/>
          </a:prstGeom>
        </p:spPr>
      </p:pic>
      <p:sp>
        <p:nvSpPr>
          <p:cNvPr id="14" name="object 1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52400">
              <a:lnSpc>
                <a:spcPct val="100000"/>
              </a:lnSpc>
            </a:pPr>
            <a:fld id="{81D60167-4931-47E6-BA6A-407CBD079E47}" type="slidenum">
              <a:rPr dirty="0" spc="-50"/>
              <a:t>1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0297" y="517841"/>
            <a:ext cx="8371205" cy="1122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93770" algn="l"/>
              </a:tabLst>
            </a:pPr>
            <a:r>
              <a:rPr dirty="0" spc="-10">
                <a:latin typeface="Trebuchet MS"/>
                <a:cs typeface="Trebuchet MS"/>
              </a:rPr>
              <a:t>Dataset</a:t>
            </a:r>
            <a:r>
              <a:rPr dirty="0">
                <a:latin typeface="Trebuchet MS"/>
                <a:cs typeface="Trebuchet MS"/>
              </a:rPr>
              <a:t>	</a:t>
            </a:r>
            <a:r>
              <a:rPr dirty="0" spc="-10">
                <a:latin typeface="Trebuchet MS"/>
                <a:cs typeface="Trebuchet MS"/>
              </a:rPr>
              <a:t>Description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52097" y="2423302"/>
            <a:ext cx="190500" cy="190499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1988858" y="2086752"/>
            <a:ext cx="8910320" cy="6548120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12700" marR="278130">
              <a:lnSpc>
                <a:spcPts val="5700"/>
              </a:lnSpc>
              <a:spcBef>
                <a:spcPts val="340"/>
              </a:spcBef>
            </a:pPr>
            <a:r>
              <a:rPr dirty="0" sz="4800" spc="-270">
                <a:latin typeface="Trebuchet MS"/>
                <a:cs typeface="Trebuchet MS"/>
              </a:rPr>
              <a:t>Employee:</a:t>
            </a:r>
            <a:r>
              <a:rPr dirty="0" sz="4800" spc="-459">
                <a:latin typeface="Trebuchet MS"/>
                <a:cs typeface="Trebuchet MS"/>
              </a:rPr>
              <a:t> </a:t>
            </a:r>
            <a:r>
              <a:rPr dirty="0" sz="4800" spc="-100">
                <a:latin typeface="Trebuchet MS"/>
                <a:cs typeface="Trebuchet MS"/>
              </a:rPr>
              <a:t>Naan</a:t>
            </a:r>
            <a:r>
              <a:rPr dirty="0" sz="4800" spc="-455">
                <a:latin typeface="Trebuchet MS"/>
                <a:cs typeface="Trebuchet MS"/>
              </a:rPr>
              <a:t> </a:t>
            </a:r>
            <a:r>
              <a:rPr dirty="0" sz="4800" spc="-114">
                <a:latin typeface="Trebuchet MS"/>
                <a:cs typeface="Trebuchet MS"/>
              </a:rPr>
              <a:t>Mudhalvan</a:t>
            </a:r>
            <a:r>
              <a:rPr dirty="0" sz="4800" spc="-455">
                <a:latin typeface="Trebuchet MS"/>
                <a:cs typeface="Trebuchet MS"/>
              </a:rPr>
              <a:t> </a:t>
            </a:r>
            <a:r>
              <a:rPr dirty="0" sz="4800" spc="-70">
                <a:latin typeface="Trebuchet MS"/>
                <a:cs typeface="Trebuchet MS"/>
              </a:rPr>
              <a:t>Portal </a:t>
            </a:r>
            <a:r>
              <a:rPr dirty="0" sz="4800" spc="-10">
                <a:latin typeface="Trebuchet MS"/>
                <a:cs typeface="Trebuchet MS"/>
              </a:rPr>
              <a:t>26</a:t>
            </a:r>
            <a:r>
              <a:rPr dirty="0" sz="4800" spc="-490">
                <a:latin typeface="Trebuchet MS"/>
                <a:cs typeface="Trebuchet MS"/>
              </a:rPr>
              <a:t> </a:t>
            </a:r>
            <a:r>
              <a:rPr dirty="0" sz="4800" spc="-10">
                <a:latin typeface="Trebuchet MS"/>
                <a:cs typeface="Trebuchet MS"/>
              </a:rPr>
              <a:t>features</a:t>
            </a:r>
            <a:endParaRPr sz="4800">
              <a:latin typeface="Trebuchet MS"/>
              <a:cs typeface="Trebuchet MS"/>
            </a:endParaRPr>
          </a:p>
          <a:p>
            <a:pPr marL="12700">
              <a:lnSpc>
                <a:spcPts val="5490"/>
              </a:lnSpc>
            </a:pPr>
            <a:r>
              <a:rPr dirty="0" sz="4800" spc="50">
                <a:latin typeface="Trebuchet MS"/>
                <a:cs typeface="Trebuchet MS"/>
              </a:rPr>
              <a:t>9</a:t>
            </a:r>
            <a:r>
              <a:rPr dirty="0" sz="4800" spc="-495">
                <a:latin typeface="Trebuchet MS"/>
                <a:cs typeface="Trebuchet MS"/>
              </a:rPr>
              <a:t> </a:t>
            </a:r>
            <a:r>
              <a:rPr dirty="0" sz="4800" spc="-10">
                <a:latin typeface="Trebuchet MS"/>
                <a:cs typeface="Trebuchet MS"/>
              </a:rPr>
              <a:t>features</a:t>
            </a:r>
            <a:endParaRPr sz="4800">
              <a:latin typeface="Trebuchet MS"/>
              <a:cs typeface="Trebuchet MS"/>
            </a:endParaRPr>
          </a:p>
          <a:p>
            <a:pPr marL="12700" marR="1124585">
              <a:lnSpc>
                <a:spcPts val="5700"/>
              </a:lnSpc>
              <a:spcBef>
                <a:spcPts val="209"/>
              </a:spcBef>
            </a:pPr>
            <a:r>
              <a:rPr dirty="0" sz="4800" spc="-220">
                <a:latin typeface="Trebuchet MS"/>
                <a:cs typeface="Trebuchet MS"/>
              </a:rPr>
              <a:t>Employee</a:t>
            </a:r>
            <a:r>
              <a:rPr dirty="0" sz="4800" spc="-445">
                <a:latin typeface="Trebuchet MS"/>
                <a:cs typeface="Trebuchet MS"/>
              </a:rPr>
              <a:t> </a:t>
            </a:r>
            <a:r>
              <a:rPr dirty="0" sz="4800" spc="-235">
                <a:latin typeface="Trebuchet MS"/>
                <a:cs typeface="Trebuchet MS"/>
              </a:rPr>
              <a:t>ID:</a:t>
            </a:r>
            <a:r>
              <a:rPr dirty="0" sz="4800" spc="-440">
                <a:latin typeface="Trebuchet MS"/>
                <a:cs typeface="Trebuchet MS"/>
              </a:rPr>
              <a:t> </a:t>
            </a:r>
            <a:r>
              <a:rPr dirty="0" sz="4800" spc="-170">
                <a:latin typeface="Trebuchet MS"/>
                <a:cs typeface="Trebuchet MS"/>
              </a:rPr>
              <a:t>Numerical</a:t>
            </a:r>
            <a:r>
              <a:rPr dirty="0" sz="4800" spc="-440">
                <a:latin typeface="Trebuchet MS"/>
                <a:cs typeface="Trebuchet MS"/>
              </a:rPr>
              <a:t> </a:t>
            </a:r>
            <a:r>
              <a:rPr dirty="0" sz="4800" spc="-100">
                <a:latin typeface="Trebuchet MS"/>
                <a:cs typeface="Trebuchet MS"/>
              </a:rPr>
              <a:t>Values </a:t>
            </a:r>
            <a:r>
              <a:rPr dirty="0" sz="4800" spc="-295">
                <a:latin typeface="Trebuchet MS"/>
                <a:cs typeface="Trebuchet MS"/>
              </a:rPr>
              <a:t>Name:</a:t>
            </a:r>
            <a:r>
              <a:rPr dirty="0" sz="4800" spc="-475">
                <a:latin typeface="Trebuchet MS"/>
                <a:cs typeface="Trebuchet MS"/>
              </a:rPr>
              <a:t> </a:t>
            </a:r>
            <a:r>
              <a:rPr dirty="0" sz="4800" spc="-300">
                <a:latin typeface="Trebuchet MS"/>
                <a:cs typeface="Trebuchet MS"/>
              </a:rPr>
              <a:t>Text</a:t>
            </a:r>
            <a:endParaRPr sz="4800">
              <a:latin typeface="Trebuchet MS"/>
              <a:cs typeface="Trebuchet MS"/>
            </a:endParaRPr>
          </a:p>
          <a:p>
            <a:pPr marL="12700" marR="2558415">
              <a:lnSpc>
                <a:spcPts val="5700"/>
              </a:lnSpc>
            </a:pPr>
            <a:r>
              <a:rPr dirty="0" sz="4800" spc="-220">
                <a:latin typeface="Trebuchet MS"/>
                <a:cs typeface="Trebuchet MS"/>
              </a:rPr>
              <a:t>Employee</a:t>
            </a:r>
            <a:r>
              <a:rPr dirty="0" sz="4800" spc="-430">
                <a:latin typeface="Trebuchet MS"/>
                <a:cs typeface="Trebuchet MS"/>
              </a:rPr>
              <a:t> </a:t>
            </a:r>
            <a:r>
              <a:rPr dirty="0" sz="4800" spc="-300">
                <a:latin typeface="Trebuchet MS"/>
                <a:cs typeface="Trebuchet MS"/>
              </a:rPr>
              <a:t>Type </a:t>
            </a:r>
            <a:r>
              <a:rPr dirty="0" sz="4800" spc="-155">
                <a:latin typeface="Trebuchet MS"/>
                <a:cs typeface="Trebuchet MS"/>
              </a:rPr>
              <a:t>Performance</a:t>
            </a:r>
            <a:r>
              <a:rPr dirty="0" sz="4800" spc="-409">
                <a:latin typeface="Trebuchet MS"/>
                <a:cs typeface="Trebuchet MS"/>
              </a:rPr>
              <a:t> </a:t>
            </a:r>
            <a:r>
              <a:rPr dirty="0" sz="4800" spc="-300">
                <a:latin typeface="Trebuchet MS"/>
                <a:cs typeface="Trebuchet MS"/>
              </a:rPr>
              <a:t>level </a:t>
            </a:r>
            <a:r>
              <a:rPr dirty="0" sz="4800" spc="-275">
                <a:latin typeface="Trebuchet MS"/>
                <a:cs typeface="Trebuchet MS"/>
              </a:rPr>
              <a:t>Gender:</a:t>
            </a:r>
            <a:r>
              <a:rPr dirty="0" sz="4800" spc="-475">
                <a:latin typeface="Trebuchet MS"/>
                <a:cs typeface="Trebuchet MS"/>
              </a:rPr>
              <a:t> </a:t>
            </a:r>
            <a:r>
              <a:rPr dirty="0" sz="4800" spc="-90">
                <a:latin typeface="Trebuchet MS"/>
                <a:cs typeface="Trebuchet MS"/>
              </a:rPr>
              <a:t>Male</a:t>
            </a:r>
            <a:r>
              <a:rPr dirty="0" sz="4800" spc="-470">
                <a:latin typeface="Trebuchet MS"/>
                <a:cs typeface="Trebuchet MS"/>
              </a:rPr>
              <a:t> </a:t>
            </a:r>
            <a:r>
              <a:rPr dirty="0" sz="4800" spc="-170">
                <a:latin typeface="Trebuchet MS"/>
                <a:cs typeface="Trebuchet MS"/>
              </a:rPr>
              <a:t>and</a:t>
            </a:r>
            <a:r>
              <a:rPr dirty="0" sz="4800" spc="-470">
                <a:latin typeface="Trebuchet MS"/>
                <a:cs typeface="Trebuchet MS"/>
              </a:rPr>
              <a:t> </a:t>
            </a:r>
            <a:r>
              <a:rPr dirty="0" sz="4800" spc="-204">
                <a:latin typeface="Trebuchet MS"/>
                <a:cs typeface="Trebuchet MS"/>
              </a:rPr>
              <a:t>Female</a:t>
            </a:r>
            <a:endParaRPr sz="4800">
              <a:latin typeface="Trebuchet MS"/>
              <a:cs typeface="Trebuchet MS"/>
            </a:endParaRPr>
          </a:p>
          <a:p>
            <a:pPr marL="12700">
              <a:lnSpc>
                <a:spcPts val="5520"/>
              </a:lnSpc>
            </a:pPr>
            <a:r>
              <a:rPr dirty="0" sz="4800" spc="-220">
                <a:latin typeface="Trebuchet MS"/>
                <a:cs typeface="Trebuchet MS"/>
              </a:rPr>
              <a:t>Employee</a:t>
            </a:r>
            <a:r>
              <a:rPr dirty="0" sz="4800" spc="-430">
                <a:latin typeface="Trebuchet MS"/>
                <a:cs typeface="Trebuchet MS"/>
              </a:rPr>
              <a:t> </a:t>
            </a:r>
            <a:r>
              <a:rPr dirty="0" sz="4800" spc="-185">
                <a:latin typeface="Trebuchet MS"/>
                <a:cs typeface="Trebuchet MS"/>
              </a:rPr>
              <a:t>Rating:</a:t>
            </a:r>
            <a:r>
              <a:rPr dirty="0" sz="4800" spc="-430">
                <a:latin typeface="Trebuchet MS"/>
                <a:cs typeface="Trebuchet MS"/>
              </a:rPr>
              <a:t> </a:t>
            </a:r>
            <a:r>
              <a:rPr dirty="0" sz="4800" spc="-170">
                <a:latin typeface="Trebuchet MS"/>
                <a:cs typeface="Trebuchet MS"/>
              </a:rPr>
              <a:t>Numerical</a:t>
            </a:r>
            <a:r>
              <a:rPr dirty="0" sz="4800" spc="-430">
                <a:latin typeface="Trebuchet MS"/>
                <a:cs typeface="Trebuchet MS"/>
              </a:rPr>
              <a:t> </a:t>
            </a:r>
            <a:r>
              <a:rPr dirty="0" sz="4800" spc="-85">
                <a:latin typeface="Trebuchet MS"/>
                <a:cs typeface="Trebuchet MS"/>
              </a:rPr>
              <a:t>Values</a:t>
            </a:r>
            <a:endParaRPr sz="4800">
              <a:latin typeface="Trebuchet MS"/>
              <a:cs typeface="Trebuchet MS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52097" y="3147202"/>
            <a:ext cx="190500" cy="190499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52097" y="3871102"/>
            <a:ext cx="190500" cy="190499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52097" y="4595002"/>
            <a:ext cx="190500" cy="190499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52097" y="5318902"/>
            <a:ext cx="190500" cy="190499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52097" y="6042802"/>
            <a:ext cx="190500" cy="190499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52097" y="6766701"/>
            <a:ext cx="190500" cy="190499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52097" y="7490602"/>
            <a:ext cx="190500" cy="190499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52097" y="8214501"/>
            <a:ext cx="190500" cy="19049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1168916" y="0"/>
            <a:ext cx="7119620" cy="10287000"/>
            <a:chOff x="11168916" y="0"/>
            <a:chExt cx="7119620" cy="10287000"/>
          </a:xfrm>
        </p:grpSpPr>
        <p:sp>
          <p:nvSpPr>
            <p:cNvPr id="3" name="object 3" descr=""/>
            <p:cNvSpPr/>
            <p:nvPr/>
          </p:nvSpPr>
          <p:spPr>
            <a:xfrm>
              <a:off x="11168913" y="6006"/>
              <a:ext cx="7119620" cy="10281285"/>
            </a:xfrm>
            <a:custGeom>
              <a:avLst/>
              <a:gdLst/>
              <a:ahLst/>
              <a:cxnLst/>
              <a:rect l="l" t="t" r="r" b="b"/>
              <a:pathLst>
                <a:path w="7119619" h="10281285">
                  <a:moveTo>
                    <a:pt x="7119074" y="5536349"/>
                  </a:moveTo>
                  <a:lnTo>
                    <a:pt x="7115073" y="5530443"/>
                  </a:lnTo>
                  <a:lnTo>
                    <a:pt x="4229493" y="7454659"/>
                  </a:lnTo>
                  <a:lnTo>
                    <a:pt x="2904261" y="0"/>
                  </a:lnTo>
                  <a:lnTo>
                    <a:pt x="2890164" y="2476"/>
                  </a:lnTo>
                  <a:lnTo>
                    <a:pt x="4216501" y="7463320"/>
                  </a:lnTo>
                  <a:lnTo>
                    <a:pt x="0" y="10275037"/>
                  </a:lnTo>
                  <a:lnTo>
                    <a:pt x="4013" y="10280993"/>
                  </a:lnTo>
                  <a:lnTo>
                    <a:pt x="16903" y="10280993"/>
                  </a:lnTo>
                  <a:lnTo>
                    <a:pt x="4219232" y="7478674"/>
                  </a:lnTo>
                  <a:lnTo>
                    <a:pt x="4717415" y="10280993"/>
                  </a:lnTo>
                  <a:lnTo>
                    <a:pt x="4724679" y="10280993"/>
                  </a:lnTo>
                  <a:lnTo>
                    <a:pt x="4731728" y="10279761"/>
                  </a:lnTo>
                  <a:lnTo>
                    <a:pt x="4232224" y="7470013"/>
                  </a:lnTo>
                  <a:lnTo>
                    <a:pt x="7119074" y="5544909"/>
                  </a:lnTo>
                  <a:lnTo>
                    <a:pt x="7119074" y="5536349"/>
                  </a:lnTo>
                  <a:close/>
                </a:path>
              </a:pathLst>
            </a:custGeom>
            <a:solidFill>
              <a:srgbClr val="5ECA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13773149" y="0"/>
              <a:ext cx="4514850" cy="10287000"/>
            </a:xfrm>
            <a:custGeom>
              <a:avLst/>
              <a:gdLst/>
              <a:ahLst/>
              <a:cxnLst/>
              <a:rect l="l" t="t" r="r" b="b"/>
              <a:pathLst>
                <a:path w="4514850" h="10287000">
                  <a:moveTo>
                    <a:pt x="4514849" y="10286999"/>
                  </a:moveTo>
                  <a:lnTo>
                    <a:pt x="0" y="10286999"/>
                  </a:lnTo>
                  <a:lnTo>
                    <a:pt x="3066573" y="0"/>
                  </a:lnTo>
                  <a:lnTo>
                    <a:pt x="4514849" y="0"/>
                  </a:lnTo>
                  <a:lnTo>
                    <a:pt x="4514849" y="10286999"/>
                  </a:lnTo>
                  <a:close/>
                </a:path>
              </a:pathLst>
            </a:custGeom>
            <a:solidFill>
              <a:srgbClr val="5ECAED">
                <a:alpha val="3607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4404315" y="0"/>
              <a:ext cx="3884295" cy="10287000"/>
            </a:xfrm>
            <a:custGeom>
              <a:avLst/>
              <a:gdLst/>
              <a:ahLst/>
              <a:cxnLst/>
              <a:rect l="l" t="t" r="r" b="b"/>
              <a:pathLst>
                <a:path w="3884294" h="10287000">
                  <a:moveTo>
                    <a:pt x="3883682" y="10286999"/>
                  </a:moveTo>
                  <a:lnTo>
                    <a:pt x="1813369" y="10286999"/>
                  </a:lnTo>
                  <a:lnTo>
                    <a:pt x="0" y="0"/>
                  </a:lnTo>
                  <a:lnTo>
                    <a:pt x="3883682" y="0"/>
                  </a:lnTo>
                  <a:lnTo>
                    <a:pt x="3883682" y="10286999"/>
                  </a:lnTo>
                  <a:close/>
                </a:path>
              </a:pathLst>
            </a:custGeom>
            <a:solidFill>
              <a:srgbClr val="5ECAED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3401674" y="4572000"/>
              <a:ext cx="4886325" cy="5715000"/>
            </a:xfrm>
            <a:custGeom>
              <a:avLst/>
              <a:gdLst/>
              <a:ahLst/>
              <a:cxnLst/>
              <a:rect l="l" t="t" r="r" b="b"/>
              <a:pathLst>
                <a:path w="4886325" h="5715000">
                  <a:moveTo>
                    <a:pt x="4886323" y="5714998"/>
                  </a:moveTo>
                  <a:lnTo>
                    <a:pt x="0" y="5714998"/>
                  </a:lnTo>
                  <a:lnTo>
                    <a:pt x="4886323" y="0"/>
                  </a:lnTo>
                  <a:lnTo>
                    <a:pt x="4886323" y="5714998"/>
                  </a:lnTo>
                  <a:close/>
                </a:path>
              </a:pathLst>
            </a:custGeom>
            <a:solidFill>
              <a:srgbClr val="17AFE3">
                <a:alpha val="6587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4006894" y="0"/>
              <a:ext cx="4281170" cy="10285095"/>
            </a:xfrm>
            <a:custGeom>
              <a:avLst/>
              <a:gdLst/>
              <a:ahLst/>
              <a:cxnLst/>
              <a:rect l="l" t="t" r="r" b="b"/>
              <a:pathLst>
                <a:path w="4281169" h="10285095">
                  <a:moveTo>
                    <a:pt x="4281104" y="10285084"/>
                  </a:moveTo>
                  <a:lnTo>
                    <a:pt x="3704344" y="10285084"/>
                  </a:lnTo>
                  <a:lnTo>
                    <a:pt x="0" y="0"/>
                  </a:lnTo>
                  <a:lnTo>
                    <a:pt x="4281104" y="0"/>
                  </a:lnTo>
                  <a:lnTo>
                    <a:pt x="4281104" y="10285084"/>
                  </a:lnTo>
                  <a:close/>
                </a:path>
              </a:pathLst>
            </a:custGeom>
            <a:solidFill>
              <a:srgbClr val="17AFE3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6345231" y="0"/>
              <a:ext cx="1943100" cy="10285095"/>
            </a:xfrm>
            <a:custGeom>
              <a:avLst/>
              <a:gdLst/>
              <a:ahLst/>
              <a:cxnLst/>
              <a:rect l="l" t="t" r="r" b="b"/>
              <a:pathLst>
                <a:path w="1943100" h="10285095">
                  <a:moveTo>
                    <a:pt x="1942766" y="10284767"/>
                  </a:moveTo>
                  <a:lnTo>
                    <a:pt x="0" y="10284767"/>
                  </a:lnTo>
                  <a:lnTo>
                    <a:pt x="1533382" y="0"/>
                  </a:lnTo>
                  <a:lnTo>
                    <a:pt x="1942766" y="0"/>
                  </a:lnTo>
                  <a:lnTo>
                    <a:pt x="1942766" y="10284767"/>
                  </a:lnTo>
                  <a:close/>
                </a:path>
              </a:pathLst>
            </a:custGeom>
            <a:solidFill>
              <a:srgbClr val="2D82C2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6404369" y="0"/>
              <a:ext cx="1884045" cy="10287000"/>
            </a:xfrm>
            <a:custGeom>
              <a:avLst/>
              <a:gdLst/>
              <a:ahLst/>
              <a:cxnLst/>
              <a:rect l="l" t="t" r="r" b="b"/>
              <a:pathLst>
                <a:path w="1884044" h="10287000">
                  <a:moveTo>
                    <a:pt x="1883629" y="10286999"/>
                  </a:moveTo>
                  <a:lnTo>
                    <a:pt x="1671827" y="10286999"/>
                  </a:lnTo>
                  <a:lnTo>
                    <a:pt x="0" y="0"/>
                  </a:lnTo>
                  <a:lnTo>
                    <a:pt x="1883629" y="0"/>
                  </a:lnTo>
                  <a:lnTo>
                    <a:pt x="1883629" y="10286999"/>
                  </a:lnTo>
                  <a:close/>
                </a:path>
              </a:pathLst>
            </a:custGeom>
            <a:solidFill>
              <a:srgbClr val="216191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5561192" y="5386388"/>
              <a:ext cx="2727325" cy="4897120"/>
            </a:xfrm>
            <a:custGeom>
              <a:avLst/>
              <a:gdLst/>
              <a:ahLst/>
              <a:cxnLst/>
              <a:rect l="l" t="t" r="r" b="b"/>
              <a:pathLst>
                <a:path w="2727325" h="4897120">
                  <a:moveTo>
                    <a:pt x="2726804" y="4896827"/>
                  </a:moveTo>
                  <a:lnTo>
                    <a:pt x="0" y="4896827"/>
                  </a:lnTo>
                  <a:lnTo>
                    <a:pt x="2726804" y="0"/>
                  </a:lnTo>
                  <a:lnTo>
                    <a:pt x="2726804" y="4896827"/>
                  </a:lnTo>
                  <a:close/>
                </a:path>
              </a:pathLst>
            </a:custGeom>
            <a:solidFill>
              <a:srgbClr val="17AFE3">
                <a:alpha val="6587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/>
          <p:nvPr/>
        </p:nvSpPr>
        <p:spPr>
          <a:xfrm>
            <a:off x="0" y="6015037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12" y="4271962"/>
                </a:moveTo>
                <a:lnTo>
                  <a:pt x="0" y="0"/>
                </a:lnTo>
                <a:lnTo>
                  <a:pt x="671512" y="0"/>
                </a:lnTo>
                <a:lnTo>
                  <a:pt x="671512" y="4271962"/>
                </a:lnTo>
                <a:close/>
              </a:path>
              <a:path w="671830" h="427228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/>
          <p:nvPr/>
        </p:nvSpPr>
        <p:spPr>
          <a:xfrm>
            <a:off x="1128712" y="9727082"/>
            <a:ext cx="2649855" cy="2438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880"/>
              </a:lnSpc>
              <a:tabLst>
                <a:tab pos="1156970" algn="l"/>
              </a:tabLst>
            </a:pPr>
            <a:r>
              <a:rPr dirty="0" sz="1650" spc="-10">
                <a:solidFill>
                  <a:srgbClr val="2D82C2"/>
                </a:solidFill>
                <a:latin typeface="Trebuchet MS"/>
                <a:cs typeface="Trebuchet MS"/>
              </a:rPr>
              <a:t>3/21/2024</a:t>
            </a:r>
            <a:r>
              <a:rPr dirty="0" sz="1650">
                <a:solidFill>
                  <a:srgbClr val="2D82C2"/>
                </a:solidFill>
                <a:latin typeface="Trebuchet MS"/>
                <a:cs typeface="Trebuchet MS"/>
              </a:rPr>
              <a:t>	</a:t>
            </a:r>
            <a:r>
              <a:rPr dirty="0" sz="1650" b="1">
                <a:solidFill>
                  <a:srgbClr val="2D82C2"/>
                </a:solidFill>
                <a:latin typeface="Trebuchet MS"/>
                <a:cs typeface="Trebuchet MS"/>
              </a:rPr>
              <a:t>Annual</a:t>
            </a:r>
            <a:r>
              <a:rPr dirty="0" sz="1650" spc="165" b="1">
                <a:solidFill>
                  <a:srgbClr val="2D82C2"/>
                </a:solidFill>
                <a:latin typeface="Trebuchet MS"/>
                <a:cs typeface="Trebuchet MS"/>
              </a:rPr>
              <a:t> </a:t>
            </a:r>
            <a:r>
              <a:rPr dirty="0" sz="1650" spc="-10" b="1">
                <a:solidFill>
                  <a:srgbClr val="2D82C2"/>
                </a:solidFill>
                <a:latin typeface="Trebuchet MS"/>
                <a:cs typeface="Trebuchet MS"/>
              </a:rPr>
              <a:t>Review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13" name="object 13" descr=""/>
          <p:cNvSpPr/>
          <p:nvPr/>
        </p:nvSpPr>
        <p:spPr>
          <a:xfrm>
            <a:off x="14030325" y="80438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/>
          <p:nvPr/>
        </p:nvSpPr>
        <p:spPr>
          <a:xfrm>
            <a:off x="14030325" y="8843962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462" y="271462"/>
                </a:moveTo>
                <a:lnTo>
                  <a:pt x="0" y="271462"/>
                </a:lnTo>
                <a:lnTo>
                  <a:pt x="0" y="0"/>
                </a:lnTo>
                <a:lnTo>
                  <a:pt x="271462" y="0"/>
                </a:lnTo>
                <a:lnTo>
                  <a:pt x="271462" y="271462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6" name="object 1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012" y="5072059"/>
            <a:ext cx="3705224" cy="5133974"/>
          </a:xfrm>
          <a:prstGeom prst="rect">
            <a:avLst/>
          </a:prstGeom>
        </p:spPr>
      </p:pic>
      <p:sp>
        <p:nvSpPr>
          <p:cNvPr id="17" name="object 17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35560">
              <a:lnSpc>
                <a:spcPct val="100000"/>
              </a:lnSpc>
              <a:spcBef>
                <a:spcPts val="125"/>
              </a:spcBef>
            </a:pPr>
            <a:r>
              <a:rPr dirty="0" sz="6350">
                <a:latin typeface="Trebuchet MS"/>
                <a:cs typeface="Trebuchet MS"/>
              </a:rPr>
              <a:t>THE</a:t>
            </a:r>
            <a:r>
              <a:rPr dirty="0" sz="6350" spc="125">
                <a:latin typeface="Trebuchet MS"/>
                <a:cs typeface="Trebuchet MS"/>
              </a:rPr>
              <a:t> </a:t>
            </a:r>
            <a:r>
              <a:rPr dirty="0" sz="6350">
                <a:latin typeface="Trebuchet MS"/>
                <a:cs typeface="Trebuchet MS"/>
              </a:rPr>
              <a:t>"WOW"</a:t>
            </a:r>
            <a:r>
              <a:rPr dirty="0" sz="6350" spc="130">
                <a:latin typeface="Trebuchet MS"/>
                <a:cs typeface="Trebuchet MS"/>
              </a:rPr>
              <a:t> </a:t>
            </a:r>
            <a:r>
              <a:rPr dirty="0" sz="6350">
                <a:latin typeface="Trebuchet MS"/>
                <a:cs typeface="Trebuchet MS"/>
              </a:rPr>
              <a:t>IN</a:t>
            </a:r>
            <a:r>
              <a:rPr dirty="0" sz="6350" spc="135">
                <a:latin typeface="Trebuchet MS"/>
                <a:cs typeface="Trebuchet MS"/>
              </a:rPr>
              <a:t> </a:t>
            </a:r>
            <a:r>
              <a:rPr dirty="0" sz="6350">
                <a:latin typeface="Trebuchet MS"/>
                <a:cs typeface="Trebuchet MS"/>
              </a:rPr>
              <a:t>OUR</a:t>
            </a:r>
            <a:r>
              <a:rPr dirty="0" sz="6350" spc="130">
                <a:latin typeface="Trebuchet MS"/>
                <a:cs typeface="Trebuchet MS"/>
              </a:rPr>
              <a:t> </a:t>
            </a:r>
            <a:r>
              <a:rPr dirty="0" sz="6350" spc="-10">
                <a:latin typeface="Trebuchet MS"/>
                <a:cs typeface="Trebuchet MS"/>
              </a:rPr>
              <a:t>SOLUTION</a:t>
            </a:r>
            <a:endParaRPr sz="6350">
              <a:latin typeface="Trebuchet MS"/>
              <a:cs typeface="Trebuchet MS"/>
            </a:endParaRPr>
          </a:p>
        </p:txBody>
      </p:sp>
      <p:sp>
        <p:nvSpPr>
          <p:cNvPr id="19" name="object 1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 spc="-25"/>
              <a:t>11</a:t>
            </a:fld>
          </a:p>
        </p:txBody>
      </p:sp>
      <p:sp>
        <p:nvSpPr>
          <p:cNvPr id="18" name="object 18" descr=""/>
          <p:cNvSpPr txBox="1"/>
          <p:nvPr/>
        </p:nvSpPr>
        <p:spPr>
          <a:xfrm>
            <a:off x="3776344" y="3547164"/>
            <a:ext cx="10525125" cy="1303655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marL="12700" marR="5080">
              <a:lnSpc>
                <a:spcPts val="5030"/>
              </a:lnSpc>
              <a:spcBef>
                <a:spcPts val="204"/>
              </a:spcBef>
            </a:pPr>
            <a:r>
              <a:rPr dirty="0" sz="4200" spc="-105">
                <a:latin typeface="Trebuchet MS"/>
                <a:cs typeface="Trebuchet MS"/>
              </a:rPr>
              <a:t>=IFS(Z9&gt;=5,”VERY </a:t>
            </a:r>
            <a:r>
              <a:rPr dirty="0" sz="4200" spc="-290">
                <a:latin typeface="Trebuchet MS"/>
                <a:cs typeface="Trebuchet MS"/>
              </a:rPr>
              <a:t>HIGH”,Z9&gt;=4,”HIGH”,Z9&gt;=3,”MED”,TRUE,”LOW”)</a:t>
            </a:r>
            <a:endParaRPr sz="4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Kiran Kumar</dc:creator>
  <cp:keywords>DAGPbIsz47o,BAE_cZV9kGU</cp:keywords>
  <dc:title>Naan Mudhalvan Project.pptx</dc:title>
  <dcterms:created xsi:type="dcterms:W3CDTF">2024-08-31T12:39:38Z</dcterms:created>
  <dcterms:modified xsi:type="dcterms:W3CDTF">2024-08-31T12:39:38Z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2024-08-31T00:00:00Z</vt:filetime>
  </property>
  <property fmtid="{D5CDD505-2E9C-101B-9397-08002B2CF9AE}" pid="3" name="Creator">
    <vt:lpwstr>Canva</vt:lpwstr>
  </property>
  <property fmtid="{D5CDD505-2E9C-101B-9397-08002B2CF9AE}" pid="4" name="LastSaved">
    <vt:filetime>2024-08-31T00:00:00Z</vt:filetime>
  </property>
  <property fmtid="{D5CDD505-2E9C-101B-9397-08002B2CF9AE}" pid="5" name="Producer">
    <vt:lpwstr>Canva</vt:lpwstr>
  </property>
</Properties>
</file>