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sldIdLst>
    <p:sldId id="256" r:id="rId5"/>
    <p:sldId id="260" r:id="rId6"/>
    <p:sldId id="257" r:id="rId7"/>
    <p:sldId id="258" r:id="rId8"/>
    <p:sldId id="259" r:id="rId9"/>
    <p:sldId id="283"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60"/>
            <p14:sldId id="257"/>
          </p14:sldIdLst>
        </p14:section>
        <p14:section name="Using Remix 3D to Search for Models" id="{6844172C-9703-4DC7-908A-C23538616A3C}">
          <p14:sldIdLst>
            <p14:sldId id="258"/>
            <p14:sldId id="259"/>
            <p14:sldId id="283"/>
            <p14:sldId id="284"/>
          </p14:sldIdLst>
        </p14:section>
        <p14:section name="Insert a 3D Model from a File" id="{66737F24-1C36-4DF4-A00F-927A3F1468AC}">
          <p14:sldIdLst/>
        </p14:section>
        <p14:section name="Position and Rotate Your 3D Model" id="{A08F0015-E7F5-4E26-BBAF-AEE4F9A16AD2}">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6/1/2019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6/1/2019</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2368061" y="2195147"/>
            <a:ext cx="6652846" cy="1790700"/>
          </a:xfrm>
        </p:spPr>
        <p:txBody>
          <a:bodyPr/>
          <a:lstStyle/>
          <a:p>
            <a:r>
              <a:rPr lang="en-US" sz="8800" b="1" dirty="0">
                <a:latin typeface="Footlight MT Light" panose="0204060206030A020304" pitchFamily="18" charset="0"/>
              </a:rPr>
              <a:t>The Saviors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6603023" y="3550041"/>
            <a:ext cx="3106615" cy="503214"/>
          </a:xfrm>
        </p:spPr>
        <p:txBody>
          <a:bodyPr/>
          <a:lstStyle/>
          <a:p>
            <a:r>
              <a:rPr lang="en-US" b="1" dirty="0"/>
              <a:t>We protect you.</a:t>
            </a:r>
          </a:p>
        </p:txBody>
      </p:sp>
      <p:sp>
        <p:nvSpPr>
          <p:cNvPr id="5" name="About">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a:xfrm>
            <a:off x="604434" y="448628"/>
            <a:ext cx="10983132" cy="747763"/>
          </a:xfrm>
        </p:spPr>
        <p:txBody>
          <a:bodyPr>
            <a:normAutofit/>
          </a:bodyPr>
          <a:lstStyle/>
          <a:p>
            <a:r>
              <a:rPr lang="en-US" sz="4400" b="1" dirty="0">
                <a:solidFill>
                  <a:srgbClr val="E7E6E6">
                    <a:lumMod val="25000"/>
                  </a:srgbClr>
                </a:solidFill>
                <a:latin typeface="Footlight MT Light" panose="0204060206030A020304" pitchFamily="18" charset="0"/>
                <a:cs typeface="Segoe UI Light" panose="020B0502040204020203" pitchFamily="34" charset="0"/>
              </a:rPr>
              <a:t>WOMEN SECURITY </a:t>
            </a:r>
            <a:endParaRPr lang="en-US" sz="4400" b="1" dirty="0">
              <a:latin typeface="Footlight MT Light" panose="0204060206030A020304" pitchFamily="18" charset="0"/>
            </a:endParaRPr>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59835" y="1398009"/>
            <a:ext cx="4321175" cy="191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Directions">
            <a:extLst>
              <a:ext uri="{FF2B5EF4-FFF2-40B4-BE49-F238E27FC236}">
                <a16:creationId xmlns:a16="http://schemas.microsoft.com/office/drawing/2014/main" id="{1AF2FBBE-B7D3-452C-9253-F7C472312B69}"/>
              </a:ext>
            </a:extLst>
          </p:cNvPr>
          <p:cNvSpPr txBox="1">
            <a:spLocks/>
          </p:cNvSpPr>
          <p:nvPr/>
        </p:nvSpPr>
        <p:spPr>
          <a:xfrm>
            <a:off x="474516" y="3651363"/>
            <a:ext cx="2175299" cy="2995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999477" y="4097315"/>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362477" y="4097315"/>
            <a:ext cx="3671989" cy="12141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endParaRPr lang="en-US" dirty="0">
              <a:solidFill>
                <a:prstClr val="black">
                  <a:lumMod val="75000"/>
                  <a:lumOff val="25000"/>
                </a:prstClr>
              </a:solidFill>
              <a:cs typeface="Segoe UI"/>
            </a:endParaRPr>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17" name="Picture 16">
            <a:extLst>
              <a:ext uri="{FF2B5EF4-FFF2-40B4-BE49-F238E27FC236}">
                <a16:creationId xmlns:a16="http://schemas.microsoft.com/office/drawing/2014/main" id="{83BDD783-4793-4180-9B8B-3DE3EE8B88F6}"/>
              </a:ext>
            </a:extLst>
          </p:cNvPr>
          <p:cNvPicPr>
            <a:picLocks noChangeAspect="1"/>
          </p:cNvPicPr>
          <p:nvPr/>
        </p:nvPicPr>
        <p:blipFill>
          <a:blip r:embed="rId2"/>
          <a:stretch>
            <a:fillRect/>
          </a:stretch>
        </p:blipFill>
        <p:spPr>
          <a:xfrm>
            <a:off x="2250831" y="2570285"/>
            <a:ext cx="3276600" cy="2667000"/>
          </a:xfrm>
          <a:prstGeom prst="ellipse">
            <a:avLst/>
          </a:prstGeom>
          <a:ln>
            <a:noFill/>
          </a:ln>
          <a:effectLst>
            <a:softEdge rad="112500"/>
          </a:effectLst>
        </p:spPr>
      </p:pic>
      <p:pic>
        <p:nvPicPr>
          <p:cNvPr id="18" name="Picture 17">
            <a:extLst>
              <a:ext uri="{FF2B5EF4-FFF2-40B4-BE49-F238E27FC236}">
                <a16:creationId xmlns:a16="http://schemas.microsoft.com/office/drawing/2014/main" id="{9ED3F2A7-A905-4016-8044-5E3D7D571DDE}"/>
              </a:ext>
            </a:extLst>
          </p:cNvPr>
          <p:cNvPicPr>
            <a:picLocks noChangeAspect="1"/>
          </p:cNvPicPr>
          <p:nvPr/>
        </p:nvPicPr>
        <p:blipFill>
          <a:blip r:embed="rId3"/>
          <a:stretch>
            <a:fillRect/>
          </a:stretch>
        </p:blipFill>
        <p:spPr>
          <a:xfrm>
            <a:off x="6787663" y="1348557"/>
            <a:ext cx="3624348" cy="51049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65633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31043"/>
            <a:ext cx="10983132" cy="747763"/>
          </a:xfrm>
        </p:spPr>
        <p:txBody>
          <a:bodyPr>
            <a:normAutofit/>
          </a:bodyPr>
          <a:lstStyle/>
          <a:p>
            <a:r>
              <a:rPr lang="en-US" sz="3600" b="1" dirty="0">
                <a:latin typeface="Footlight MT Light" panose="0204060206030A020304" pitchFamily="18" charset="0"/>
              </a:rPr>
              <a:t>Problem statement</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8217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2154115" y="2426679"/>
            <a:ext cx="3253154" cy="2435468"/>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800" dirty="0">
                <a:latin typeface="Abadi Extra Light" panose="020B0204020104020204" pitchFamily="34" charset="0"/>
                <a:ea typeface="+mj-ea"/>
                <a:cs typeface="+mj-cs"/>
              </a:rPr>
              <a:t>           </a:t>
            </a:r>
            <a:r>
              <a:rPr lang="en-US" sz="1800" b="1" dirty="0">
                <a:latin typeface="Abadi Extra Light" panose="020B0204020104020204" pitchFamily="34" charset="0"/>
                <a:ea typeface="+mj-ea"/>
                <a:cs typeface="+mj-cs"/>
              </a:rPr>
              <a:t>Day by day the women are facing many problems. They are insecure. Though many security applications have developed nothing stopped their insecurities nothing protected them. Every single day the count is increasing</a:t>
            </a:r>
            <a:r>
              <a:rPr lang="en-US" sz="2000" b="1" dirty="0">
                <a:latin typeface="Abadi Extra Light" panose="020B0204020104020204" pitchFamily="34" charset="0"/>
                <a:ea typeface="+mj-ea"/>
                <a:cs typeface="+mj-cs"/>
              </a:rPr>
              <a:t>.</a:t>
            </a:r>
            <a:endParaRPr lang="en-US" sz="1800" b="1" dirty="0">
              <a:latin typeface="Abadi Extra Light" panose="020B0204020104020204" pitchFamily="34" charset="0"/>
              <a:ea typeface="+mj-ea"/>
              <a:cs typeface="+mj-cs"/>
            </a:endParaRPr>
          </a:p>
        </p:txBody>
      </p:sp>
      <p:pic>
        <p:nvPicPr>
          <p:cNvPr id="35" name="Picture 34">
            <a:extLst>
              <a:ext uri="{FF2B5EF4-FFF2-40B4-BE49-F238E27FC236}">
                <a16:creationId xmlns:a16="http://schemas.microsoft.com/office/drawing/2014/main" id="{365D74D3-FBAB-424D-B6BA-0A0202A515DC}"/>
              </a:ext>
            </a:extLst>
          </p:cNvPr>
          <p:cNvPicPr>
            <a:picLocks noChangeAspect="1"/>
          </p:cNvPicPr>
          <p:nvPr/>
        </p:nvPicPr>
        <p:blipFill>
          <a:blip r:embed="rId2"/>
          <a:stretch>
            <a:fillRect/>
          </a:stretch>
        </p:blipFill>
        <p:spPr>
          <a:xfrm>
            <a:off x="6620606" y="2382715"/>
            <a:ext cx="4310330" cy="27695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5510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normAutofit/>
          </a:bodyPr>
          <a:lstStyle/>
          <a:p>
            <a:r>
              <a:rPr lang="en-US" sz="4000" b="1" dirty="0">
                <a:latin typeface="Footlight MT Light" panose="0204060206030A020304" pitchFamily="18" charset="0"/>
              </a:rPr>
              <a:t>Abstract </a:t>
            </a:r>
          </a:p>
        </p:txBody>
      </p:sp>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a:xfrm>
            <a:off x="1389186" y="1419144"/>
            <a:ext cx="3861210" cy="4669896"/>
          </a:xfrm>
        </p:spPr>
        <p:txBody>
          <a:bodyPr>
            <a:normAutofit fontScale="92500"/>
          </a:bodyPr>
          <a:lstStyle/>
          <a:p>
            <a:pPr lvl="0">
              <a:buNone/>
            </a:pPr>
            <a:r>
              <a:rPr lang="en-US" sz="1400" b="1" dirty="0"/>
              <a:t>     </a:t>
            </a:r>
            <a:r>
              <a:rPr lang="en-US" sz="2000" b="1" dirty="0">
                <a:latin typeface="Abadi Extra Light" panose="020B0204020104020204" pitchFamily="34" charset="0"/>
              </a:rPr>
              <a:t>We have came out with this project to make the women feel secured. When they step out of their home and travelling or walking alone a street when they feel insecure or something worse is happening. If they are unable to protect themselves. We are going to involve and access the present location of the victim and take steps to protect her.</a:t>
            </a:r>
          </a:p>
        </p:txBody>
      </p:sp>
      <p:pic>
        <p:nvPicPr>
          <p:cNvPr id="12" name="Content Placeholder 11">
            <a:extLst>
              <a:ext uri="{FF2B5EF4-FFF2-40B4-BE49-F238E27FC236}">
                <a16:creationId xmlns:a16="http://schemas.microsoft.com/office/drawing/2014/main" id="{B365695A-AB80-4222-B134-62E2E6F7B565}"/>
              </a:ext>
            </a:extLst>
          </p:cNvPr>
          <p:cNvPicPr>
            <a:picLocks noGrp="1" noChangeAspect="1"/>
          </p:cNvPicPr>
          <p:nvPr>
            <p:ph idx="13"/>
          </p:nvPr>
        </p:nvPicPr>
        <p:blipFill>
          <a:blip r:embed="rId2"/>
          <a:stretch>
            <a:fillRect/>
          </a:stretch>
        </p:blipFill>
        <p:spPr>
          <a:xfrm>
            <a:off x="6383215" y="2382716"/>
            <a:ext cx="4094651" cy="27866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16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a:bodyPr>
          <a:lstStyle/>
          <a:p>
            <a:r>
              <a:rPr lang="en-US" sz="4000" b="1" dirty="0">
                <a:latin typeface="Footlight MT Light" panose="0204060206030A020304" pitchFamily="18" charset="0"/>
              </a:rPr>
              <a:t>Solution</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1257300" y="1872762"/>
            <a:ext cx="4070837" cy="3385039"/>
          </a:xfrm>
        </p:spPr>
        <p:txBody>
          <a:bodyPr>
            <a:noAutofit/>
          </a:bodyPr>
          <a:lstStyle/>
          <a:p>
            <a:pPr>
              <a:buNone/>
            </a:pPr>
            <a:r>
              <a:rPr lang="en-US" sz="2000" b="1" dirty="0">
                <a:latin typeface="Abadi Extra Light" panose="020B0204020104020204" pitchFamily="34" charset="0"/>
              </a:rPr>
              <a:t>           We have developed an application to trace the victim when ever the victim press the red button on our application the immediate pop up notification will be sent to the registered people around and to the near by cyber police station along with the live location. </a:t>
            </a:r>
          </a:p>
          <a:p>
            <a:pPr>
              <a:buNone/>
            </a:pPr>
            <a:r>
              <a:rPr lang="en-US" sz="2000" b="1" dirty="0">
                <a:latin typeface="Abadi Extra Light" panose="020B0204020104020204" pitchFamily="34" charset="0"/>
              </a:rPr>
              <a:t>        </a:t>
            </a:r>
          </a:p>
          <a:p>
            <a:pPr>
              <a:buNone/>
            </a:pPr>
            <a:r>
              <a:rPr lang="en-US" sz="2000" b="1" dirty="0">
                <a:latin typeface="Abadi Extra Light" panose="020B0204020104020204" pitchFamily="34" charset="0"/>
              </a:rPr>
              <a:t>         </a:t>
            </a:r>
          </a:p>
        </p:txBody>
      </p:sp>
      <p:pic>
        <p:nvPicPr>
          <p:cNvPr id="11" name="Picture 10">
            <a:extLst>
              <a:ext uri="{FF2B5EF4-FFF2-40B4-BE49-F238E27FC236}">
                <a16:creationId xmlns:a16="http://schemas.microsoft.com/office/drawing/2014/main" id="{F5C7ADAD-BAB8-4E8C-8FDE-562CD6EDAD49}"/>
              </a:ext>
            </a:extLst>
          </p:cNvPr>
          <p:cNvPicPr>
            <a:picLocks noChangeAspect="1"/>
          </p:cNvPicPr>
          <p:nvPr/>
        </p:nvPicPr>
        <p:blipFill>
          <a:blip r:embed="rId2"/>
          <a:stretch>
            <a:fillRect/>
          </a:stretch>
        </p:blipFill>
        <p:spPr>
          <a:xfrm>
            <a:off x="6365630" y="2157596"/>
            <a:ext cx="4403177" cy="2985904"/>
          </a:xfrm>
          <a:prstGeom prst="ellipse">
            <a:avLst/>
          </a:prstGeom>
          <a:ln>
            <a:noFill/>
          </a:ln>
          <a:effectLst>
            <a:softEdge rad="112500"/>
          </a:effectLst>
        </p:spPr>
      </p:pic>
      <p:sp>
        <p:nvSpPr>
          <p:cNvPr id="12" name="TextBox 11">
            <a:extLst>
              <a:ext uri="{FF2B5EF4-FFF2-40B4-BE49-F238E27FC236}">
                <a16:creationId xmlns:a16="http://schemas.microsoft.com/office/drawing/2014/main" id="{DE8ABFF2-83F0-4D80-A0BC-129216592CD1}"/>
              </a:ext>
            </a:extLst>
          </p:cNvPr>
          <p:cNvSpPr txBox="1"/>
          <p:nvPr/>
        </p:nvSpPr>
        <p:spPr>
          <a:xfrm>
            <a:off x="8141677" y="5706208"/>
            <a:ext cx="2804746" cy="404446"/>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098CF7A2-6ADB-447A-B915-FCE4D9F39441}"/>
              </a:ext>
            </a:extLst>
          </p:cNvPr>
          <p:cNvSpPr txBox="1"/>
          <p:nvPr/>
        </p:nvSpPr>
        <p:spPr>
          <a:xfrm>
            <a:off x="8581292" y="5407270"/>
            <a:ext cx="2839916" cy="465992"/>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2400" b="1" dirty="0">
                <a:solidFill>
                  <a:prstClr val="black">
                    <a:lumMod val="75000"/>
                    <a:lumOff val="25000"/>
                  </a:prstClr>
                </a:solidFill>
                <a:latin typeface="Segoe UI" panose="020B0502040204020203" pitchFamily="34" charset="0"/>
                <a:cs typeface="Segoe UI" panose="020B0502040204020203" pitchFamily="34" charset="0"/>
              </a:rPr>
              <a:t>ONE CLICK AWAY</a:t>
            </a:r>
            <a:endParaRPr lang="en-IN" sz="2400" b="1"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97439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9643-5541-498F-A98C-4BEE31470E85}"/>
              </a:ext>
            </a:extLst>
          </p:cNvPr>
          <p:cNvSpPr txBox="1"/>
          <p:nvPr/>
        </p:nvSpPr>
        <p:spPr>
          <a:xfrm>
            <a:off x="1485899" y="1802424"/>
            <a:ext cx="4914900" cy="4053254"/>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5A68B70-9E54-404A-89A8-FF4D30EE83D7}"/>
              </a:ext>
            </a:extLst>
          </p:cNvPr>
          <p:cNvSpPr txBox="1"/>
          <p:nvPr/>
        </p:nvSpPr>
        <p:spPr>
          <a:xfrm>
            <a:off x="2171701" y="3209192"/>
            <a:ext cx="6189784" cy="2708031"/>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4800" dirty="0">
                <a:solidFill>
                  <a:prstClr val="black">
                    <a:lumMod val="75000"/>
                    <a:lumOff val="25000"/>
                  </a:prstClr>
                </a:solidFill>
                <a:latin typeface="Arial Narrow" panose="020B0606020202030204" pitchFamily="34" charset="0"/>
                <a:cs typeface="Segoe UI" panose="020B0502040204020203" pitchFamily="34" charset="0"/>
              </a:rPr>
              <a:t>RIGHTS </a:t>
            </a:r>
          </a:p>
          <a:p>
            <a:pPr marL="0" indent="0" algn="l">
              <a:lnSpc>
                <a:spcPts val="1800"/>
              </a:lnSpc>
              <a:spcAft>
                <a:spcPts val="600"/>
              </a:spcAft>
              <a:buNone/>
            </a:pPr>
            <a:endParaRPr lang="en-US" sz="4800" dirty="0">
              <a:solidFill>
                <a:prstClr val="black">
                  <a:lumMod val="75000"/>
                  <a:lumOff val="25000"/>
                </a:prstClr>
              </a:solidFill>
              <a:latin typeface="Arial Narrow" panose="020B0606020202030204" pitchFamily="34" charset="0"/>
              <a:cs typeface="Segoe UI" panose="020B0502040204020203" pitchFamily="34" charset="0"/>
            </a:endParaRPr>
          </a:p>
          <a:p>
            <a:pPr marL="0" indent="0" algn="l">
              <a:lnSpc>
                <a:spcPts val="1800"/>
              </a:lnSpc>
              <a:spcAft>
                <a:spcPts val="600"/>
              </a:spcAft>
              <a:buNone/>
            </a:pPr>
            <a:r>
              <a:rPr lang="en-US" sz="4800" dirty="0">
                <a:solidFill>
                  <a:prstClr val="black">
                    <a:lumMod val="75000"/>
                    <a:lumOff val="25000"/>
                  </a:prstClr>
                </a:solidFill>
                <a:latin typeface="Arial Narrow" panose="020B0606020202030204" pitchFamily="34" charset="0"/>
                <a:cs typeface="Segoe UI" panose="020B0502040204020203" pitchFamily="34" charset="0"/>
              </a:rPr>
              <a:t>RESPECT</a:t>
            </a:r>
          </a:p>
          <a:p>
            <a:pPr marL="0" indent="0" algn="l">
              <a:lnSpc>
                <a:spcPts val="1800"/>
              </a:lnSpc>
              <a:spcAft>
                <a:spcPts val="600"/>
              </a:spcAft>
              <a:buNone/>
            </a:pPr>
            <a:endParaRPr lang="en-US" sz="4800" dirty="0">
              <a:solidFill>
                <a:prstClr val="black">
                  <a:lumMod val="75000"/>
                  <a:lumOff val="25000"/>
                </a:prstClr>
              </a:solidFill>
              <a:latin typeface="Arial Narrow" panose="020B0606020202030204" pitchFamily="34" charset="0"/>
              <a:cs typeface="Segoe UI" panose="020B0502040204020203" pitchFamily="34" charset="0"/>
            </a:endParaRPr>
          </a:p>
          <a:p>
            <a:pPr marL="0" indent="0" algn="l">
              <a:lnSpc>
                <a:spcPts val="1800"/>
              </a:lnSpc>
              <a:spcAft>
                <a:spcPts val="600"/>
              </a:spcAft>
              <a:buNone/>
            </a:pPr>
            <a:r>
              <a:rPr lang="en-US" sz="4800" dirty="0">
                <a:solidFill>
                  <a:prstClr val="black">
                    <a:lumMod val="75000"/>
                    <a:lumOff val="25000"/>
                  </a:prstClr>
                </a:solidFill>
                <a:latin typeface="Arial Narrow" panose="020B0606020202030204" pitchFamily="34" charset="0"/>
                <a:cs typeface="Segoe UI" panose="020B0502040204020203" pitchFamily="34" charset="0"/>
              </a:rPr>
              <a:t>RESPONSIBILITY </a:t>
            </a:r>
            <a:r>
              <a:rPr lang="en-US" dirty="0">
                <a:solidFill>
                  <a:prstClr val="black">
                    <a:lumMod val="75000"/>
                    <a:lumOff val="25000"/>
                  </a:prstClr>
                </a:solidFill>
                <a:latin typeface="Arial Narrow" panose="020B0606020202030204" pitchFamily="34" charset="0"/>
                <a:cs typeface="Segoe UI" panose="020B0502040204020203" pitchFamily="34" charset="0"/>
              </a:rPr>
              <a:t> </a:t>
            </a:r>
            <a:endParaRPr lang="en-IN" dirty="0">
              <a:solidFill>
                <a:prstClr val="black">
                  <a:lumMod val="75000"/>
                  <a:lumOff val="25000"/>
                </a:prstClr>
              </a:solidFill>
              <a:latin typeface="Arial Narrow" panose="020B0606020202030204" pitchFamily="34" charset="0"/>
              <a:cs typeface="Segoe UI" panose="020B0502040204020203" pitchFamily="34" charset="0"/>
            </a:endParaRPr>
          </a:p>
        </p:txBody>
      </p:sp>
      <p:pic>
        <p:nvPicPr>
          <p:cNvPr id="5" name="Picture 4">
            <a:extLst>
              <a:ext uri="{FF2B5EF4-FFF2-40B4-BE49-F238E27FC236}">
                <a16:creationId xmlns:a16="http://schemas.microsoft.com/office/drawing/2014/main" id="{DA64113B-AD19-4229-A820-68F62C0875A6}"/>
              </a:ext>
            </a:extLst>
          </p:cNvPr>
          <p:cNvPicPr>
            <a:picLocks noChangeAspect="1"/>
          </p:cNvPicPr>
          <p:nvPr/>
        </p:nvPicPr>
        <p:blipFill>
          <a:blip r:embed="rId2"/>
          <a:stretch>
            <a:fillRect/>
          </a:stretch>
        </p:blipFill>
        <p:spPr>
          <a:xfrm>
            <a:off x="6646985" y="1802423"/>
            <a:ext cx="3797382" cy="3578468"/>
          </a:xfrm>
          <a:prstGeom prst="rect">
            <a:avLst/>
          </a:prstGeom>
        </p:spPr>
      </p:pic>
      <p:sp>
        <p:nvSpPr>
          <p:cNvPr id="6" name="TextBox 5">
            <a:extLst>
              <a:ext uri="{FF2B5EF4-FFF2-40B4-BE49-F238E27FC236}">
                <a16:creationId xmlns:a16="http://schemas.microsoft.com/office/drawing/2014/main" id="{3494738B-3C29-4F57-B9D1-B914B893796A}"/>
              </a:ext>
            </a:extLst>
          </p:cNvPr>
          <p:cNvSpPr txBox="1"/>
          <p:nvPr/>
        </p:nvSpPr>
        <p:spPr>
          <a:xfrm>
            <a:off x="870439" y="439615"/>
            <a:ext cx="6348046" cy="633046"/>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D638356A-AC0B-4F03-AAC9-2D7809C6382F}"/>
              </a:ext>
            </a:extLst>
          </p:cNvPr>
          <p:cNvSpPr txBox="1"/>
          <p:nvPr/>
        </p:nvSpPr>
        <p:spPr>
          <a:xfrm>
            <a:off x="668217" y="764931"/>
            <a:ext cx="3991706" cy="5715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2400" b="1" dirty="0">
                <a:solidFill>
                  <a:prstClr val="black">
                    <a:lumMod val="75000"/>
                    <a:lumOff val="25000"/>
                  </a:prstClr>
                </a:solidFill>
                <a:latin typeface="Footlight MT Light" panose="0204060206030A020304" pitchFamily="18" charset="0"/>
                <a:cs typeface="Segoe UI" panose="020B0502040204020203" pitchFamily="34" charset="0"/>
              </a:rPr>
              <a:t>ALL WE NEED IS … </a:t>
            </a:r>
            <a:endParaRPr lang="en-IN" sz="2400" b="1" dirty="0">
              <a:solidFill>
                <a:prstClr val="black">
                  <a:lumMod val="75000"/>
                  <a:lumOff val="25000"/>
                </a:prstClr>
              </a:solidFill>
              <a:latin typeface="Footlight MT Light" panose="0204060206030A020304" pitchFamily="18" charset="0"/>
              <a:cs typeface="Segoe UI" panose="020B0502040204020203" pitchFamily="34" charset="0"/>
            </a:endParaRPr>
          </a:p>
        </p:txBody>
      </p:sp>
    </p:spTree>
    <p:extLst>
      <p:ext uri="{BB962C8B-B14F-4D97-AF65-F5344CB8AC3E}">
        <p14:creationId xmlns:p14="http://schemas.microsoft.com/office/powerpoint/2010/main" val="337935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8F8CAD-C2FA-481C-B3B4-C85ED396F518}"/>
              </a:ext>
            </a:extLst>
          </p:cNvPr>
          <p:cNvPicPr>
            <a:picLocks noChangeAspect="1"/>
          </p:cNvPicPr>
          <p:nvPr/>
        </p:nvPicPr>
        <p:blipFill>
          <a:blip r:embed="rId2"/>
          <a:stretch>
            <a:fillRect/>
          </a:stretch>
        </p:blipFill>
        <p:spPr>
          <a:xfrm>
            <a:off x="3768236" y="1725490"/>
            <a:ext cx="4286250" cy="4286250"/>
          </a:xfrm>
          <a:prstGeom prst="rect">
            <a:avLst/>
          </a:prstGeom>
        </p:spPr>
      </p:pic>
    </p:spTree>
    <p:extLst>
      <p:ext uri="{BB962C8B-B14F-4D97-AF65-F5344CB8AC3E}">
        <p14:creationId xmlns:p14="http://schemas.microsoft.com/office/powerpoint/2010/main" val="3638080780"/>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Bring your presentations to life with 3D_AAS_v3" id="{16D6C460-65F3-4DF8-AE87-56541C30C8AE}" vid="{B7832409-F369-484D-AD9D-1F570206E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774A73-0280-47B7-9E46-5069D2220801}">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dcmitype/"/>
    <ds:schemaRef ds:uri="71af3243-3dd4-4a8d-8c0d-dd76da1f02a5"/>
    <ds:schemaRef ds:uri="http://www.w3.org/XML/1998/namespace"/>
  </ds:schemaRefs>
</ds:datastoreItem>
</file>

<file path=customXml/itemProps2.xml><?xml version="1.0" encoding="utf-8"?>
<ds:datastoreItem xmlns:ds="http://schemas.openxmlformats.org/officeDocument/2006/customXml" ds:itemID="{F7126FF7-C1F4-4C68-B9E0-A1BEBFA97A78}">
  <ds:schemaRefs>
    <ds:schemaRef ds:uri="http://schemas.microsoft.com/sharepoint/v3/contenttype/forms"/>
  </ds:schemaRefs>
</ds:datastoreItem>
</file>

<file path=customXml/itemProps3.xml><?xml version="1.0" encoding="utf-8"?>
<ds:datastoreItem xmlns:ds="http://schemas.openxmlformats.org/officeDocument/2006/customXml" ds:itemID="{406286C1-23B0-486D-BA90-391FEFBD89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3D(2)</Template>
  <TotalTime>0</TotalTime>
  <Words>177</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Abadi Extra Light</vt:lpstr>
      <vt:lpstr>Arial</vt:lpstr>
      <vt:lpstr>Arial Narrow</vt:lpstr>
      <vt:lpstr>Calibri</vt:lpstr>
      <vt:lpstr>Footlight MT Light</vt:lpstr>
      <vt:lpstr>Segoe UI</vt:lpstr>
      <vt:lpstr>Segoe UI Light</vt:lpstr>
      <vt:lpstr>Segoe UI Semibold</vt:lpstr>
      <vt:lpstr>Get Started with 3D</vt:lpstr>
      <vt:lpstr>The Saviors</vt:lpstr>
      <vt:lpstr>WOMEN SECURITY </vt:lpstr>
      <vt:lpstr>Problem statement</vt:lpstr>
      <vt:lpstr>Abstract </vt:lpstr>
      <vt:lpstr>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2019-06-01T08:06:35Z</dcterms:created>
  <dcterms:modified xsi:type="dcterms:W3CDTF">2019-06-01T09:28:18Z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