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1"/>
  </p:notesMasterIdLst>
  <p:sldIdLst>
    <p:sldId id="258" r:id="rId2"/>
    <p:sldId id="774" r:id="rId3"/>
    <p:sldId id="871" r:id="rId4"/>
    <p:sldId id="872" r:id="rId5"/>
    <p:sldId id="879" r:id="rId6"/>
    <p:sldId id="875" r:id="rId7"/>
    <p:sldId id="889" r:id="rId8"/>
    <p:sldId id="890" r:id="rId9"/>
    <p:sldId id="888" r:id="rId10"/>
    <p:sldId id="891" r:id="rId11"/>
    <p:sldId id="893" r:id="rId12"/>
    <p:sldId id="894" r:id="rId13"/>
    <p:sldId id="895" r:id="rId14"/>
    <p:sldId id="897" r:id="rId15"/>
    <p:sldId id="892" r:id="rId16"/>
    <p:sldId id="898" r:id="rId17"/>
    <p:sldId id="899" r:id="rId18"/>
    <p:sldId id="900" r:id="rId19"/>
    <p:sldId id="901" r:id="rId20"/>
    <p:sldId id="902" r:id="rId21"/>
    <p:sldId id="903" r:id="rId22"/>
    <p:sldId id="904" r:id="rId23"/>
    <p:sldId id="906" r:id="rId24"/>
    <p:sldId id="905" r:id="rId25"/>
    <p:sldId id="907" r:id="rId26"/>
    <p:sldId id="908" r:id="rId27"/>
    <p:sldId id="909" r:id="rId28"/>
    <p:sldId id="874" r:id="rId29"/>
    <p:sldId id="77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58"/>
    <p:restoredTop sz="86395"/>
  </p:normalViewPr>
  <p:slideViewPr>
    <p:cSldViewPr snapToGrid="0" snapToObjects="1">
      <p:cViewPr varScale="1">
        <p:scale>
          <a:sx n="110" d="100"/>
          <a:sy n="110" d="100"/>
        </p:scale>
        <p:origin x="48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D78D4-8830-4043-9064-E6BE46C06313}" type="datetimeFigureOut">
              <a:rPr lang="en-US" smtClean="0"/>
              <a:t>1/27/22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FDDA2-D307-7D41-8A9B-9D02DEE48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89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FDDA2-D307-7D41-8A9B-9D02DEE488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39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C5C32C3-0E38-EF40-8753-699E473F02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27BE0D8-E95C-3C4B-A373-FA77AFB95C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13549" y="2703443"/>
            <a:ext cx="4660900" cy="677395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1DA1688-B217-4843-B0D0-29E1D20281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13549" y="3546735"/>
            <a:ext cx="4660900" cy="512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356227-D7D4-F943-AFB2-F20F8B424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817" y="1983144"/>
            <a:ext cx="2853911" cy="289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9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2D5093F-A64D-6A42-8920-D62D4FA40C4E}"/>
              </a:ext>
            </a:extLst>
          </p:cNvPr>
          <p:cNvGrpSpPr/>
          <p:nvPr userDrawn="1"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A42E0DC-41C4-5D4E-9365-D4101A18F8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0272"/>
            <a:stretch/>
          </p:blipFill>
          <p:spPr>
            <a:xfrm>
              <a:off x="1" y="0"/>
              <a:ext cx="12192000" cy="6858000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FC13913-2F32-2343-B64C-251CB51EA2C7}"/>
                </a:ext>
              </a:extLst>
            </p:cNvPr>
            <p:cNvCxnSpPr>
              <a:cxnSpLocks/>
            </p:cNvCxnSpPr>
            <p:nvPr/>
          </p:nvCxnSpPr>
          <p:spPr>
            <a:xfrm>
              <a:off x="1826811" y="1497477"/>
              <a:ext cx="8538377" cy="0"/>
            </a:xfrm>
            <a:prstGeom prst="line">
              <a:avLst/>
            </a:prstGeom>
            <a:ln w="28575">
              <a:solidFill>
                <a:srgbClr val="FFC6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EDDACB2-B58B-F64A-B55E-70FEB45037B1}"/>
                </a:ext>
              </a:extLst>
            </p:cNvPr>
            <p:cNvSpPr/>
            <p:nvPr/>
          </p:nvSpPr>
          <p:spPr>
            <a:xfrm>
              <a:off x="5589104" y="990581"/>
              <a:ext cx="1013791" cy="101379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6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4A6396A-6CC8-EE41-8B23-9407CDA8FD3F}"/>
                </a:ext>
              </a:extLst>
            </p:cNvPr>
            <p:cNvCxnSpPr>
              <a:cxnSpLocks/>
            </p:cNvCxnSpPr>
            <p:nvPr/>
          </p:nvCxnSpPr>
          <p:spPr>
            <a:xfrm>
              <a:off x="1826811" y="5360525"/>
              <a:ext cx="8538377" cy="0"/>
            </a:xfrm>
            <a:prstGeom prst="line">
              <a:avLst/>
            </a:prstGeom>
            <a:ln w="28575">
              <a:solidFill>
                <a:srgbClr val="FFC6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4DCAAE-06D4-1C42-A8CE-0E38F73143D0}"/>
                </a:ext>
              </a:extLst>
            </p:cNvPr>
            <p:cNvSpPr/>
            <p:nvPr/>
          </p:nvSpPr>
          <p:spPr>
            <a:xfrm>
              <a:off x="5589104" y="4853629"/>
              <a:ext cx="1013791" cy="101379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6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F89AB1-B31C-E448-B85A-7845F94BB1BB}"/>
                </a:ext>
              </a:extLst>
            </p:cNvPr>
            <p:cNvSpPr/>
            <p:nvPr/>
          </p:nvSpPr>
          <p:spPr>
            <a:xfrm>
              <a:off x="-1" y="2494755"/>
              <a:ext cx="12192001" cy="1866622"/>
            </a:xfrm>
            <a:prstGeom prst="rect">
              <a:avLst/>
            </a:prstGeom>
            <a:solidFill>
              <a:srgbClr val="FFC6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5F5AD75-B71E-D94B-A05C-66D485089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0916" y="1320514"/>
              <a:ext cx="650162" cy="43344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7CDAB06-B996-2747-B5EA-CA07085E5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5770916" y="5143800"/>
              <a:ext cx="650162" cy="433441"/>
            </a:xfrm>
            <a:prstGeom prst="rect">
              <a:avLst/>
            </a:prstGeom>
          </p:spPr>
        </p:pic>
      </p:grp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4E663CB2-1E13-F842-839B-5A8CD0A85A6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8571" y="2937860"/>
            <a:ext cx="10414849" cy="9804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We don’t yet know what our best self can be…together, we all need to find it.</a:t>
            </a:r>
          </a:p>
        </p:txBody>
      </p:sp>
    </p:spTree>
    <p:extLst>
      <p:ext uri="{BB962C8B-B14F-4D97-AF65-F5344CB8AC3E}">
        <p14:creationId xmlns:p14="http://schemas.microsoft.com/office/powerpoint/2010/main" val="456981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33246C5-2D29-F946-B2F7-3B9C84905703}"/>
              </a:ext>
            </a:extLst>
          </p:cNvPr>
          <p:cNvGrpSpPr/>
          <p:nvPr userDrawn="1"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4CE2E98-8D1A-CD4B-B1A9-88632EBA6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FBB83C3-3C45-0841-A413-09852839C40C}"/>
                </a:ext>
              </a:extLst>
            </p:cNvPr>
            <p:cNvCxnSpPr>
              <a:cxnSpLocks/>
            </p:cNvCxnSpPr>
            <p:nvPr/>
          </p:nvCxnSpPr>
          <p:spPr>
            <a:xfrm>
              <a:off x="1826811" y="1497477"/>
              <a:ext cx="85383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7FDDB52-74F4-BD45-9465-8A1053479EC4}"/>
                </a:ext>
              </a:extLst>
            </p:cNvPr>
            <p:cNvSpPr/>
            <p:nvPr/>
          </p:nvSpPr>
          <p:spPr>
            <a:xfrm>
              <a:off x="5589104" y="990581"/>
              <a:ext cx="1013791" cy="10137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DFCEBF5-ADAA-7B46-9038-529B9CAD1C0A}"/>
                </a:ext>
              </a:extLst>
            </p:cNvPr>
            <p:cNvCxnSpPr>
              <a:cxnSpLocks/>
            </p:cNvCxnSpPr>
            <p:nvPr/>
          </p:nvCxnSpPr>
          <p:spPr>
            <a:xfrm>
              <a:off x="1826811" y="5360525"/>
              <a:ext cx="85383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C772748-8129-DF4A-8381-C7C56673891E}"/>
                </a:ext>
              </a:extLst>
            </p:cNvPr>
            <p:cNvSpPr/>
            <p:nvPr/>
          </p:nvSpPr>
          <p:spPr>
            <a:xfrm>
              <a:off x="5589104" y="4853629"/>
              <a:ext cx="1013791" cy="10137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87E82D3-A127-8949-B1E6-B259F329C874}"/>
                </a:ext>
              </a:extLst>
            </p:cNvPr>
            <p:cNvSpPr/>
            <p:nvPr/>
          </p:nvSpPr>
          <p:spPr>
            <a:xfrm>
              <a:off x="-1" y="2494755"/>
              <a:ext cx="12192001" cy="18666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EB4B2D7-120C-C34A-B84F-EA07D8F4A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50855" y="1305854"/>
              <a:ext cx="690281" cy="46018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F279F7D-5F09-5A4A-BBE3-A178B7A30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5750855" y="5128560"/>
              <a:ext cx="690281" cy="460187"/>
            </a:xfrm>
            <a:prstGeom prst="rect">
              <a:avLst/>
            </a:prstGeom>
          </p:spPr>
        </p:pic>
      </p:grp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D4F3A9B5-49EA-D54B-89B9-093CE6BD84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8571" y="2937860"/>
            <a:ext cx="10414849" cy="9804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We don’t yet know what our best self can be…together, we all need to find it.</a:t>
            </a:r>
          </a:p>
        </p:txBody>
      </p:sp>
    </p:spTree>
    <p:extLst>
      <p:ext uri="{BB962C8B-B14F-4D97-AF65-F5344CB8AC3E}">
        <p14:creationId xmlns:p14="http://schemas.microsoft.com/office/powerpoint/2010/main" val="2181872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25A00D-820B-394B-BB34-47EBF2ABE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071227B-224F-8845-985A-7D474CAE570C}"/>
              </a:ext>
            </a:extLst>
          </p:cNvPr>
          <p:cNvSpPr/>
          <p:nvPr/>
        </p:nvSpPr>
        <p:spPr>
          <a:xfrm>
            <a:off x="-1" y="2958419"/>
            <a:ext cx="12192001" cy="9411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FC234-CE84-CE4A-AEC5-3D8F75B4E49C}"/>
              </a:ext>
            </a:extLst>
          </p:cNvPr>
          <p:cNvSpPr txBox="1"/>
          <p:nvPr/>
        </p:nvSpPr>
        <p:spPr>
          <a:xfrm>
            <a:off x="1822703" y="3210350"/>
            <a:ext cx="85465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34758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7E3552-DEBB-C944-A554-82AFCB8419BA}"/>
              </a:ext>
            </a:extLst>
          </p:cNvPr>
          <p:cNvSpPr/>
          <p:nvPr/>
        </p:nvSpPr>
        <p:spPr>
          <a:xfrm>
            <a:off x="0" y="4872178"/>
            <a:ext cx="12192000" cy="121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982E9-2715-D941-B379-71A97DB17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 r="1168" b="21932"/>
          <a:stretch/>
        </p:blipFill>
        <p:spPr>
          <a:xfrm>
            <a:off x="-1" y="4933072"/>
            <a:ext cx="12192001" cy="19249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8D1FCC-C828-5245-A412-370879858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335" y="963303"/>
            <a:ext cx="2887330" cy="2925572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754ED87-0658-414E-9715-03B96424125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65550" y="5448601"/>
            <a:ext cx="4660900" cy="4460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Title2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EA2028A-6C2D-9540-910F-711B608C5F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65550" y="5961363"/>
            <a:ext cx="4660900" cy="3502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Date2</a:t>
            </a:r>
          </a:p>
        </p:txBody>
      </p:sp>
    </p:spTree>
    <p:extLst>
      <p:ext uri="{BB962C8B-B14F-4D97-AF65-F5344CB8AC3E}">
        <p14:creationId xmlns:p14="http://schemas.microsoft.com/office/powerpoint/2010/main" val="303132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9982E9-2715-D941-B379-71A97DB17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902" r="1168" b="21932"/>
          <a:stretch/>
        </p:blipFill>
        <p:spPr>
          <a:xfrm>
            <a:off x="-1" y="6311590"/>
            <a:ext cx="12192001" cy="56563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0C39C82-22A6-0A45-B0AE-051068866D21}"/>
              </a:ext>
            </a:extLst>
          </p:cNvPr>
          <p:cNvCxnSpPr>
            <a:cxnSpLocks/>
          </p:cNvCxnSpPr>
          <p:nvPr userDrawn="1"/>
        </p:nvCxnSpPr>
        <p:spPr>
          <a:xfrm>
            <a:off x="-1" y="6311590"/>
            <a:ext cx="1219200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FA6151DA-0E50-3747-B88F-29F646B314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096" y="354615"/>
            <a:ext cx="10515600" cy="823945"/>
          </a:xfrm>
          <a:prstGeom prst="rect">
            <a:avLst/>
          </a:prstGeom>
        </p:spPr>
        <p:txBody>
          <a:bodyPr/>
          <a:lstStyle>
            <a:lvl1pPr>
              <a:defRPr sz="4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Title3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8378D0F-E7EF-4A4B-83B1-DE987880935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5" y="1178560"/>
            <a:ext cx="10355263" cy="4792028"/>
          </a:xfrm>
          <a:prstGeom prst="rect">
            <a:avLst/>
          </a:prstGeom>
        </p:spPr>
        <p:txBody>
          <a:bodyPr/>
          <a:lstStyle>
            <a:lvl1pPr>
              <a:buClr>
                <a:srgbClr val="F7BF32"/>
              </a:buClr>
              <a:defRPr b="0" i="0">
                <a:latin typeface="Avenir 65 Medium" panose="02000503020000020003" pitchFamily="2" charset="0"/>
              </a:defRPr>
            </a:lvl1pPr>
            <a:lvl2pPr>
              <a:buClr>
                <a:srgbClr val="F7BF32"/>
              </a:buClr>
              <a:defRPr b="0" i="0">
                <a:latin typeface="Avenir 55 Roman" panose="02000503020000020003" pitchFamily="2" charset="0"/>
              </a:defRPr>
            </a:lvl2pPr>
            <a:lvl3pPr>
              <a:buClr>
                <a:srgbClr val="F7BF32"/>
              </a:buClr>
              <a:defRPr b="0" i="0">
                <a:latin typeface="Avenir 55 Roman" panose="02000503020000020003" pitchFamily="2" charset="0"/>
              </a:defRPr>
            </a:lvl3pPr>
            <a:lvl4pPr>
              <a:buClr>
                <a:srgbClr val="F7BF32"/>
              </a:buClr>
              <a:defRPr b="0" i="0">
                <a:latin typeface="Avenir 55 Roman" panose="02000503020000020003" pitchFamily="2" charset="0"/>
              </a:defRPr>
            </a:lvl4pPr>
            <a:lvl5pPr>
              <a:buClr>
                <a:srgbClr val="F7BF32"/>
              </a:buClr>
              <a:defRPr b="0" i="0">
                <a:latin typeface="Avenir 55 Roman" panose="02000503020000020003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2006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9982E9-2715-D941-B379-71A97DB17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902" r="1168" b="21932"/>
          <a:stretch/>
        </p:blipFill>
        <p:spPr>
          <a:xfrm>
            <a:off x="-1" y="6311590"/>
            <a:ext cx="12192001" cy="56563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0C39C82-22A6-0A45-B0AE-051068866D21}"/>
              </a:ext>
            </a:extLst>
          </p:cNvPr>
          <p:cNvCxnSpPr>
            <a:cxnSpLocks/>
          </p:cNvCxnSpPr>
          <p:nvPr userDrawn="1"/>
        </p:nvCxnSpPr>
        <p:spPr>
          <a:xfrm>
            <a:off x="-1" y="6311590"/>
            <a:ext cx="1219200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9A8CB0-9A70-A144-93B6-FBAF6A78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054452"/>
            <a:ext cx="10515600" cy="1139861"/>
          </a:xfrm>
          <a:prstGeom prst="rect">
            <a:avLst/>
          </a:prstGeom>
        </p:spPr>
        <p:txBody>
          <a:bodyPr/>
          <a:lstStyle>
            <a:lvl1pPr algn="ctr">
              <a:defRPr sz="3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119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7E3552-DEBB-C944-A554-82AFCB8419BA}"/>
              </a:ext>
            </a:extLst>
          </p:cNvPr>
          <p:cNvSpPr/>
          <p:nvPr/>
        </p:nvSpPr>
        <p:spPr>
          <a:xfrm>
            <a:off x="0" y="4872178"/>
            <a:ext cx="12192000" cy="121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982E9-2715-D941-B379-71A97DB17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 r="1168" b="21932"/>
          <a:stretch/>
        </p:blipFill>
        <p:spPr>
          <a:xfrm>
            <a:off x="-1" y="4933072"/>
            <a:ext cx="12192001" cy="192492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159C787-850A-E94C-BE82-DEF54263A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054452"/>
            <a:ext cx="10515600" cy="1139861"/>
          </a:xfrm>
          <a:prstGeom prst="rect">
            <a:avLst/>
          </a:prstGeom>
        </p:spPr>
        <p:txBody>
          <a:bodyPr/>
          <a:lstStyle>
            <a:lvl1pPr algn="ctr">
              <a:defRPr sz="3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05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D4AF910-3B45-C642-BA40-7F26C292CBB7}"/>
              </a:ext>
            </a:extLst>
          </p:cNvPr>
          <p:cNvGrpSpPr/>
          <p:nvPr userDrawn="1"/>
        </p:nvGrpSpPr>
        <p:grpSpPr>
          <a:xfrm>
            <a:off x="0" y="0"/>
            <a:ext cx="6143872" cy="6858000"/>
            <a:chOff x="0" y="0"/>
            <a:chExt cx="6143872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89D864-D3E3-854A-9727-A7FA3A3C3175}"/>
                </a:ext>
              </a:extLst>
            </p:cNvPr>
            <p:cNvSpPr/>
            <p:nvPr/>
          </p:nvSpPr>
          <p:spPr>
            <a:xfrm>
              <a:off x="5617345" y="0"/>
              <a:ext cx="526527" cy="685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D8ED27C-6546-2A4D-8DF8-81E2F1D5CA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0000"/>
            <a:stretch/>
          </p:blipFill>
          <p:spPr>
            <a:xfrm>
              <a:off x="0" y="0"/>
              <a:ext cx="6096000" cy="6858000"/>
            </a:xfrm>
            <a:prstGeom prst="rect">
              <a:avLst/>
            </a:prstGeom>
          </p:spPr>
        </p:pic>
      </p:grp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1061A9F-A15E-C64A-9549-79374FACE1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5833" y="3229691"/>
            <a:ext cx="4702175" cy="3986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What We’ll Cover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FA52A49-6633-E54F-9E51-57323147E9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91833" y="1128199"/>
            <a:ext cx="4704334" cy="4564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200000"/>
              </a:lnSpc>
              <a:buClr>
                <a:srgbClr val="FFC629"/>
              </a:buClr>
              <a:buFont typeface="Arial" panose="020B0604020202020204" pitchFamily="34" charset="0"/>
              <a:buChar char="•"/>
              <a:defRPr sz="1800" b="0" i="0"/>
            </a:lvl2pPr>
          </a:lstStyle>
          <a:p>
            <a:pPr>
              <a:lnSpc>
                <a:spcPct val="200000"/>
              </a:lnSpc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 marL="742950" lvl="1" indent="-285750">
              <a:lnSpc>
                <a:spcPct val="200000"/>
              </a:lnSpc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 marL="742950" lvl="1" indent="-285750">
              <a:lnSpc>
                <a:spcPct val="200000"/>
              </a:lnSpc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 marL="742950" lvl="1" indent="-285750">
              <a:lnSpc>
                <a:spcPct val="200000"/>
              </a:lnSpc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86207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6B76FD-EBC2-924F-90F9-5FBB8B224E6C}"/>
              </a:ext>
            </a:extLst>
          </p:cNvPr>
          <p:cNvSpPr/>
          <p:nvPr/>
        </p:nvSpPr>
        <p:spPr>
          <a:xfrm>
            <a:off x="-1" y="6224584"/>
            <a:ext cx="12192001" cy="2607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204431-1C59-AA44-82EC-D02845A982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324" r="1434" b="242"/>
          <a:stretch/>
        </p:blipFill>
        <p:spPr>
          <a:xfrm>
            <a:off x="0" y="6279639"/>
            <a:ext cx="12192000" cy="57836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6176D2-EEF6-1043-9E18-99A5E6FB1DED}"/>
              </a:ext>
            </a:extLst>
          </p:cNvPr>
          <p:cNvCxnSpPr>
            <a:cxnSpLocks/>
          </p:cNvCxnSpPr>
          <p:nvPr/>
        </p:nvCxnSpPr>
        <p:spPr>
          <a:xfrm>
            <a:off x="-13856" y="1260574"/>
            <a:ext cx="6096001" cy="0"/>
          </a:xfrm>
          <a:prstGeom prst="line">
            <a:avLst/>
          </a:prstGeom>
          <a:ln w="28575">
            <a:solidFill>
              <a:srgbClr val="FFC6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B75B1AC-CF2D-704D-8913-3B88C08C39B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8083" y="600075"/>
            <a:ext cx="5680075" cy="660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Title7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8360B5A-D265-7849-A437-ACE53640BB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8083" y="1752600"/>
            <a:ext cx="4257675" cy="33528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C629"/>
              </a:buClr>
              <a:buFont typeface="Arial" panose="020B0604020202020204" pitchFamily="34" charset="0"/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sz="1500" b="1" dirty="0">
                <a:latin typeface="Avenir 95 Black" panose="02000503020000020003" pitchFamily="2" charset="0"/>
              </a:rPr>
              <a:t>Points:</a:t>
            </a:r>
          </a:p>
          <a:p>
            <a:endParaRPr lang="en-US" sz="1500" dirty="0">
              <a:latin typeface="Avenir 65 Medium" panose="02000503020000020003" pitchFamily="2" charset="0"/>
            </a:endParaRPr>
          </a:p>
          <a:p>
            <a:pPr marL="285750" indent="-285750"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latin typeface="Avenir 65 Medium" panose="02000503020000020003" pitchFamily="2" charset="0"/>
              </a:rPr>
              <a:t>Point 1</a:t>
            </a:r>
          </a:p>
          <a:p>
            <a:pPr marL="285750" indent="-285750"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latin typeface="Avenir 65 Medium" panose="02000503020000020003" pitchFamily="2" charset="0"/>
              </a:rPr>
              <a:t>Point 2</a:t>
            </a:r>
          </a:p>
          <a:p>
            <a:pPr marL="285750" indent="-285750"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latin typeface="Avenir 65 Medium" panose="02000503020000020003" pitchFamily="2" charset="0"/>
              </a:rPr>
              <a:t>Point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latin typeface="Avenir 65 Medium" panose="02000503020000020003" pitchFamily="2" charset="0"/>
            </a:endParaRPr>
          </a:p>
          <a:p>
            <a:r>
              <a:rPr lang="en-US" sz="1500" dirty="0">
                <a:latin typeface="Avenir 65 Medium" panose="02000503020000020003" pitchFamily="2" charset="0"/>
              </a:rPr>
              <a:t>Reinforce main points/message here with copy to explain to the consumer.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874033-E928-1743-85FB-DC29CB426C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99667" y="1593184"/>
            <a:ext cx="4794250" cy="38925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05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475F388-1957-4E42-8C71-14A16B93040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60DCAAC-46AE-3343-8F9A-CD4DDA203A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0272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7FE7ACE-CBBD-CE4F-9899-20F39A6A454D}"/>
                </a:ext>
              </a:extLst>
            </p:cNvPr>
            <p:cNvCxnSpPr/>
            <p:nvPr/>
          </p:nvCxnSpPr>
          <p:spPr>
            <a:xfrm>
              <a:off x="3169919" y="3857735"/>
              <a:ext cx="5852160" cy="0"/>
            </a:xfrm>
            <a:prstGeom prst="line">
              <a:avLst/>
            </a:prstGeom>
            <a:ln w="28575">
              <a:solidFill>
                <a:srgbClr val="FFC6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1210CA93-A5F0-FC40-A24C-216D908FFEE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08325" y="3247982"/>
            <a:ext cx="6575347" cy="55399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Title1</a:t>
            </a:r>
          </a:p>
        </p:txBody>
      </p:sp>
    </p:spTree>
    <p:extLst>
      <p:ext uri="{BB962C8B-B14F-4D97-AF65-F5344CB8AC3E}">
        <p14:creationId xmlns:p14="http://schemas.microsoft.com/office/powerpoint/2010/main" val="230174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2C8967C-5DE1-8542-B6F8-DE583745C775}"/>
              </a:ext>
            </a:extLst>
          </p:cNvPr>
          <p:cNvGrpSpPr/>
          <p:nvPr userDrawn="1"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3F91AB2-125E-C949-8DAC-F092265357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50000"/>
            </a:blip>
            <a:srcRect t="19272"/>
            <a:stretch/>
          </p:blipFill>
          <p:spPr>
            <a:xfrm>
              <a:off x="0" y="-1"/>
              <a:ext cx="12192000" cy="6858001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F6F952A-A865-544A-B2DA-A32AF5762272}"/>
                </a:ext>
              </a:extLst>
            </p:cNvPr>
            <p:cNvCxnSpPr/>
            <p:nvPr/>
          </p:nvCxnSpPr>
          <p:spPr>
            <a:xfrm>
              <a:off x="3672840" y="3857735"/>
              <a:ext cx="4846320" cy="0"/>
            </a:xfrm>
            <a:prstGeom prst="line">
              <a:avLst/>
            </a:prstGeom>
            <a:ln w="28575">
              <a:solidFill>
                <a:srgbClr val="FFC6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BDF5D72F-CC3C-2B4E-B192-FF761F67C87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08325" y="3247982"/>
            <a:ext cx="6575347" cy="55399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Title2</a:t>
            </a:r>
          </a:p>
        </p:txBody>
      </p:sp>
    </p:spTree>
    <p:extLst>
      <p:ext uri="{BB962C8B-B14F-4D97-AF65-F5344CB8AC3E}">
        <p14:creationId xmlns:p14="http://schemas.microsoft.com/office/powerpoint/2010/main" val="308901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865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67" r:id="rId3"/>
    <p:sldLayoutId id="2147483668" r:id="rId4"/>
    <p:sldLayoutId id="2147483669" r:id="rId5"/>
    <p:sldLayoutId id="2147483658" r:id="rId6"/>
    <p:sldLayoutId id="2147483665" r:id="rId7"/>
    <p:sldLayoutId id="2147483660" r:id="rId8"/>
    <p:sldLayoutId id="2147483661" r:id="rId9"/>
    <p:sldLayoutId id="2147483663" r:id="rId10"/>
    <p:sldLayoutId id="2147483664" r:id="rId11"/>
    <p:sldLayoutId id="214748366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44.png"/><Relationship Id="rId21" Type="http://schemas.openxmlformats.org/officeDocument/2006/relationships/image" Target="../media/image62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43.png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23" Type="http://schemas.openxmlformats.org/officeDocument/2006/relationships/image" Target="../media/image64.png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Relationship Id="rId22" Type="http://schemas.openxmlformats.org/officeDocument/2006/relationships/image" Target="../media/image6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mailto:xzhang48@kennesaw.edu" TargetMode="External"/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764254-2E9C-FE43-85BF-FED19652D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7375 Artificial Intelligence</a:t>
            </a:r>
            <a:br>
              <a:rPr lang="en-US" dirty="0"/>
            </a:br>
            <a:r>
              <a:rPr lang="en-US" dirty="0"/>
              <a:t>Spring 2022</a:t>
            </a:r>
            <a:br>
              <a:rPr lang="en-US" dirty="0"/>
            </a:br>
            <a:br>
              <a:rPr lang="en-US" dirty="0"/>
            </a:br>
            <a:r>
              <a:rPr lang="en-US" sz="2400" b="0" dirty="0"/>
              <a:t>Instructor: </a:t>
            </a:r>
            <a:r>
              <a:rPr lang="en-US" sz="2400" b="0" dirty="0" err="1"/>
              <a:t>Xinyue</a:t>
            </a:r>
            <a:r>
              <a:rPr lang="en-US" sz="2400" b="0"/>
              <a:t> Zhang</a:t>
            </a:r>
            <a:endParaRPr lang="en-US" b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BFCF317-D240-C248-9E83-02D2143043BE}"/>
              </a:ext>
            </a:extLst>
          </p:cNvPr>
          <p:cNvSpPr/>
          <p:nvPr/>
        </p:nvSpPr>
        <p:spPr>
          <a:xfrm>
            <a:off x="5040406" y="484094"/>
            <a:ext cx="2111188" cy="79739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Lecture 6</a:t>
            </a:r>
          </a:p>
        </p:txBody>
      </p:sp>
    </p:spTree>
    <p:extLst>
      <p:ext uri="{BB962C8B-B14F-4D97-AF65-F5344CB8AC3E}">
        <p14:creationId xmlns:p14="http://schemas.microsoft.com/office/powerpoint/2010/main" val="706032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3B349-5BEA-2848-ACC3-752DA4EF4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Depth-limited search</a:t>
            </a:r>
            <a:br>
              <a:rPr lang="en-GB" alt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8C71D9-2626-9D40-B6AE-5BAC990B1DDE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Typical DFS will fail in infinite state spaces.</a:t>
                </a:r>
              </a:p>
              <a:p>
                <a:r>
                  <a:rPr lang="en-US" dirty="0"/>
                  <a:t>Solution: supplying DFS with a predetermined depth limit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Disadvantage: </a:t>
                </a:r>
                <a:r>
                  <a:rPr lang="en-US" sz="2400" dirty="0">
                    <a:solidFill>
                      <a:srgbClr val="00B0F0"/>
                    </a:solidFill>
                  </a:rPr>
                  <a:t>(Assume the goal is at the depth of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solidFill>
                      <a:srgbClr val="00B0F0"/>
                    </a:solidFill>
                  </a:rPr>
                  <a:t>)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/>
                  <a:t>When the shallowest goal is beyond the depth limit, we cannot find a path to the goal.</a:t>
                </a:r>
              </a:p>
              <a:p>
                <a:pPr lvl="1"/>
                <a:r>
                  <a:rPr lang="en-US" dirty="0"/>
                  <a:t>Depth-limited search will also be nonoptimal if we choose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.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/>
                  <a:t>Sometimes, depth limits can be based on knowledge of the problem. However, for most problems, however, we will not know a good depth limit until we have solved the problem.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8C71D9-2626-9D40-B6AE-5BAC990B1D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979" t="-1852" r="-1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6155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D42FA-67D3-FD4F-BEF0-EAA4D928B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deepening depth-first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46C68-BE29-0F42-B7E9-A28FAF9C249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i="1" dirty="0"/>
              <a:t>Iterative deepening search </a:t>
            </a:r>
            <a:r>
              <a:rPr lang="en-US" dirty="0"/>
              <a:t>(or iterative deepening DFS) is a general strategy, that finds the </a:t>
            </a:r>
            <a:r>
              <a:rPr lang="en-US" b="1" dirty="0">
                <a:solidFill>
                  <a:srgbClr val="FF0000"/>
                </a:solidFill>
              </a:rPr>
              <a:t>best depth limit</a:t>
            </a:r>
            <a:r>
              <a:rPr lang="en-US" dirty="0"/>
              <a:t>. </a:t>
            </a:r>
          </a:p>
          <a:p>
            <a:r>
              <a:rPr lang="en-US" dirty="0"/>
              <a:t>It does this by gradually increasing the limit—first 0, then 1, then 2, and so on—until a goal is found.</a:t>
            </a:r>
          </a:p>
          <a:p>
            <a:endParaRPr lang="en-US" dirty="0"/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358944F-448D-154E-B089-32AD7BC39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50" y="3713307"/>
            <a:ext cx="72009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518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D42FA-67D3-FD4F-BEF0-EAA4D928B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deepening depth-first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46C68-BE29-0F42-B7E9-A28FAF9C249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i="1" dirty="0"/>
              <a:t>Iterative deepening search </a:t>
            </a:r>
            <a:r>
              <a:rPr lang="en-US" dirty="0"/>
              <a:t>(or iterative deepening DFS) is a general strategy, that finds the </a:t>
            </a:r>
            <a:r>
              <a:rPr lang="en-US" b="1" dirty="0">
                <a:solidFill>
                  <a:srgbClr val="FF0000"/>
                </a:solidFill>
              </a:rPr>
              <a:t>best depth limit</a:t>
            </a:r>
            <a:r>
              <a:rPr lang="en-US" dirty="0"/>
              <a:t>. </a:t>
            </a:r>
          </a:p>
          <a:p>
            <a:r>
              <a:rPr lang="en-US" dirty="0"/>
              <a:t>It does this by gradually increasing the limit—first 0, then 1, then 2, and so on—until a goal is found.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1D561F-F7C2-5A46-8158-56E7BDDA0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74574"/>
            <a:ext cx="12192000" cy="126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064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D42FA-67D3-FD4F-BEF0-EAA4D928B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deepening depth-first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46C68-BE29-0F42-B7E9-A28FAF9C249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i="1" dirty="0"/>
              <a:t>Iterative deepening search </a:t>
            </a:r>
            <a:r>
              <a:rPr lang="en-US" dirty="0"/>
              <a:t>(or iterative deepening DFS) is a general strategy, that finds the </a:t>
            </a:r>
            <a:r>
              <a:rPr lang="en-US" b="1" dirty="0">
                <a:solidFill>
                  <a:srgbClr val="FF0000"/>
                </a:solidFill>
              </a:rPr>
              <a:t>best depth limit</a:t>
            </a:r>
            <a:r>
              <a:rPr lang="en-US" dirty="0"/>
              <a:t>. </a:t>
            </a:r>
          </a:p>
          <a:p>
            <a:r>
              <a:rPr lang="en-US" dirty="0"/>
              <a:t>It does this by gradually increasing the limit—first 0, then 1, then 2, and so on—until a goal is found.</a:t>
            </a:r>
          </a:p>
          <a:p>
            <a:endParaRPr lang="en-US" dirty="0"/>
          </a:p>
        </p:txBody>
      </p:sp>
      <p:pic>
        <p:nvPicPr>
          <p:cNvPr id="8" name="Picture 7" descr="A picture containing various, different, arranged&#10;&#10;Description automatically generated">
            <a:extLst>
              <a:ext uri="{FF2B5EF4-FFF2-40B4-BE49-F238E27FC236}">
                <a16:creationId xmlns:a16="http://schemas.microsoft.com/office/drawing/2014/main" id="{D150D833-BEEB-AF4E-8A31-E7BB16259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82427"/>
            <a:ext cx="12192000" cy="314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95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D42FA-67D3-FD4F-BEF0-EAA4D928B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deepening depth-first search</a:t>
            </a:r>
          </a:p>
        </p:txBody>
      </p:sp>
      <p:pic>
        <p:nvPicPr>
          <p:cNvPr id="7" name="Picture 6" descr="A picture containing various, wire, different, several&#10;&#10;Description automatically generated">
            <a:extLst>
              <a:ext uri="{FF2B5EF4-FFF2-40B4-BE49-F238E27FC236}">
                <a16:creationId xmlns:a16="http://schemas.microsoft.com/office/drawing/2014/main" id="{ADAFBF3F-9F20-E245-BF03-AAD9B1B1D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96" y="1178560"/>
            <a:ext cx="10671858" cy="50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384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92A07-15E1-7E40-88A1-304A9116B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deepening depth-first search</a:t>
            </a:r>
            <a:br>
              <a:rPr lang="en-US" dirty="0"/>
            </a:br>
            <a:endParaRPr lang="en-US" dirty="0"/>
          </a:p>
        </p:txBody>
      </p:sp>
      <p:grpSp>
        <p:nvGrpSpPr>
          <p:cNvPr id="4" name="object 3">
            <a:extLst>
              <a:ext uri="{FF2B5EF4-FFF2-40B4-BE49-F238E27FC236}">
                <a16:creationId xmlns:a16="http://schemas.microsoft.com/office/drawing/2014/main" id="{CEFF191C-D0C6-FB47-9147-FBBA381F0AB4}"/>
              </a:ext>
            </a:extLst>
          </p:cNvPr>
          <p:cNvGrpSpPr/>
          <p:nvPr/>
        </p:nvGrpSpPr>
        <p:grpSpPr>
          <a:xfrm>
            <a:off x="2025570" y="1104274"/>
            <a:ext cx="7937331" cy="1534754"/>
            <a:chOff x="1407174" y="1326214"/>
            <a:chExt cx="7352030" cy="1307465"/>
          </a:xfrm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B07714BD-8998-D64E-8C2B-64B81000D017}"/>
                </a:ext>
              </a:extLst>
            </p:cNvPr>
            <p:cNvSpPr/>
            <p:nvPr/>
          </p:nvSpPr>
          <p:spPr>
            <a:xfrm>
              <a:off x="1420192" y="1602776"/>
              <a:ext cx="7325995" cy="1017905"/>
            </a:xfrm>
            <a:custGeom>
              <a:avLst/>
              <a:gdLst/>
              <a:ahLst/>
              <a:cxnLst/>
              <a:rect l="l" t="t" r="r" b="b"/>
              <a:pathLst>
                <a:path w="7325995" h="1017905">
                  <a:moveTo>
                    <a:pt x="0" y="0"/>
                  </a:moveTo>
                  <a:lnTo>
                    <a:pt x="0" y="1017598"/>
                  </a:lnTo>
                  <a:lnTo>
                    <a:pt x="7325972" y="1017598"/>
                  </a:lnTo>
                  <a:lnTo>
                    <a:pt x="7325972" y="0"/>
                  </a:lnTo>
                  <a:lnTo>
                    <a:pt x="0" y="0"/>
                  </a:lnTo>
                  <a:close/>
                </a:path>
              </a:pathLst>
            </a:custGeom>
            <a:ln w="254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8F7CA197-E8A3-D443-9ADC-7176DB849457}"/>
                </a:ext>
              </a:extLst>
            </p:cNvPr>
            <p:cNvSpPr/>
            <p:nvPr/>
          </p:nvSpPr>
          <p:spPr>
            <a:xfrm>
              <a:off x="1547347" y="1326214"/>
              <a:ext cx="5880735" cy="553720"/>
            </a:xfrm>
            <a:custGeom>
              <a:avLst/>
              <a:gdLst/>
              <a:ahLst/>
              <a:cxnLst/>
              <a:rect l="l" t="t" r="r" b="b"/>
              <a:pathLst>
                <a:path w="5880734" h="553719">
                  <a:moveTo>
                    <a:pt x="5880720" y="0"/>
                  </a:moveTo>
                  <a:lnTo>
                    <a:pt x="0" y="0"/>
                  </a:lnTo>
                  <a:lnTo>
                    <a:pt x="0" y="553124"/>
                  </a:lnTo>
                  <a:lnTo>
                    <a:pt x="5880720" y="553124"/>
                  </a:lnTo>
                  <a:lnTo>
                    <a:pt x="58807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6">
              <a:extLst>
                <a:ext uri="{FF2B5EF4-FFF2-40B4-BE49-F238E27FC236}">
                  <a16:creationId xmlns:a16="http://schemas.microsoft.com/office/drawing/2014/main" id="{4DA0170A-BD70-BA4C-B5F8-16AC08D265D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7347" y="1326214"/>
              <a:ext cx="642132" cy="553124"/>
            </a:xfrm>
            <a:prstGeom prst="rect">
              <a:avLst/>
            </a:prstGeom>
          </p:spPr>
        </p:pic>
      </p:grpSp>
      <p:sp>
        <p:nvSpPr>
          <p:cNvPr id="8" name="object 7">
            <a:extLst>
              <a:ext uri="{FF2B5EF4-FFF2-40B4-BE49-F238E27FC236}">
                <a16:creationId xmlns:a16="http://schemas.microsoft.com/office/drawing/2014/main" id="{D92FE5CA-150D-AD41-A14A-6E45208FAFED}"/>
              </a:ext>
            </a:extLst>
          </p:cNvPr>
          <p:cNvSpPr txBox="1"/>
          <p:nvPr/>
        </p:nvSpPr>
        <p:spPr>
          <a:xfrm>
            <a:off x="2418608" y="1104274"/>
            <a:ext cx="7144576" cy="144142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705485">
              <a:lnSpc>
                <a:spcPct val="100000"/>
              </a:lnSpc>
              <a:spcBef>
                <a:spcPts val="140"/>
              </a:spcBef>
              <a:tabLst>
                <a:tab pos="2682240" algn="l"/>
              </a:tabLst>
            </a:pPr>
            <a:r>
              <a:rPr sz="2500" b="1" spc="-5" dirty="0">
                <a:solidFill>
                  <a:srgbClr val="FF0000"/>
                </a:solidFill>
                <a:latin typeface="Trebuchet MS"/>
                <a:cs typeface="Trebuchet MS"/>
              </a:rPr>
              <a:t>Assumption:	</a:t>
            </a:r>
            <a:r>
              <a:rPr sz="2500" b="1" spc="-15" dirty="0">
                <a:solidFill>
                  <a:srgbClr val="FF0000"/>
                </a:solidFill>
                <a:latin typeface="Trebuchet MS"/>
                <a:cs typeface="Trebuchet MS"/>
              </a:rPr>
              <a:t>constant</a:t>
            </a:r>
            <a:r>
              <a:rPr lang="en-US" sz="2500" b="1" spc="-15" dirty="0">
                <a:solidFill>
                  <a:srgbClr val="FF0000"/>
                </a:solidFill>
                <a:latin typeface="Trebuchet MS"/>
                <a:cs typeface="Trebuchet MS"/>
              </a:rPr>
              <a:t>/nondecreasing</a:t>
            </a:r>
            <a:r>
              <a:rPr sz="2500" b="1" spc="15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500" b="1" spc="-30" dirty="0">
                <a:solidFill>
                  <a:srgbClr val="FF0000"/>
                </a:solidFill>
                <a:latin typeface="Trebuchet MS"/>
                <a:cs typeface="Trebuchet MS"/>
              </a:rPr>
              <a:t>action</a:t>
            </a:r>
            <a:r>
              <a:rPr sz="2500" b="1" spc="1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500" b="1" spc="-10" dirty="0">
                <a:solidFill>
                  <a:srgbClr val="FF0000"/>
                </a:solidFill>
                <a:latin typeface="Trebuchet MS"/>
                <a:cs typeface="Trebuchet MS"/>
              </a:rPr>
              <a:t>costs</a:t>
            </a:r>
            <a:endParaRPr sz="25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45"/>
              </a:spcBef>
            </a:pPr>
            <a:r>
              <a:rPr sz="2500" spc="-40" dirty="0">
                <a:latin typeface="Trebuchet MS"/>
                <a:cs typeface="Trebuchet MS"/>
              </a:rPr>
              <a:t>Assume</a:t>
            </a:r>
            <a:r>
              <a:rPr sz="2500" spc="90" dirty="0">
                <a:latin typeface="Trebuchet MS"/>
                <a:cs typeface="Trebuchet MS"/>
              </a:rPr>
              <a:t> </a:t>
            </a:r>
            <a:r>
              <a:rPr sz="2500" spc="-90" dirty="0">
                <a:latin typeface="Trebuchet MS"/>
                <a:cs typeface="Trebuchet MS"/>
              </a:rPr>
              <a:t>action</a:t>
            </a:r>
            <a:r>
              <a:rPr sz="2500" spc="95" dirty="0">
                <a:latin typeface="Trebuchet MS"/>
                <a:cs typeface="Trebuchet MS"/>
              </a:rPr>
              <a:t> </a:t>
            </a:r>
            <a:r>
              <a:rPr sz="2500" spc="-70" dirty="0">
                <a:latin typeface="Trebuchet MS"/>
                <a:cs typeface="Trebuchet MS"/>
              </a:rPr>
              <a:t>costs</a:t>
            </a:r>
            <a:r>
              <a:rPr sz="2500" spc="90" dirty="0">
                <a:latin typeface="Trebuchet MS"/>
                <a:cs typeface="Trebuchet MS"/>
              </a:rPr>
              <a:t> </a:t>
            </a:r>
            <a:r>
              <a:rPr sz="2500" spc="60" dirty="0">
                <a:latin typeface="Trebuchet MS"/>
                <a:cs typeface="Trebuchet MS"/>
              </a:rPr>
              <a:t>Cost(</a:t>
            </a:r>
            <a:r>
              <a:rPr sz="2500" i="1" spc="60" dirty="0">
                <a:latin typeface="Cambria"/>
                <a:cs typeface="Cambria"/>
              </a:rPr>
              <a:t>s,</a:t>
            </a:r>
            <a:r>
              <a:rPr sz="2500" i="1" spc="-125" dirty="0">
                <a:latin typeface="Cambria"/>
                <a:cs typeface="Cambria"/>
              </a:rPr>
              <a:t> </a:t>
            </a:r>
            <a:r>
              <a:rPr sz="2500" i="1" spc="45" dirty="0">
                <a:latin typeface="Cambria"/>
                <a:cs typeface="Cambria"/>
              </a:rPr>
              <a:t>a</a:t>
            </a:r>
            <a:r>
              <a:rPr sz="2500" spc="45" dirty="0">
                <a:latin typeface="Trebuchet MS"/>
                <a:cs typeface="Trebuchet MS"/>
              </a:rPr>
              <a:t>)</a:t>
            </a:r>
            <a:r>
              <a:rPr sz="2500" spc="-45" dirty="0">
                <a:latin typeface="Trebuchet MS"/>
                <a:cs typeface="Trebuchet MS"/>
              </a:rPr>
              <a:t> </a:t>
            </a:r>
            <a:r>
              <a:rPr sz="2500" spc="660" dirty="0">
                <a:latin typeface="Trebuchet MS"/>
                <a:cs typeface="Trebuchet MS"/>
              </a:rPr>
              <a:t>=</a:t>
            </a:r>
            <a:r>
              <a:rPr sz="2500" spc="-50" dirty="0">
                <a:latin typeface="Trebuchet MS"/>
                <a:cs typeface="Trebuchet MS"/>
              </a:rPr>
              <a:t> </a:t>
            </a:r>
            <a:r>
              <a:rPr sz="2500" i="1" spc="10" dirty="0">
                <a:latin typeface="Cambria"/>
                <a:cs typeface="Cambria"/>
              </a:rPr>
              <a:t>c</a:t>
            </a:r>
            <a:r>
              <a:rPr sz="2500" i="1" spc="295" dirty="0">
                <a:latin typeface="Cambria"/>
                <a:cs typeface="Cambria"/>
              </a:rPr>
              <a:t> </a:t>
            </a:r>
            <a:r>
              <a:rPr sz="2500" spc="-135" dirty="0">
                <a:latin typeface="Trebuchet MS"/>
                <a:cs typeface="Trebuchet MS"/>
              </a:rPr>
              <a:t>for</a:t>
            </a:r>
            <a:r>
              <a:rPr sz="2500" spc="95" dirty="0">
                <a:latin typeface="Trebuchet MS"/>
                <a:cs typeface="Trebuchet MS"/>
              </a:rPr>
              <a:t> </a:t>
            </a:r>
            <a:r>
              <a:rPr sz="2500" spc="-105" dirty="0">
                <a:latin typeface="Trebuchet MS"/>
                <a:cs typeface="Trebuchet MS"/>
              </a:rPr>
              <a:t>some</a:t>
            </a:r>
            <a:r>
              <a:rPr sz="2500" spc="90" dirty="0">
                <a:latin typeface="Trebuchet MS"/>
                <a:cs typeface="Trebuchet MS"/>
              </a:rPr>
              <a:t> </a:t>
            </a:r>
            <a:r>
              <a:rPr sz="2500" i="1" spc="10" dirty="0">
                <a:latin typeface="Cambria"/>
                <a:cs typeface="Cambria"/>
              </a:rPr>
              <a:t>c</a:t>
            </a:r>
            <a:r>
              <a:rPr sz="2500" i="1" spc="155" dirty="0">
                <a:latin typeface="Cambria"/>
                <a:cs typeface="Cambria"/>
              </a:rPr>
              <a:t> </a:t>
            </a:r>
            <a:r>
              <a:rPr sz="2500" spc="720" dirty="0">
                <a:latin typeface="MS Gothic"/>
                <a:cs typeface="MS Gothic"/>
              </a:rPr>
              <a:t>≥</a:t>
            </a:r>
            <a:r>
              <a:rPr sz="2500" spc="-545" dirty="0">
                <a:latin typeface="MS Gothic"/>
                <a:cs typeface="MS Gothic"/>
              </a:rPr>
              <a:t> </a:t>
            </a:r>
            <a:r>
              <a:rPr sz="2500" spc="-130" dirty="0">
                <a:latin typeface="Trebuchet MS"/>
                <a:cs typeface="Trebuchet MS"/>
              </a:rPr>
              <a:t>0.</a:t>
            </a:r>
            <a:endParaRPr sz="2500" dirty="0">
              <a:latin typeface="Trebuchet MS"/>
              <a:cs typeface="Trebuchet MS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D055CB03-E23B-2247-87E0-F7300C9B04A3}"/>
              </a:ext>
            </a:extLst>
          </p:cNvPr>
          <p:cNvSpPr txBox="1"/>
          <p:nvPr/>
        </p:nvSpPr>
        <p:spPr>
          <a:xfrm>
            <a:off x="983848" y="2120679"/>
            <a:ext cx="9456517" cy="4171014"/>
          </a:xfrm>
          <a:prstGeom prst="rect">
            <a:avLst/>
          </a:prstGeom>
        </p:spPr>
        <p:txBody>
          <a:bodyPr vert="horz" wrap="square" lIns="0" tIns="219075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725"/>
              </a:spcBef>
            </a:pPr>
            <a:r>
              <a:rPr sz="2500" spc="-125" dirty="0">
                <a:solidFill>
                  <a:srgbClr val="0000A0"/>
                </a:solidFill>
                <a:latin typeface="Trebuchet MS"/>
                <a:cs typeface="Trebuchet MS"/>
              </a:rPr>
              <a:t>Idea</a:t>
            </a:r>
            <a:r>
              <a:rPr sz="2500" spc="-125" dirty="0">
                <a:latin typeface="Trebuchet MS"/>
                <a:cs typeface="Trebuchet MS"/>
              </a:rPr>
              <a:t>:</a:t>
            </a:r>
            <a:endParaRPr sz="2500" dirty="0">
              <a:latin typeface="Trebuchet MS"/>
              <a:cs typeface="Trebuchet MS"/>
            </a:endParaRPr>
          </a:p>
          <a:p>
            <a:pPr marL="970915" indent="-323215">
              <a:lnSpc>
                <a:spcPct val="100000"/>
              </a:lnSpc>
              <a:spcBef>
                <a:spcPts val="1635"/>
              </a:spcBef>
              <a:buFont typeface="MS Gothic"/>
              <a:buChar char="•"/>
              <a:tabLst>
                <a:tab pos="971550" algn="l"/>
              </a:tabLst>
            </a:pPr>
            <a:r>
              <a:rPr sz="2500" spc="5" dirty="0">
                <a:latin typeface="Trebuchet MS"/>
                <a:cs typeface="Trebuchet MS"/>
              </a:rPr>
              <a:t>Modify</a:t>
            </a:r>
            <a:r>
              <a:rPr sz="2500" spc="80" dirty="0">
                <a:latin typeface="Trebuchet MS"/>
                <a:cs typeface="Trebuchet MS"/>
              </a:rPr>
              <a:t> </a:t>
            </a:r>
            <a:r>
              <a:rPr sz="2500" spc="210" dirty="0">
                <a:latin typeface="Trebuchet MS"/>
                <a:cs typeface="Trebuchet MS"/>
              </a:rPr>
              <a:t>DFS</a:t>
            </a:r>
            <a:r>
              <a:rPr sz="2500" spc="85" dirty="0">
                <a:latin typeface="Trebuchet MS"/>
                <a:cs typeface="Trebuchet MS"/>
              </a:rPr>
              <a:t> </a:t>
            </a:r>
            <a:r>
              <a:rPr sz="2500" spc="-75" dirty="0">
                <a:latin typeface="Trebuchet MS"/>
                <a:cs typeface="Trebuchet MS"/>
              </a:rPr>
              <a:t>to</a:t>
            </a:r>
            <a:r>
              <a:rPr sz="2500" spc="90" dirty="0">
                <a:latin typeface="Trebuchet MS"/>
                <a:cs typeface="Trebuchet MS"/>
              </a:rPr>
              <a:t> </a:t>
            </a:r>
            <a:r>
              <a:rPr sz="2500" spc="-70" dirty="0">
                <a:latin typeface="Trebuchet MS"/>
                <a:cs typeface="Trebuchet MS"/>
              </a:rPr>
              <a:t>stop</a:t>
            </a:r>
            <a:r>
              <a:rPr sz="2500" spc="80" dirty="0">
                <a:latin typeface="Trebuchet MS"/>
                <a:cs typeface="Trebuchet MS"/>
              </a:rPr>
              <a:t> </a:t>
            </a:r>
            <a:r>
              <a:rPr sz="2500" spc="-85" dirty="0">
                <a:latin typeface="Trebuchet MS"/>
                <a:cs typeface="Trebuchet MS"/>
              </a:rPr>
              <a:t>at</a:t>
            </a:r>
            <a:r>
              <a:rPr sz="2500" spc="85" dirty="0">
                <a:latin typeface="Trebuchet MS"/>
                <a:cs typeface="Trebuchet MS"/>
              </a:rPr>
              <a:t> </a:t>
            </a:r>
            <a:r>
              <a:rPr sz="2500" spc="-95" dirty="0">
                <a:latin typeface="Trebuchet MS"/>
                <a:cs typeface="Trebuchet MS"/>
              </a:rPr>
              <a:t>a</a:t>
            </a:r>
            <a:r>
              <a:rPr sz="2500" spc="90" dirty="0">
                <a:latin typeface="Trebuchet MS"/>
                <a:cs typeface="Trebuchet MS"/>
              </a:rPr>
              <a:t> </a:t>
            </a:r>
            <a:r>
              <a:rPr sz="2500" spc="-75" dirty="0">
                <a:latin typeface="Trebuchet MS"/>
                <a:cs typeface="Trebuchet MS"/>
              </a:rPr>
              <a:t>maximum</a:t>
            </a:r>
            <a:r>
              <a:rPr sz="2500" spc="80" dirty="0">
                <a:latin typeface="Trebuchet MS"/>
                <a:cs typeface="Trebuchet MS"/>
              </a:rPr>
              <a:t> </a:t>
            </a:r>
            <a:r>
              <a:rPr sz="2500" spc="-125" dirty="0">
                <a:latin typeface="Trebuchet MS"/>
                <a:cs typeface="Trebuchet MS"/>
              </a:rPr>
              <a:t>depth.</a:t>
            </a:r>
            <a:endParaRPr sz="2500" dirty="0">
              <a:latin typeface="Trebuchet MS"/>
              <a:cs typeface="Trebuchet MS"/>
            </a:endParaRPr>
          </a:p>
          <a:p>
            <a:pPr marL="970915" indent="-323215">
              <a:lnSpc>
                <a:spcPct val="100000"/>
              </a:lnSpc>
              <a:spcBef>
                <a:spcPts val="1630"/>
              </a:spcBef>
              <a:buFont typeface="MS Gothic"/>
              <a:buChar char="•"/>
              <a:tabLst>
                <a:tab pos="971550" algn="l"/>
              </a:tabLst>
            </a:pPr>
            <a:r>
              <a:rPr sz="2500" spc="-65" dirty="0">
                <a:latin typeface="Trebuchet MS"/>
                <a:cs typeface="Trebuchet MS"/>
              </a:rPr>
              <a:t>Call</a:t>
            </a:r>
            <a:r>
              <a:rPr sz="2500" spc="85" dirty="0">
                <a:latin typeface="Trebuchet MS"/>
                <a:cs typeface="Trebuchet MS"/>
              </a:rPr>
              <a:t> </a:t>
            </a:r>
            <a:r>
              <a:rPr sz="2500" spc="210" dirty="0">
                <a:latin typeface="Trebuchet MS"/>
                <a:cs typeface="Trebuchet MS"/>
              </a:rPr>
              <a:t>DFS</a:t>
            </a:r>
            <a:r>
              <a:rPr sz="2500" spc="90" dirty="0">
                <a:latin typeface="Trebuchet MS"/>
                <a:cs typeface="Trebuchet MS"/>
              </a:rPr>
              <a:t> </a:t>
            </a:r>
            <a:r>
              <a:rPr sz="2500" spc="-135" dirty="0">
                <a:latin typeface="Trebuchet MS"/>
                <a:cs typeface="Trebuchet MS"/>
              </a:rPr>
              <a:t>for</a:t>
            </a:r>
            <a:r>
              <a:rPr sz="2500" spc="90" dirty="0">
                <a:latin typeface="Trebuchet MS"/>
                <a:cs typeface="Trebuchet MS"/>
              </a:rPr>
              <a:t> </a:t>
            </a:r>
            <a:r>
              <a:rPr sz="2500" spc="-75" dirty="0">
                <a:latin typeface="Trebuchet MS"/>
                <a:cs typeface="Trebuchet MS"/>
              </a:rPr>
              <a:t>maximum</a:t>
            </a:r>
            <a:r>
              <a:rPr sz="2500" spc="85" dirty="0">
                <a:latin typeface="Trebuchet MS"/>
                <a:cs typeface="Trebuchet MS"/>
              </a:rPr>
              <a:t> </a:t>
            </a:r>
            <a:r>
              <a:rPr sz="2500" spc="-100" dirty="0">
                <a:latin typeface="Trebuchet MS"/>
                <a:cs typeface="Trebuchet MS"/>
              </a:rPr>
              <a:t>depths</a:t>
            </a:r>
            <a:r>
              <a:rPr sz="2500" spc="95" dirty="0">
                <a:latin typeface="Trebuchet MS"/>
                <a:cs typeface="Trebuchet MS"/>
              </a:rPr>
              <a:t> </a:t>
            </a:r>
            <a:r>
              <a:rPr sz="2500" spc="80" dirty="0">
                <a:latin typeface="Trebuchet MS"/>
                <a:cs typeface="Trebuchet MS"/>
              </a:rPr>
              <a:t>1</a:t>
            </a:r>
            <a:r>
              <a:rPr sz="2500" i="1" spc="80" dirty="0">
                <a:latin typeface="Cambria"/>
                <a:cs typeface="Cambria"/>
              </a:rPr>
              <a:t>,</a:t>
            </a:r>
            <a:r>
              <a:rPr sz="2500" i="1" spc="-130" dirty="0">
                <a:latin typeface="Cambria"/>
                <a:cs typeface="Cambria"/>
              </a:rPr>
              <a:t> </a:t>
            </a:r>
            <a:r>
              <a:rPr sz="2500" spc="80" dirty="0">
                <a:latin typeface="Trebuchet MS"/>
                <a:cs typeface="Trebuchet MS"/>
              </a:rPr>
              <a:t>2</a:t>
            </a:r>
            <a:r>
              <a:rPr sz="2500" i="1" spc="80" dirty="0">
                <a:latin typeface="Cambria"/>
                <a:cs typeface="Cambria"/>
              </a:rPr>
              <a:t>,</a:t>
            </a:r>
            <a:r>
              <a:rPr sz="2500" i="1" spc="-130" dirty="0">
                <a:latin typeface="Cambria"/>
                <a:cs typeface="Cambria"/>
              </a:rPr>
              <a:t> </a:t>
            </a:r>
            <a:r>
              <a:rPr sz="2500" i="1" spc="204" dirty="0">
                <a:latin typeface="Cambria"/>
                <a:cs typeface="Cambria"/>
              </a:rPr>
              <a:t>.</a:t>
            </a:r>
            <a:r>
              <a:rPr sz="2500" i="1" spc="-130" dirty="0">
                <a:latin typeface="Cambria"/>
                <a:cs typeface="Cambria"/>
              </a:rPr>
              <a:t> </a:t>
            </a:r>
            <a:r>
              <a:rPr sz="2500" i="1" spc="204" dirty="0">
                <a:latin typeface="Cambria"/>
                <a:cs typeface="Cambria"/>
              </a:rPr>
              <a:t>.</a:t>
            </a:r>
            <a:r>
              <a:rPr sz="2500" i="1" spc="-125" dirty="0">
                <a:latin typeface="Cambria"/>
                <a:cs typeface="Cambria"/>
              </a:rPr>
              <a:t> </a:t>
            </a:r>
            <a:r>
              <a:rPr sz="2500" i="1" spc="204" dirty="0">
                <a:latin typeface="Cambria"/>
                <a:cs typeface="Cambria"/>
              </a:rPr>
              <a:t>.</a:t>
            </a:r>
            <a:r>
              <a:rPr sz="2500" i="1" spc="-135" dirty="0">
                <a:latin typeface="Cambria"/>
                <a:cs typeface="Cambria"/>
              </a:rPr>
              <a:t> </a:t>
            </a:r>
            <a:r>
              <a:rPr sz="2500" spc="-215" dirty="0">
                <a:latin typeface="Trebuchet MS"/>
                <a:cs typeface="Trebuchet MS"/>
              </a:rPr>
              <a:t>.</a:t>
            </a:r>
            <a:endParaRPr sz="2500" dirty="0">
              <a:latin typeface="Trebuchet MS"/>
              <a:cs typeface="Trebuchet MS"/>
            </a:endParaRPr>
          </a:p>
          <a:p>
            <a:pPr marL="1606550">
              <a:lnSpc>
                <a:spcPct val="100000"/>
              </a:lnSpc>
              <a:spcBef>
                <a:spcPts val="1635"/>
              </a:spcBef>
            </a:pPr>
            <a:r>
              <a:rPr sz="2500" spc="210" dirty="0">
                <a:latin typeface="Trebuchet MS"/>
                <a:cs typeface="Trebuchet MS"/>
              </a:rPr>
              <a:t>DFS</a:t>
            </a:r>
            <a:r>
              <a:rPr sz="2500" spc="85" dirty="0">
                <a:latin typeface="Trebuchet MS"/>
                <a:cs typeface="Trebuchet MS"/>
              </a:rPr>
              <a:t> </a:t>
            </a:r>
            <a:r>
              <a:rPr sz="2500" spc="-65" dirty="0">
                <a:latin typeface="Trebuchet MS"/>
                <a:cs typeface="Trebuchet MS"/>
              </a:rPr>
              <a:t>on</a:t>
            </a:r>
            <a:r>
              <a:rPr sz="2500" spc="95" dirty="0">
                <a:latin typeface="Trebuchet MS"/>
                <a:cs typeface="Trebuchet MS"/>
              </a:rPr>
              <a:t> </a:t>
            </a:r>
            <a:r>
              <a:rPr sz="2500" i="1" spc="10" dirty="0">
                <a:latin typeface="Cambria"/>
                <a:cs typeface="Cambria"/>
              </a:rPr>
              <a:t>d</a:t>
            </a:r>
            <a:r>
              <a:rPr sz="2500" i="1" spc="295" dirty="0">
                <a:latin typeface="Cambria"/>
                <a:cs typeface="Cambria"/>
              </a:rPr>
              <a:t> </a:t>
            </a:r>
            <a:r>
              <a:rPr sz="2500" spc="-85" dirty="0">
                <a:latin typeface="Trebuchet MS"/>
                <a:cs typeface="Trebuchet MS"/>
              </a:rPr>
              <a:t>asks:</a:t>
            </a:r>
            <a:r>
              <a:rPr sz="2500" spc="375" dirty="0">
                <a:latin typeface="Trebuchet MS"/>
                <a:cs typeface="Trebuchet MS"/>
              </a:rPr>
              <a:t> </a:t>
            </a:r>
            <a:r>
              <a:rPr sz="2500" spc="-75" dirty="0">
                <a:latin typeface="Trebuchet MS"/>
                <a:cs typeface="Trebuchet MS"/>
              </a:rPr>
              <a:t>is</a:t>
            </a:r>
            <a:r>
              <a:rPr sz="2500" spc="95" dirty="0">
                <a:latin typeface="Trebuchet MS"/>
                <a:cs typeface="Trebuchet MS"/>
              </a:rPr>
              <a:t> </a:t>
            </a:r>
            <a:r>
              <a:rPr sz="2500" spc="-145" dirty="0">
                <a:latin typeface="Trebuchet MS"/>
                <a:cs typeface="Trebuchet MS"/>
              </a:rPr>
              <a:t>there</a:t>
            </a:r>
            <a:r>
              <a:rPr sz="2500" spc="90" dirty="0">
                <a:latin typeface="Trebuchet MS"/>
                <a:cs typeface="Trebuchet MS"/>
              </a:rPr>
              <a:t> </a:t>
            </a:r>
            <a:r>
              <a:rPr sz="2500" spc="-95" dirty="0">
                <a:latin typeface="Trebuchet MS"/>
                <a:cs typeface="Trebuchet MS"/>
              </a:rPr>
              <a:t>a</a:t>
            </a:r>
            <a:r>
              <a:rPr sz="2500" spc="90" dirty="0">
                <a:latin typeface="Trebuchet MS"/>
                <a:cs typeface="Trebuchet MS"/>
              </a:rPr>
              <a:t> </a:t>
            </a:r>
            <a:r>
              <a:rPr sz="2500" spc="-80" dirty="0">
                <a:latin typeface="Trebuchet MS"/>
                <a:cs typeface="Trebuchet MS"/>
              </a:rPr>
              <a:t>solution</a:t>
            </a:r>
            <a:r>
              <a:rPr sz="2500" spc="95" dirty="0">
                <a:latin typeface="Trebuchet MS"/>
                <a:cs typeface="Trebuchet MS"/>
              </a:rPr>
              <a:t> </a:t>
            </a:r>
            <a:r>
              <a:rPr sz="2500" spc="-95" dirty="0">
                <a:latin typeface="Trebuchet MS"/>
                <a:cs typeface="Trebuchet MS"/>
              </a:rPr>
              <a:t>with</a:t>
            </a:r>
            <a:r>
              <a:rPr sz="2500" spc="95" dirty="0">
                <a:latin typeface="Trebuchet MS"/>
                <a:cs typeface="Trebuchet MS"/>
              </a:rPr>
              <a:t> </a:t>
            </a:r>
            <a:r>
              <a:rPr sz="2500" i="1" spc="10" dirty="0">
                <a:latin typeface="Cambria"/>
                <a:cs typeface="Cambria"/>
              </a:rPr>
              <a:t>d</a:t>
            </a:r>
            <a:r>
              <a:rPr sz="2500" i="1" spc="295" dirty="0">
                <a:latin typeface="Cambria"/>
                <a:cs typeface="Cambria"/>
              </a:rPr>
              <a:t> </a:t>
            </a:r>
            <a:r>
              <a:rPr sz="2500" spc="-35" dirty="0">
                <a:latin typeface="Trebuchet MS"/>
                <a:cs typeface="Trebuchet MS"/>
              </a:rPr>
              <a:t>actions?</a:t>
            </a:r>
            <a:endParaRPr sz="2500" dirty="0">
              <a:latin typeface="Trebuchet MS"/>
              <a:cs typeface="Trebuchet MS"/>
            </a:endParaRPr>
          </a:p>
          <a:p>
            <a:pPr marL="165100">
              <a:lnSpc>
                <a:spcPct val="100000"/>
              </a:lnSpc>
              <a:spcBef>
                <a:spcPts val="1635"/>
              </a:spcBef>
              <a:tabLst>
                <a:tab pos="1353185" algn="l"/>
              </a:tabLst>
            </a:pPr>
            <a:r>
              <a:rPr sz="2500" spc="-105" dirty="0">
                <a:solidFill>
                  <a:srgbClr val="0000A0"/>
                </a:solidFill>
                <a:latin typeface="Trebuchet MS"/>
                <a:cs typeface="Trebuchet MS"/>
              </a:rPr>
              <a:t>Legend</a:t>
            </a:r>
            <a:r>
              <a:rPr sz="2500" spc="-105" dirty="0">
                <a:latin typeface="Trebuchet MS"/>
                <a:cs typeface="Trebuchet MS"/>
              </a:rPr>
              <a:t>:	</a:t>
            </a:r>
            <a:r>
              <a:rPr sz="2500" i="1" spc="-215" dirty="0">
                <a:latin typeface="Cambria"/>
                <a:cs typeface="Cambria"/>
              </a:rPr>
              <a:t>b</a:t>
            </a:r>
            <a:r>
              <a:rPr sz="2500" i="1" spc="-40" dirty="0">
                <a:latin typeface="Cambria"/>
                <a:cs typeface="Cambria"/>
              </a:rPr>
              <a:t> </a:t>
            </a:r>
            <a:r>
              <a:rPr sz="2500" spc="-80" dirty="0">
                <a:latin typeface="Trebuchet MS"/>
                <a:cs typeface="Trebuchet MS"/>
              </a:rPr>
              <a:t>actions</a:t>
            </a:r>
            <a:r>
              <a:rPr sz="2500" spc="85" dirty="0">
                <a:latin typeface="Trebuchet MS"/>
                <a:cs typeface="Trebuchet MS"/>
              </a:rPr>
              <a:t> </a:t>
            </a:r>
            <a:r>
              <a:rPr sz="2500" spc="-120" dirty="0">
                <a:latin typeface="Trebuchet MS"/>
                <a:cs typeface="Trebuchet MS"/>
              </a:rPr>
              <a:t>per</a:t>
            </a:r>
            <a:r>
              <a:rPr sz="2500" spc="85" dirty="0">
                <a:latin typeface="Trebuchet MS"/>
                <a:cs typeface="Trebuchet MS"/>
              </a:rPr>
              <a:t> </a:t>
            </a:r>
            <a:r>
              <a:rPr sz="2500" spc="-125" dirty="0">
                <a:latin typeface="Trebuchet MS"/>
                <a:cs typeface="Trebuchet MS"/>
              </a:rPr>
              <a:t>state,</a:t>
            </a:r>
            <a:r>
              <a:rPr sz="2500" spc="90" dirty="0">
                <a:latin typeface="Trebuchet MS"/>
                <a:cs typeface="Trebuchet MS"/>
              </a:rPr>
              <a:t> </a:t>
            </a:r>
            <a:r>
              <a:rPr sz="2500" spc="-80" dirty="0">
                <a:latin typeface="Trebuchet MS"/>
                <a:cs typeface="Trebuchet MS"/>
              </a:rPr>
              <a:t>solution</a:t>
            </a:r>
            <a:r>
              <a:rPr sz="2500" spc="85" dirty="0">
                <a:latin typeface="Trebuchet MS"/>
                <a:cs typeface="Trebuchet MS"/>
              </a:rPr>
              <a:t> </a:t>
            </a:r>
            <a:r>
              <a:rPr sz="2500" spc="-120" dirty="0">
                <a:latin typeface="Trebuchet MS"/>
                <a:cs typeface="Trebuchet MS"/>
              </a:rPr>
              <a:t>size</a:t>
            </a:r>
            <a:r>
              <a:rPr sz="2500" spc="90" dirty="0">
                <a:latin typeface="Trebuchet MS"/>
                <a:cs typeface="Trebuchet MS"/>
              </a:rPr>
              <a:t> </a:t>
            </a:r>
            <a:r>
              <a:rPr sz="2500" i="1" spc="10" dirty="0">
                <a:latin typeface="Cambria"/>
                <a:cs typeface="Cambria"/>
              </a:rPr>
              <a:t>d</a:t>
            </a:r>
            <a:endParaRPr sz="2500" dirty="0">
              <a:latin typeface="Cambria"/>
              <a:cs typeface="Cambria"/>
            </a:endParaRPr>
          </a:p>
          <a:p>
            <a:pPr marL="970915" indent="-323215">
              <a:lnSpc>
                <a:spcPct val="100000"/>
              </a:lnSpc>
              <a:spcBef>
                <a:spcPts val="1630"/>
              </a:spcBef>
              <a:buClr>
                <a:srgbClr val="000000"/>
              </a:buClr>
              <a:buFont typeface="MS Gothic"/>
              <a:buChar char="•"/>
              <a:tabLst>
                <a:tab pos="971550" algn="l"/>
                <a:tab pos="1991360" algn="l"/>
              </a:tabLst>
            </a:pPr>
            <a:r>
              <a:rPr sz="2500" spc="-90" dirty="0">
                <a:solidFill>
                  <a:srgbClr val="0000A0"/>
                </a:solidFill>
                <a:latin typeface="Trebuchet MS"/>
                <a:cs typeface="Trebuchet MS"/>
              </a:rPr>
              <a:t>Space</a:t>
            </a:r>
            <a:r>
              <a:rPr sz="2500" spc="-90" dirty="0">
                <a:latin typeface="Trebuchet MS"/>
                <a:cs typeface="Trebuchet MS"/>
              </a:rPr>
              <a:t>:	</a:t>
            </a:r>
            <a:r>
              <a:rPr sz="2500" i="1" spc="145" dirty="0">
                <a:latin typeface="Cambria"/>
                <a:cs typeface="Cambria"/>
              </a:rPr>
              <a:t>O</a:t>
            </a:r>
            <a:r>
              <a:rPr sz="2500" spc="145" dirty="0">
                <a:latin typeface="Trebuchet MS"/>
                <a:cs typeface="Trebuchet MS"/>
              </a:rPr>
              <a:t>(</a:t>
            </a:r>
            <a:r>
              <a:rPr sz="2500" i="1" spc="145" dirty="0">
                <a:latin typeface="Cambria"/>
                <a:cs typeface="Cambria"/>
              </a:rPr>
              <a:t>d</a:t>
            </a:r>
            <a:r>
              <a:rPr sz="2500" spc="145" dirty="0">
                <a:latin typeface="Trebuchet MS"/>
                <a:cs typeface="Trebuchet MS"/>
              </a:rPr>
              <a:t>)</a:t>
            </a:r>
            <a:r>
              <a:rPr sz="2500" spc="70" dirty="0">
                <a:latin typeface="Trebuchet MS"/>
                <a:cs typeface="Trebuchet MS"/>
              </a:rPr>
              <a:t> </a:t>
            </a:r>
            <a:r>
              <a:rPr sz="2500" spc="-65" dirty="0">
                <a:latin typeface="Trebuchet MS"/>
                <a:cs typeface="Trebuchet MS"/>
              </a:rPr>
              <a:t>(saved!)</a:t>
            </a:r>
            <a:endParaRPr sz="2500" dirty="0">
              <a:latin typeface="Trebuchet MS"/>
              <a:cs typeface="Trebuchet MS"/>
            </a:endParaRPr>
          </a:p>
          <a:p>
            <a:pPr marL="970915" indent="-323215">
              <a:lnSpc>
                <a:spcPct val="100000"/>
              </a:lnSpc>
              <a:spcBef>
                <a:spcPts val="1760"/>
              </a:spcBef>
              <a:buClr>
                <a:srgbClr val="000000"/>
              </a:buClr>
              <a:buFont typeface="MS Gothic"/>
              <a:buChar char="•"/>
              <a:tabLst>
                <a:tab pos="971550" algn="l"/>
                <a:tab pos="1899920" algn="l"/>
              </a:tabLst>
            </a:pPr>
            <a:r>
              <a:rPr sz="2500" spc="-70" dirty="0">
                <a:solidFill>
                  <a:srgbClr val="0000A0"/>
                </a:solidFill>
                <a:latin typeface="Trebuchet MS"/>
                <a:cs typeface="Trebuchet MS"/>
              </a:rPr>
              <a:t>Time</a:t>
            </a:r>
            <a:r>
              <a:rPr sz="2500" spc="-70" dirty="0">
                <a:latin typeface="Trebuchet MS"/>
                <a:cs typeface="Trebuchet MS"/>
              </a:rPr>
              <a:t>:	</a:t>
            </a:r>
            <a:r>
              <a:rPr sz="2500" i="1" spc="125" dirty="0">
                <a:latin typeface="Cambria"/>
                <a:cs typeface="Cambria"/>
              </a:rPr>
              <a:t>O</a:t>
            </a:r>
            <a:r>
              <a:rPr sz="2500" spc="125" dirty="0">
                <a:latin typeface="Trebuchet MS"/>
                <a:cs typeface="Trebuchet MS"/>
              </a:rPr>
              <a:t>(</a:t>
            </a:r>
            <a:r>
              <a:rPr sz="2500" i="1" spc="125" dirty="0">
                <a:latin typeface="Cambria"/>
                <a:cs typeface="Cambria"/>
              </a:rPr>
              <a:t>b</a:t>
            </a:r>
            <a:r>
              <a:rPr sz="2625" i="1" spc="187" baseline="28571" dirty="0">
                <a:latin typeface="Cambria"/>
                <a:cs typeface="Cambria"/>
              </a:rPr>
              <a:t>d</a:t>
            </a:r>
            <a:r>
              <a:rPr sz="2500" spc="125" dirty="0">
                <a:latin typeface="Trebuchet MS"/>
                <a:cs typeface="Trebuchet MS"/>
              </a:rPr>
              <a:t>)</a:t>
            </a:r>
            <a:r>
              <a:rPr sz="2500" spc="75" dirty="0">
                <a:latin typeface="Trebuchet MS"/>
                <a:cs typeface="Trebuchet MS"/>
              </a:rPr>
              <a:t> </a:t>
            </a:r>
            <a:r>
              <a:rPr sz="2500" spc="-75" dirty="0">
                <a:latin typeface="Trebuchet MS"/>
                <a:cs typeface="Trebuchet MS"/>
              </a:rPr>
              <a:t>(same</a:t>
            </a:r>
            <a:r>
              <a:rPr sz="2500" spc="75" dirty="0">
                <a:latin typeface="Trebuchet MS"/>
                <a:cs typeface="Trebuchet MS"/>
              </a:rPr>
              <a:t> </a:t>
            </a:r>
            <a:r>
              <a:rPr sz="2500" spc="-70" dirty="0">
                <a:latin typeface="Trebuchet MS"/>
                <a:cs typeface="Trebuchet MS"/>
              </a:rPr>
              <a:t>as</a:t>
            </a:r>
            <a:r>
              <a:rPr sz="2500" spc="75" dirty="0">
                <a:latin typeface="Trebuchet MS"/>
                <a:cs typeface="Trebuchet MS"/>
              </a:rPr>
              <a:t> </a:t>
            </a:r>
            <a:r>
              <a:rPr sz="2500" spc="170" dirty="0">
                <a:latin typeface="Trebuchet MS"/>
                <a:cs typeface="Trebuchet MS"/>
              </a:rPr>
              <a:t>BFS)</a:t>
            </a:r>
            <a:endParaRPr sz="25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75266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EFDC3-D3FD-3D40-A029-5D54F544F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98" dirty="0"/>
              <a:t>Tree</a:t>
            </a:r>
            <a:r>
              <a:rPr lang="en-US" spc="81" dirty="0"/>
              <a:t> </a:t>
            </a:r>
            <a:r>
              <a:rPr lang="en-US" spc="-183" dirty="0"/>
              <a:t>search</a:t>
            </a:r>
            <a:r>
              <a:rPr lang="en-US" spc="85" dirty="0"/>
              <a:t> </a:t>
            </a:r>
            <a:r>
              <a:rPr lang="en-US" spc="-130" dirty="0"/>
              <a:t>algorithms 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D4C52-7D7E-CA42-B8C8-BE83FED4546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pc="-94" dirty="0">
                <a:solidFill>
                  <a:srgbClr val="0000A0"/>
                </a:solidFill>
                <a:latin typeface="Trebuchet MS"/>
                <a:cs typeface="Trebuchet MS"/>
              </a:rPr>
              <a:t>Legend</a:t>
            </a:r>
            <a:r>
              <a:rPr lang="en-US" spc="-94" dirty="0">
                <a:latin typeface="Trebuchet MS"/>
                <a:cs typeface="Trebuchet MS"/>
              </a:rPr>
              <a:t>:	</a:t>
            </a:r>
            <a:r>
              <a:rPr lang="en-US" i="1" spc="-148" dirty="0">
                <a:latin typeface="Times New Roman"/>
                <a:cs typeface="Times New Roman"/>
              </a:rPr>
              <a:t>b</a:t>
            </a:r>
            <a:r>
              <a:rPr lang="en-US" i="1" spc="202" dirty="0">
                <a:latin typeface="Times New Roman"/>
                <a:cs typeface="Times New Roman"/>
              </a:rPr>
              <a:t> </a:t>
            </a:r>
            <a:r>
              <a:rPr lang="en-US" spc="-90" dirty="0">
                <a:latin typeface="Trebuchet MS"/>
                <a:cs typeface="Trebuchet MS"/>
              </a:rPr>
              <a:t>actions/state,</a:t>
            </a:r>
            <a:r>
              <a:rPr lang="en-US" spc="85" dirty="0">
                <a:latin typeface="Trebuchet MS"/>
                <a:cs typeface="Trebuchet MS"/>
              </a:rPr>
              <a:t> </a:t>
            </a:r>
            <a:r>
              <a:rPr lang="en-US" spc="-72" dirty="0">
                <a:latin typeface="Trebuchet MS"/>
                <a:cs typeface="Trebuchet MS"/>
              </a:rPr>
              <a:t>solution</a:t>
            </a:r>
            <a:r>
              <a:rPr lang="en-US" spc="94" dirty="0">
                <a:latin typeface="Trebuchet MS"/>
                <a:cs typeface="Trebuchet MS"/>
              </a:rPr>
              <a:t> </a:t>
            </a:r>
            <a:r>
              <a:rPr lang="en-US" spc="-99" dirty="0">
                <a:latin typeface="Trebuchet MS"/>
                <a:cs typeface="Trebuchet MS"/>
              </a:rPr>
              <a:t>depth</a:t>
            </a:r>
            <a:r>
              <a:rPr lang="en-US" spc="81" dirty="0">
                <a:latin typeface="Trebuchet MS"/>
                <a:cs typeface="Trebuchet MS"/>
              </a:rPr>
              <a:t> </a:t>
            </a:r>
            <a:r>
              <a:rPr lang="en-US" i="1" spc="-67" dirty="0">
                <a:latin typeface="Times New Roman"/>
                <a:cs typeface="Times New Roman"/>
              </a:rPr>
              <a:t>d</a:t>
            </a:r>
            <a:r>
              <a:rPr lang="en-US" spc="-67" dirty="0">
                <a:latin typeface="Trebuchet MS"/>
                <a:cs typeface="Trebuchet MS"/>
              </a:rPr>
              <a:t>,</a:t>
            </a:r>
            <a:r>
              <a:rPr lang="en-US" spc="90" dirty="0">
                <a:latin typeface="Trebuchet MS"/>
                <a:cs typeface="Trebuchet MS"/>
              </a:rPr>
              <a:t> </a:t>
            </a:r>
            <a:r>
              <a:rPr lang="en-US" spc="-67" dirty="0">
                <a:latin typeface="Trebuchet MS"/>
                <a:cs typeface="Trebuchet MS"/>
              </a:rPr>
              <a:t>maximum</a:t>
            </a:r>
            <a:r>
              <a:rPr lang="en-US" spc="90" dirty="0">
                <a:latin typeface="Trebuchet MS"/>
                <a:cs typeface="Trebuchet MS"/>
              </a:rPr>
              <a:t> </a:t>
            </a:r>
            <a:r>
              <a:rPr lang="en-US" spc="-99" dirty="0">
                <a:latin typeface="Trebuchet MS"/>
                <a:cs typeface="Trebuchet MS"/>
              </a:rPr>
              <a:t>depth</a:t>
            </a:r>
            <a:r>
              <a:rPr lang="en-US" spc="90" dirty="0">
                <a:latin typeface="Trebuchet MS"/>
                <a:cs typeface="Trebuchet MS"/>
              </a:rPr>
              <a:t> </a:t>
            </a:r>
            <a:r>
              <a:rPr lang="en-US" i="1" spc="261" dirty="0">
                <a:latin typeface="Times New Roman"/>
                <a:cs typeface="Times New Roman"/>
              </a:rPr>
              <a:t>D</a:t>
            </a:r>
            <a:endParaRPr lang="en-US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687AFF7-BD40-384F-BADE-B8200916B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823352"/>
              </p:ext>
            </p:extLst>
          </p:nvPr>
        </p:nvGraphicFramePr>
        <p:xfrm>
          <a:off x="1103312" y="2002505"/>
          <a:ext cx="9580124" cy="3449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5031">
                  <a:extLst>
                    <a:ext uri="{9D8B030D-6E8A-4147-A177-3AD203B41FA5}">
                      <a16:colId xmlns:a16="http://schemas.microsoft.com/office/drawing/2014/main" val="3214039587"/>
                    </a:ext>
                  </a:extLst>
                </a:gridCol>
                <a:gridCol w="2395031">
                  <a:extLst>
                    <a:ext uri="{9D8B030D-6E8A-4147-A177-3AD203B41FA5}">
                      <a16:colId xmlns:a16="http://schemas.microsoft.com/office/drawing/2014/main" val="2782120313"/>
                    </a:ext>
                  </a:extLst>
                </a:gridCol>
                <a:gridCol w="2395031">
                  <a:extLst>
                    <a:ext uri="{9D8B030D-6E8A-4147-A177-3AD203B41FA5}">
                      <a16:colId xmlns:a16="http://schemas.microsoft.com/office/drawing/2014/main" val="2413779618"/>
                    </a:ext>
                  </a:extLst>
                </a:gridCol>
                <a:gridCol w="2395031">
                  <a:extLst>
                    <a:ext uri="{9D8B030D-6E8A-4147-A177-3AD203B41FA5}">
                      <a16:colId xmlns:a16="http://schemas.microsoft.com/office/drawing/2014/main" val="2566176456"/>
                    </a:ext>
                  </a:extLst>
                </a:gridCol>
              </a:tblGrid>
              <a:tr h="602382">
                <a:tc>
                  <a:txBody>
                    <a:bodyPr/>
                    <a:lstStyle/>
                    <a:p>
                      <a:r>
                        <a:rPr lang="en-US" sz="2400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Action costs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Space 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Time complexity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772529"/>
                  </a:ext>
                </a:extLst>
              </a:tr>
              <a:tr h="602382">
                <a:tc>
                  <a:txBody>
                    <a:bodyPr/>
                    <a:lstStyle/>
                    <a:p>
                      <a:r>
                        <a:rPr lang="en-US" sz="2400" dirty="0"/>
                        <a:t>Backtracking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O(D)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O(</a:t>
                      </a:r>
                      <a:r>
                        <a:rPr lang="en-US" sz="2400" dirty="0" err="1"/>
                        <a:t>b</a:t>
                      </a:r>
                      <a:r>
                        <a:rPr lang="en-US" sz="2400" baseline="30000" dirty="0" err="1"/>
                        <a:t>D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531670"/>
                  </a:ext>
                </a:extLst>
              </a:tr>
              <a:tr h="602382">
                <a:tc>
                  <a:txBody>
                    <a:bodyPr/>
                    <a:lstStyle/>
                    <a:p>
                      <a:r>
                        <a:rPr lang="en-US" sz="2400" dirty="0"/>
                        <a:t>DFS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O(D)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O(</a:t>
                      </a:r>
                      <a:r>
                        <a:rPr lang="en-US" sz="2400" dirty="0" err="1"/>
                        <a:t>b</a:t>
                      </a:r>
                      <a:r>
                        <a:rPr lang="en-US" sz="2400" baseline="30000" dirty="0" err="1"/>
                        <a:t>D</a:t>
                      </a:r>
                      <a:r>
                        <a:rPr lang="en-US" sz="2400" dirty="0"/>
                        <a:t>) worst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692916"/>
                  </a:ext>
                </a:extLst>
              </a:tr>
              <a:tr h="602382">
                <a:tc>
                  <a:txBody>
                    <a:bodyPr/>
                    <a:lstStyle/>
                    <a:p>
                      <a:r>
                        <a:rPr lang="en-US" sz="2400" dirty="0"/>
                        <a:t>BFS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Constant </a:t>
                      </a:r>
                      <a:r>
                        <a:rPr lang="en-US" sz="2400" spc="720" dirty="0">
                          <a:latin typeface="MS Gothic"/>
                          <a:cs typeface="MS Gothic"/>
                        </a:rPr>
                        <a:t>≥</a:t>
                      </a:r>
                      <a:r>
                        <a:rPr lang="en-US" sz="2400" spc="-130" dirty="0">
                          <a:latin typeface="Trebuchet MS"/>
                          <a:cs typeface="Trebuchet MS"/>
                        </a:rPr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O(b</a:t>
                      </a:r>
                      <a:r>
                        <a:rPr lang="en-US" sz="2400" baseline="30000" dirty="0"/>
                        <a:t>d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O(b</a:t>
                      </a:r>
                      <a:r>
                        <a:rPr lang="en-US" sz="2400" baseline="30000" dirty="0"/>
                        <a:t>d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303990"/>
                  </a:ext>
                </a:extLst>
              </a:tr>
              <a:tr h="1039727">
                <a:tc>
                  <a:txBody>
                    <a:bodyPr/>
                    <a:lstStyle/>
                    <a:p>
                      <a:r>
                        <a:rPr lang="en-US" sz="2400" dirty="0"/>
                        <a:t>Iterative deepening DFS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Constant </a:t>
                      </a:r>
                      <a:r>
                        <a:rPr lang="en-US" sz="2400" spc="720" dirty="0">
                          <a:latin typeface="MS Gothic"/>
                          <a:cs typeface="MS Gothic"/>
                        </a:rPr>
                        <a:t>≥</a:t>
                      </a:r>
                      <a:r>
                        <a:rPr lang="en-US" sz="2400" spc="-130" dirty="0">
                          <a:latin typeface="Trebuchet MS"/>
                          <a:cs typeface="Trebuchet MS"/>
                        </a:rPr>
                        <a:t>0</a:t>
                      </a:r>
                      <a:endParaRPr lang="en-US" sz="2400" dirty="0"/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O(d)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O(b</a:t>
                      </a:r>
                      <a:r>
                        <a:rPr lang="en-US" sz="2400" baseline="30000" dirty="0"/>
                        <a:t>d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39214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091C601-57EE-A44C-B2CA-624C5603A708}"/>
              </a:ext>
            </a:extLst>
          </p:cNvPr>
          <p:cNvSpPr txBox="1"/>
          <p:nvPr/>
        </p:nvSpPr>
        <p:spPr>
          <a:xfrm>
            <a:off x="733096" y="5508923"/>
            <a:ext cx="695575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spc="-65" dirty="0">
                <a:latin typeface="Avenir Book" panose="02000503020000020003" pitchFamily="2" charset="0"/>
                <a:cs typeface="Trebuchet MS"/>
              </a:rPr>
              <a:t>Always</a:t>
            </a:r>
            <a:r>
              <a:rPr lang="en-US" sz="2800" spc="80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z="2800" b="1" spc="-110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exponential</a:t>
            </a:r>
            <a:r>
              <a:rPr lang="en-US" sz="2800" b="1" spc="75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z="2800" spc="-120" dirty="0">
                <a:latin typeface="Avenir Book" panose="02000503020000020003" pitchFamily="2" charset="0"/>
                <a:cs typeface="Trebuchet MS"/>
              </a:rPr>
              <a:t>time!!! How to avoid it?</a:t>
            </a:r>
            <a:endParaRPr lang="en-US" sz="2800" dirty="0">
              <a:latin typeface="Avenir Book" panose="02000503020000020003" pitchFamily="2" charset="0"/>
              <a:cs typeface="Trebuchet M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317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57294917-768C-8F41-8DE8-35646BEB1BF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5" y="1178560"/>
            <a:ext cx="10355263" cy="4792028"/>
          </a:xfrm>
        </p:spPr>
        <p:txBody>
          <a:bodyPr/>
          <a:lstStyle/>
          <a:p>
            <a:endParaRPr lang="en-US" dirty="0">
              <a:solidFill>
                <a:srgbClr val="0000A0"/>
              </a:solidFill>
              <a:latin typeface="Trebuchet MS"/>
              <a:cs typeface="Trebuchet MS"/>
            </a:endParaRPr>
          </a:p>
          <a:p>
            <a:endParaRPr lang="en-US" dirty="0">
              <a:solidFill>
                <a:srgbClr val="0000A0"/>
              </a:solidFill>
              <a:latin typeface="Trebuchet MS"/>
              <a:cs typeface="Trebuchet MS"/>
            </a:endParaRPr>
          </a:p>
          <a:p>
            <a:endParaRPr lang="en-US" dirty="0">
              <a:solidFill>
                <a:srgbClr val="0000A0"/>
              </a:solidFill>
              <a:latin typeface="Trebuchet MS"/>
              <a:cs typeface="Trebuchet MS"/>
            </a:endParaRPr>
          </a:p>
          <a:p>
            <a:endParaRPr lang="en-US" dirty="0">
              <a:solidFill>
                <a:srgbClr val="0000A0"/>
              </a:solidFill>
              <a:latin typeface="Trebuchet MS"/>
              <a:cs typeface="Trebuchet MS"/>
            </a:endParaRPr>
          </a:p>
          <a:p>
            <a:endParaRPr lang="en-US" dirty="0">
              <a:solidFill>
                <a:srgbClr val="0000A0"/>
              </a:solidFill>
              <a:latin typeface="Trebuchet MS"/>
              <a:cs typeface="Trebuchet MS"/>
            </a:endParaRPr>
          </a:p>
          <a:p>
            <a:endParaRPr lang="en-US" dirty="0">
              <a:solidFill>
                <a:srgbClr val="0000A0"/>
              </a:solidFill>
              <a:latin typeface="Trebuchet MS"/>
              <a:cs typeface="Trebuchet MS"/>
            </a:endParaRPr>
          </a:p>
          <a:p>
            <a:endParaRPr lang="en-US" dirty="0">
              <a:solidFill>
                <a:srgbClr val="0000A0"/>
              </a:solidFill>
              <a:latin typeface="Trebuchet MS"/>
              <a:cs typeface="Trebuchet MS"/>
            </a:endParaRPr>
          </a:p>
          <a:p>
            <a:r>
              <a:rPr lang="en-US" b="1" dirty="0">
                <a:solidFill>
                  <a:srgbClr val="0000A0"/>
                </a:solidFill>
                <a:latin typeface="Trebuchet MS"/>
                <a:cs typeface="Trebuchet MS"/>
              </a:rPr>
              <a:t>Objective: </a:t>
            </a:r>
            <a:r>
              <a:rPr lang="en-US" dirty="0">
                <a:solidFill>
                  <a:srgbClr val="0000A0"/>
                </a:solidFill>
                <a:latin typeface="Trebuchet MS"/>
                <a:cs typeface="Trebuchet MS"/>
              </a:rPr>
              <a:t>Minimum</a:t>
            </a:r>
            <a:r>
              <a:rPr lang="en-US" spc="76" dirty="0">
                <a:solidFill>
                  <a:srgbClr val="0000A0"/>
                </a:solidFill>
                <a:latin typeface="Trebuchet MS"/>
                <a:cs typeface="Trebuchet MS"/>
              </a:rPr>
              <a:t> </a:t>
            </a:r>
            <a:r>
              <a:rPr lang="en-US" spc="-67" dirty="0">
                <a:solidFill>
                  <a:srgbClr val="0000A0"/>
                </a:solidFill>
                <a:latin typeface="Trebuchet MS"/>
                <a:cs typeface="Trebuchet MS"/>
              </a:rPr>
              <a:t>cost</a:t>
            </a:r>
            <a:r>
              <a:rPr lang="en-US" spc="81" dirty="0">
                <a:solidFill>
                  <a:srgbClr val="0000A0"/>
                </a:solidFill>
                <a:latin typeface="Trebuchet MS"/>
                <a:cs typeface="Trebuchet MS"/>
              </a:rPr>
              <a:t> </a:t>
            </a:r>
            <a:r>
              <a:rPr lang="en-US" spc="-72" dirty="0">
                <a:solidFill>
                  <a:srgbClr val="0000A0"/>
                </a:solidFill>
                <a:latin typeface="Trebuchet MS"/>
                <a:cs typeface="Trebuchet MS"/>
              </a:rPr>
              <a:t>path</a:t>
            </a:r>
            <a:r>
              <a:rPr lang="en-US" spc="76" dirty="0">
                <a:solidFill>
                  <a:srgbClr val="0000A0"/>
                </a:solidFill>
                <a:latin typeface="Trebuchet MS"/>
                <a:cs typeface="Trebuchet MS"/>
              </a:rPr>
              <a:t> </a:t>
            </a:r>
            <a:r>
              <a:rPr lang="en-US" spc="-90" dirty="0">
                <a:solidFill>
                  <a:srgbClr val="0000A0"/>
                </a:solidFill>
                <a:latin typeface="Trebuchet MS"/>
                <a:cs typeface="Trebuchet MS"/>
              </a:rPr>
              <a:t>from</a:t>
            </a:r>
            <a:r>
              <a:rPr lang="en-US" spc="76" dirty="0">
                <a:solidFill>
                  <a:srgbClr val="0000A0"/>
                </a:solidFill>
                <a:latin typeface="Trebuchet MS"/>
                <a:cs typeface="Trebuchet MS"/>
              </a:rPr>
              <a:t> </a:t>
            </a:r>
            <a:r>
              <a:rPr lang="en-US" spc="-94" dirty="0">
                <a:solidFill>
                  <a:srgbClr val="0000A0"/>
                </a:solidFill>
                <a:latin typeface="Trebuchet MS"/>
                <a:cs typeface="Trebuchet MS"/>
              </a:rPr>
              <a:t>state</a:t>
            </a:r>
            <a:r>
              <a:rPr lang="en-US" spc="81" dirty="0">
                <a:solidFill>
                  <a:srgbClr val="0000A0"/>
                </a:solidFill>
                <a:latin typeface="Trebuchet MS"/>
                <a:cs typeface="Trebuchet MS"/>
              </a:rPr>
              <a:t> </a:t>
            </a:r>
            <a:r>
              <a:rPr lang="en-US" i="1" spc="157" dirty="0">
                <a:solidFill>
                  <a:srgbClr val="0000A0"/>
                </a:solidFill>
                <a:latin typeface="Trebuchet MS"/>
                <a:cs typeface="Trebuchet MS"/>
              </a:rPr>
              <a:t>s</a:t>
            </a:r>
            <a:r>
              <a:rPr lang="en-US" i="1" spc="81" dirty="0">
                <a:solidFill>
                  <a:srgbClr val="0000A0"/>
                </a:solidFill>
                <a:latin typeface="Trebuchet MS"/>
                <a:cs typeface="Trebuchet MS"/>
              </a:rPr>
              <a:t> </a:t>
            </a:r>
            <a:r>
              <a:rPr lang="en-US" spc="-67" dirty="0">
                <a:solidFill>
                  <a:srgbClr val="0000A0"/>
                </a:solidFill>
                <a:latin typeface="Trebuchet MS"/>
                <a:cs typeface="Trebuchet MS"/>
              </a:rPr>
              <a:t>to</a:t>
            </a:r>
            <a:r>
              <a:rPr lang="en-US" spc="76" dirty="0">
                <a:solidFill>
                  <a:srgbClr val="0000A0"/>
                </a:solidFill>
                <a:latin typeface="Trebuchet MS"/>
                <a:cs typeface="Trebuchet MS"/>
              </a:rPr>
              <a:t> </a:t>
            </a:r>
            <a:r>
              <a:rPr lang="en-US" spc="-85" dirty="0">
                <a:solidFill>
                  <a:srgbClr val="0000A0"/>
                </a:solidFill>
                <a:latin typeface="Trebuchet MS"/>
                <a:cs typeface="Trebuchet MS"/>
              </a:rPr>
              <a:t>the </a:t>
            </a:r>
            <a:r>
              <a:rPr lang="en-US" spc="-112" dirty="0">
                <a:solidFill>
                  <a:srgbClr val="0000A0"/>
                </a:solidFill>
                <a:latin typeface="Trebuchet MS"/>
                <a:cs typeface="Trebuchet MS"/>
              </a:rPr>
              <a:t>end</a:t>
            </a:r>
            <a:r>
              <a:rPr lang="en-US" spc="76" dirty="0">
                <a:solidFill>
                  <a:srgbClr val="0000A0"/>
                </a:solidFill>
                <a:latin typeface="Trebuchet MS"/>
                <a:cs typeface="Trebuchet MS"/>
              </a:rPr>
              <a:t> </a:t>
            </a:r>
            <a:r>
              <a:rPr lang="en-US" spc="-112" dirty="0">
                <a:solidFill>
                  <a:srgbClr val="0000A0"/>
                </a:solidFill>
                <a:latin typeface="Trebuchet MS"/>
                <a:cs typeface="Trebuchet MS"/>
              </a:rPr>
              <a:t>state</a:t>
            </a:r>
            <a:r>
              <a:rPr lang="en-US" spc="-112" dirty="0">
                <a:latin typeface="Trebuchet MS"/>
                <a:cs typeface="Trebuchet MS"/>
              </a:rPr>
              <a:t>:</a:t>
            </a:r>
            <a:endParaRPr lang="en-US" dirty="0">
              <a:latin typeface="Trebuchet MS"/>
              <a:cs typeface="Trebuchet MS"/>
            </a:endParaRP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69E23-59EF-3640-8FBF-172A3A05B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8CE6910A-CAFB-D440-9682-161B8FECC80B}"/>
              </a:ext>
            </a:extLst>
          </p:cNvPr>
          <p:cNvSpPr txBox="1"/>
          <p:nvPr/>
        </p:nvSpPr>
        <p:spPr>
          <a:xfrm>
            <a:off x="1921398" y="5476693"/>
            <a:ext cx="2348180" cy="321615"/>
          </a:xfrm>
          <a:prstGeom prst="rect">
            <a:avLst/>
          </a:prstGeom>
        </p:spPr>
        <p:txBody>
          <a:bodyPr vert="horz" wrap="square" lIns="0" tIns="13705" rIns="0" bIns="0" rtlCol="0">
            <a:spAutoFit/>
          </a:bodyPr>
          <a:lstStyle/>
          <a:p>
            <a:pPr marL="11421">
              <a:spcBef>
                <a:spcPts val="108"/>
              </a:spcBef>
            </a:pPr>
            <a:r>
              <a:rPr sz="2000" spc="27" dirty="0">
                <a:latin typeface="Trebuchet MS"/>
                <a:cs typeface="Trebuchet MS"/>
              </a:rPr>
              <a:t>F</a:t>
            </a:r>
            <a:r>
              <a:rPr sz="2000" spc="-36" dirty="0">
                <a:latin typeface="Trebuchet MS"/>
                <a:cs typeface="Trebuchet MS"/>
              </a:rPr>
              <a:t>utureCost</a:t>
            </a:r>
            <a:r>
              <a:rPr sz="2000" spc="13" dirty="0">
                <a:latin typeface="Tahoma"/>
                <a:cs typeface="Tahoma"/>
              </a:rPr>
              <a:t>(</a:t>
            </a:r>
            <a:r>
              <a:rPr sz="2000" i="1" spc="94" dirty="0">
                <a:latin typeface="Trebuchet MS"/>
                <a:cs typeface="Trebuchet MS"/>
              </a:rPr>
              <a:t>s</a:t>
            </a:r>
            <a:r>
              <a:rPr sz="2000" spc="13" dirty="0">
                <a:latin typeface="Tahoma"/>
                <a:cs typeface="Tahoma"/>
              </a:rPr>
              <a:t>)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spc="81" dirty="0">
                <a:latin typeface="Tahoma"/>
                <a:cs typeface="Tahoma"/>
              </a:rPr>
              <a:t>=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A6A15D6F-3ADD-8C4D-980F-BAB92B321802}"/>
              </a:ext>
            </a:extLst>
          </p:cNvPr>
          <p:cNvSpPr txBox="1"/>
          <p:nvPr/>
        </p:nvSpPr>
        <p:spPr>
          <a:xfrm>
            <a:off x="4294877" y="5040276"/>
            <a:ext cx="163313" cy="221460"/>
          </a:xfrm>
          <a:prstGeom prst="rect">
            <a:avLst/>
          </a:prstGeom>
        </p:spPr>
        <p:txBody>
          <a:bodyPr vert="horz" wrap="square" lIns="0" tIns="13705" rIns="0" bIns="0" rtlCol="0">
            <a:spAutoFit/>
          </a:bodyPr>
          <a:lstStyle/>
          <a:p>
            <a:pPr marL="11421">
              <a:spcBef>
                <a:spcPts val="108"/>
              </a:spcBef>
            </a:pPr>
            <a:r>
              <a:rPr sz="1349" spc="724" dirty="0">
                <a:latin typeface="Arial"/>
                <a:cs typeface="Arial"/>
              </a:rPr>
              <a:t> </a:t>
            </a:r>
            <a:endParaRPr sz="1349">
              <a:latin typeface="Arial"/>
              <a:cs typeface="Arial"/>
            </a:endParaRPr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FB622273-AD7E-0E43-9414-E1F8EAF8AA4B}"/>
              </a:ext>
            </a:extLst>
          </p:cNvPr>
          <p:cNvSpPr txBox="1"/>
          <p:nvPr/>
        </p:nvSpPr>
        <p:spPr>
          <a:xfrm>
            <a:off x="3927641" y="5323318"/>
            <a:ext cx="6836815" cy="321615"/>
          </a:xfrm>
          <a:prstGeom prst="rect">
            <a:avLst/>
          </a:prstGeom>
        </p:spPr>
        <p:txBody>
          <a:bodyPr vert="horz" wrap="square" lIns="0" tIns="13705" rIns="0" bIns="0" rtlCol="0">
            <a:spAutoFit/>
          </a:bodyPr>
          <a:lstStyle/>
          <a:p>
            <a:pPr marL="11421">
              <a:spcBef>
                <a:spcPts val="108"/>
              </a:spcBef>
            </a:pPr>
            <a:r>
              <a:rPr sz="2000" spc="-54" dirty="0">
                <a:latin typeface="Tahoma"/>
                <a:cs typeface="Tahoma"/>
              </a:rPr>
              <a:t>0</a:t>
            </a:r>
            <a:r>
              <a:rPr lang="en-US" sz="2000" spc="-54" dirty="0">
                <a:latin typeface="Tahoma"/>
                <a:cs typeface="Tahoma"/>
              </a:rPr>
              <a:t>, if the current state is the end state, </a:t>
            </a:r>
            <a:r>
              <a:rPr lang="en-US" sz="2000" spc="-54" dirty="0" err="1">
                <a:latin typeface="Tahoma"/>
                <a:cs typeface="Tahoma"/>
              </a:rPr>
              <a:t>IsEnd</a:t>
            </a:r>
            <a:r>
              <a:rPr lang="en-US" sz="2000" spc="-54" dirty="0">
                <a:latin typeface="Tahoma"/>
                <a:cs typeface="Tahoma"/>
              </a:rPr>
              <a:t>(s).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D48A1B96-BCA1-F54A-B8AD-066ECD438836}"/>
              </a:ext>
            </a:extLst>
          </p:cNvPr>
          <p:cNvSpPr txBox="1"/>
          <p:nvPr/>
        </p:nvSpPr>
        <p:spPr>
          <a:xfrm>
            <a:off x="3882219" y="5656406"/>
            <a:ext cx="7286473" cy="321615"/>
          </a:xfrm>
          <a:prstGeom prst="rect">
            <a:avLst/>
          </a:prstGeom>
        </p:spPr>
        <p:txBody>
          <a:bodyPr vert="horz" wrap="square" lIns="0" tIns="13705" rIns="0" bIns="0" rtlCol="0">
            <a:spAutoFit/>
          </a:bodyPr>
          <a:lstStyle/>
          <a:p>
            <a:pPr marL="34263">
              <a:spcBef>
                <a:spcPts val="108"/>
              </a:spcBef>
            </a:pPr>
            <a:r>
              <a:rPr sz="2000" spc="-4" dirty="0">
                <a:latin typeface="Tahoma"/>
                <a:cs typeface="Tahoma"/>
              </a:rPr>
              <a:t>min</a:t>
            </a:r>
            <a:r>
              <a:rPr sz="2000" i="1" spc="-6" baseline="-15873" dirty="0">
                <a:latin typeface="Trebuchet MS"/>
                <a:cs typeface="Trebuchet MS"/>
              </a:rPr>
              <a:t>a</a:t>
            </a:r>
            <a:r>
              <a:rPr sz="2000" spc="-6" baseline="-15873" dirty="0">
                <a:latin typeface="Lucida Sans Unicode"/>
                <a:cs typeface="Lucida Sans Unicode"/>
              </a:rPr>
              <a:t>∈Actions</a:t>
            </a:r>
            <a:r>
              <a:rPr sz="2000" spc="-6" baseline="-15873" dirty="0">
                <a:latin typeface="Arno Pro Caption"/>
                <a:cs typeface="Arno Pro Caption"/>
              </a:rPr>
              <a:t>(</a:t>
            </a:r>
            <a:r>
              <a:rPr sz="2000" i="1" spc="-6" baseline="-15873" dirty="0">
                <a:latin typeface="Trebuchet MS"/>
                <a:cs typeface="Trebuchet MS"/>
              </a:rPr>
              <a:t>s</a:t>
            </a:r>
            <a:r>
              <a:rPr sz="2000" spc="-6" baseline="-15873" dirty="0">
                <a:latin typeface="Arno Pro Caption"/>
                <a:cs typeface="Arno Pro Caption"/>
              </a:rPr>
              <a:t>)</a:t>
            </a:r>
            <a:r>
              <a:rPr sz="2000" spc="-4" dirty="0">
                <a:latin typeface="Tahoma"/>
                <a:cs typeface="Tahoma"/>
              </a:rPr>
              <a:t>[</a:t>
            </a:r>
            <a:r>
              <a:rPr sz="2000" spc="-4" dirty="0">
                <a:solidFill>
                  <a:srgbClr val="FF0000"/>
                </a:solidFill>
                <a:latin typeface="Trebuchet MS"/>
                <a:cs typeface="Trebuchet MS"/>
              </a:rPr>
              <a:t>Cost</a:t>
            </a:r>
            <a:r>
              <a:rPr sz="2000" spc="-4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2000" i="1" spc="-4" dirty="0">
                <a:solidFill>
                  <a:srgbClr val="FF0000"/>
                </a:solidFill>
                <a:latin typeface="Trebuchet MS"/>
                <a:cs typeface="Trebuchet MS"/>
              </a:rPr>
              <a:t>s,</a:t>
            </a:r>
            <a:r>
              <a:rPr sz="2000" i="1" spc="-18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i="1" spc="13" dirty="0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sz="2000" spc="13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2000" spc="-112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spc="81" dirty="0">
                <a:latin typeface="Tahoma"/>
                <a:cs typeface="Tahoma"/>
              </a:rPr>
              <a:t>+</a:t>
            </a:r>
            <a:r>
              <a:rPr sz="2000" spc="-117" dirty="0">
                <a:latin typeface="Tahoma"/>
                <a:cs typeface="Tahoma"/>
              </a:rPr>
              <a:t> </a:t>
            </a:r>
            <a:r>
              <a:rPr sz="2000" spc="-18" dirty="0">
                <a:solidFill>
                  <a:srgbClr val="0000FF"/>
                </a:solidFill>
                <a:latin typeface="Trebuchet MS"/>
                <a:cs typeface="Trebuchet MS"/>
              </a:rPr>
              <a:t>FutureCost</a:t>
            </a:r>
            <a:r>
              <a:rPr sz="2000" spc="-18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2000" spc="-18" dirty="0">
                <a:solidFill>
                  <a:srgbClr val="0000FF"/>
                </a:solidFill>
                <a:latin typeface="Trebuchet MS"/>
                <a:cs typeface="Trebuchet MS"/>
              </a:rPr>
              <a:t>Succ</a:t>
            </a:r>
            <a:r>
              <a:rPr sz="2000" spc="-18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2000" i="1" spc="-18" dirty="0">
                <a:solidFill>
                  <a:srgbClr val="0000FF"/>
                </a:solidFill>
                <a:latin typeface="Trebuchet MS"/>
                <a:cs typeface="Trebuchet MS"/>
              </a:rPr>
              <a:t>s,</a:t>
            </a:r>
            <a:r>
              <a:rPr sz="2000" i="1" spc="-17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000" i="1" spc="-27" dirty="0">
                <a:solidFill>
                  <a:srgbClr val="0000FF"/>
                </a:solidFill>
                <a:latin typeface="Trebuchet MS"/>
                <a:cs typeface="Trebuchet MS"/>
              </a:rPr>
              <a:t>a</a:t>
            </a:r>
            <a:r>
              <a:rPr sz="2000" spc="-27" dirty="0">
                <a:solidFill>
                  <a:srgbClr val="0000FF"/>
                </a:solidFill>
                <a:latin typeface="Tahoma"/>
                <a:cs typeface="Tahoma"/>
              </a:rPr>
              <a:t>))</a:t>
            </a:r>
            <a:r>
              <a:rPr sz="2000" spc="-27" dirty="0">
                <a:latin typeface="Tahoma"/>
                <a:cs typeface="Tahoma"/>
              </a:rPr>
              <a:t>]</a:t>
            </a:r>
            <a:r>
              <a:rPr lang="en-US" sz="2000" spc="-27" dirty="0">
                <a:latin typeface="Tahoma"/>
                <a:cs typeface="Tahoma"/>
              </a:rPr>
              <a:t>, Otherwise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2571160-892F-5545-9956-4C963462F19B}"/>
              </a:ext>
            </a:extLst>
          </p:cNvPr>
          <p:cNvSpPr/>
          <p:nvPr/>
        </p:nvSpPr>
        <p:spPr>
          <a:xfrm>
            <a:off x="4629873" y="1071040"/>
            <a:ext cx="2060294" cy="71826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Current State 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761C3DB-B7EE-354F-8CD4-30A1C407641F}"/>
              </a:ext>
            </a:extLst>
          </p:cNvPr>
          <p:cNvSpPr/>
          <p:nvPr/>
        </p:nvSpPr>
        <p:spPr>
          <a:xfrm>
            <a:off x="4629873" y="2174581"/>
            <a:ext cx="2060294" cy="71826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Successor State s’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01DA68E-1A17-1D45-B919-B50E19F4EA3F}"/>
              </a:ext>
            </a:extLst>
          </p:cNvPr>
          <p:cNvSpPr/>
          <p:nvPr/>
        </p:nvSpPr>
        <p:spPr>
          <a:xfrm>
            <a:off x="4629873" y="3965157"/>
            <a:ext cx="2060294" cy="71826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 State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D07D55A-F65E-CF47-B876-E51F0B4B963C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5660020" y="1789303"/>
            <a:ext cx="0" cy="3852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43E6D23-6A9B-4E47-85B8-5F8BE7403B0F}"/>
              </a:ext>
            </a:extLst>
          </p:cNvPr>
          <p:cNvSpPr txBox="1"/>
          <p:nvPr/>
        </p:nvSpPr>
        <p:spPr>
          <a:xfrm>
            <a:off x="5679311" y="1797816"/>
            <a:ext cx="1046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Cost(s, a)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F97565-38BA-AF46-A88A-531F533586CC}"/>
              </a:ext>
            </a:extLst>
          </p:cNvPr>
          <p:cNvSpPr txBox="1"/>
          <p:nvPr/>
        </p:nvSpPr>
        <p:spPr>
          <a:xfrm>
            <a:off x="5679311" y="3205242"/>
            <a:ext cx="1495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FutureCost</a:t>
            </a:r>
            <a:r>
              <a:rPr lang="en-US" dirty="0"/>
              <a:t>(s’)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B7CAAD1-80DB-0B47-8BE0-8DA13C333A58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>
            <a:off x="5660020" y="2892844"/>
            <a:ext cx="0" cy="1072313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165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4978F-E241-8B41-BF65-276F11F49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49" dirty="0"/>
              <a:t>Motivating</a:t>
            </a:r>
            <a:r>
              <a:rPr lang="en-US" spc="63" dirty="0"/>
              <a:t> </a:t>
            </a:r>
            <a:r>
              <a:rPr lang="en-US" spc="-99" dirty="0"/>
              <a:t>task</a:t>
            </a:r>
            <a:endParaRPr lang="en-US" dirty="0"/>
          </a:p>
        </p:txBody>
      </p:sp>
      <p:grpSp>
        <p:nvGrpSpPr>
          <p:cNvPr id="4" name="object 3">
            <a:extLst>
              <a:ext uri="{FF2B5EF4-FFF2-40B4-BE49-F238E27FC236}">
                <a16:creationId xmlns:a16="http://schemas.microsoft.com/office/drawing/2014/main" id="{018CEE92-2A6E-FB4B-9361-8B26928F7508}"/>
              </a:ext>
            </a:extLst>
          </p:cNvPr>
          <p:cNvGrpSpPr/>
          <p:nvPr/>
        </p:nvGrpSpPr>
        <p:grpSpPr>
          <a:xfrm>
            <a:off x="1912817" y="1192599"/>
            <a:ext cx="8372356" cy="1610288"/>
            <a:chOff x="428146" y="1326214"/>
            <a:chExt cx="9310370" cy="1790700"/>
          </a:xfrm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693B3C74-EBA1-A349-8ECE-A4687B6E46C5}"/>
                </a:ext>
              </a:extLst>
            </p:cNvPr>
            <p:cNvSpPr/>
            <p:nvPr/>
          </p:nvSpPr>
          <p:spPr>
            <a:xfrm>
              <a:off x="440862" y="1647280"/>
              <a:ext cx="9284970" cy="1456690"/>
            </a:xfrm>
            <a:custGeom>
              <a:avLst/>
              <a:gdLst/>
              <a:ahLst/>
              <a:cxnLst/>
              <a:rect l="l" t="t" r="r" b="b"/>
              <a:pathLst>
                <a:path w="9284970" h="1456689">
                  <a:moveTo>
                    <a:pt x="0" y="0"/>
                  </a:moveTo>
                  <a:lnTo>
                    <a:pt x="0" y="1456531"/>
                  </a:lnTo>
                  <a:lnTo>
                    <a:pt x="9284633" y="1456531"/>
                  </a:lnTo>
                  <a:lnTo>
                    <a:pt x="9284633" y="0"/>
                  </a:lnTo>
                  <a:lnTo>
                    <a:pt x="0" y="0"/>
                  </a:lnTo>
                  <a:close/>
                </a:path>
              </a:pathLst>
            </a:custGeom>
            <a:ln w="254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5B97C64F-BD2C-E442-8251-BFF133BA3D4A}"/>
                </a:ext>
              </a:extLst>
            </p:cNvPr>
            <p:cNvSpPr/>
            <p:nvPr/>
          </p:nvSpPr>
          <p:spPr>
            <a:xfrm>
              <a:off x="568017" y="1326214"/>
              <a:ext cx="4154170" cy="642620"/>
            </a:xfrm>
            <a:custGeom>
              <a:avLst/>
              <a:gdLst/>
              <a:ahLst/>
              <a:cxnLst/>
              <a:rect l="l" t="t" r="r" b="b"/>
              <a:pathLst>
                <a:path w="4154170" h="642619">
                  <a:moveTo>
                    <a:pt x="4153770" y="0"/>
                  </a:moveTo>
                  <a:lnTo>
                    <a:pt x="0" y="0"/>
                  </a:lnTo>
                  <a:lnTo>
                    <a:pt x="0" y="642132"/>
                  </a:lnTo>
                  <a:lnTo>
                    <a:pt x="4153770" y="642132"/>
                  </a:lnTo>
                  <a:lnTo>
                    <a:pt x="41537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pic>
          <p:nvPicPr>
            <p:cNvPr id="7" name="object 6">
              <a:extLst>
                <a:ext uri="{FF2B5EF4-FFF2-40B4-BE49-F238E27FC236}">
                  <a16:creationId xmlns:a16="http://schemas.microsoft.com/office/drawing/2014/main" id="{5553E42C-1830-1043-A0EE-718F2535A532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8017" y="1326214"/>
              <a:ext cx="642132" cy="642132"/>
            </a:xfrm>
            <a:prstGeom prst="rect">
              <a:avLst/>
            </a:prstGeom>
          </p:spPr>
        </p:pic>
      </p:grpSp>
      <p:sp>
        <p:nvSpPr>
          <p:cNvPr id="8" name="object 7">
            <a:extLst>
              <a:ext uri="{FF2B5EF4-FFF2-40B4-BE49-F238E27FC236}">
                <a16:creationId xmlns:a16="http://schemas.microsoft.com/office/drawing/2014/main" id="{4886EE8F-6E48-3547-8302-48FC57459712}"/>
              </a:ext>
            </a:extLst>
          </p:cNvPr>
          <p:cNvSpPr txBox="1"/>
          <p:nvPr/>
        </p:nvSpPr>
        <p:spPr>
          <a:xfrm>
            <a:off x="2038681" y="1274569"/>
            <a:ext cx="8097693" cy="1289442"/>
          </a:xfrm>
          <a:prstGeom prst="rect">
            <a:avLst/>
          </a:prstGeom>
        </p:spPr>
        <p:txBody>
          <a:bodyPr vert="horz" wrap="square" lIns="0" tIns="15989" rIns="0" bIns="0" rtlCol="0">
            <a:spAutoFit/>
          </a:bodyPr>
          <a:lstStyle/>
          <a:p>
            <a:pPr marL="691548">
              <a:spcBef>
                <a:spcPts val="126"/>
              </a:spcBef>
              <a:tabLst>
                <a:tab pos="2042094" algn="l"/>
              </a:tabLst>
            </a:pPr>
            <a:r>
              <a:rPr sz="2248" b="1" spc="-31" dirty="0">
                <a:solidFill>
                  <a:srgbClr val="FFA500"/>
                </a:solidFill>
                <a:latin typeface="Trebuchet MS"/>
                <a:cs typeface="Trebuchet MS"/>
              </a:rPr>
              <a:t>Example:	</a:t>
            </a:r>
            <a:r>
              <a:rPr sz="2248" b="1" spc="-54" dirty="0">
                <a:solidFill>
                  <a:srgbClr val="FFA500"/>
                </a:solidFill>
                <a:latin typeface="Trebuchet MS"/>
                <a:cs typeface="Trebuchet MS"/>
              </a:rPr>
              <a:t>route</a:t>
            </a:r>
            <a:r>
              <a:rPr sz="2248" b="1" spc="112" dirty="0">
                <a:solidFill>
                  <a:srgbClr val="FFA500"/>
                </a:solidFill>
                <a:latin typeface="Trebuchet MS"/>
                <a:cs typeface="Trebuchet MS"/>
              </a:rPr>
              <a:t> </a:t>
            </a:r>
            <a:r>
              <a:rPr sz="2248" b="1" spc="-36" dirty="0">
                <a:solidFill>
                  <a:srgbClr val="FFA500"/>
                </a:solidFill>
                <a:latin typeface="Trebuchet MS"/>
                <a:cs typeface="Trebuchet MS"/>
              </a:rPr>
              <a:t>finding</a:t>
            </a:r>
            <a:endParaRPr sz="2248">
              <a:latin typeface="Trebuchet MS"/>
              <a:cs typeface="Trebuchet MS"/>
            </a:endParaRPr>
          </a:p>
          <a:p>
            <a:pPr marL="68527" marR="38832">
              <a:lnSpc>
                <a:spcPct val="101600"/>
              </a:lnSpc>
              <a:spcBef>
                <a:spcPts val="1947"/>
              </a:spcBef>
              <a:tabLst>
                <a:tab pos="2578316" algn="l"/>
              </a:tabLst>
            </a:pPr>
            <a:r>
              <a:rPr sz="2248" spc="-27" dirty="0">
                <a:latin typeface="Trebuchet MS"/>
                <a:cs typeface="Trebuchet MS"/>
              </a:rPr>
              <a:t>Find</a:t>
            </a:r>
            <a:r>
              <a:rPr sz="2248" spc="279" dirty="0">
                <a:latin typeface="Trebuchet MS"/>
                <a:cs typeface="Trebuchet MS"/>
              </a:rPr>
              <a:t> </a:t>
            </a:r>
            <a:r>
              <a:rPr sz="2248" spc="-112" dirty="0">
                <a:latin typeface="Trebuchet MS"/>
                <a:cs typeface="Trebuchet MS"/>
              </a:rPr>
              <a:t>the</a:t>
            </a:r>
            <a:r>
              <a:rPr sz="2248" spc="279" dirty="0">
                <a:latin typeface="Trebuchet MS"/>
                <a:cs typeface="Trebuchet MS"/>
              </a:rPr>
              <a:t> </a:t>
            </a:r>
            <a:r>
              <a:rPr sz="2248" spc="-67" dirty="0">
                <a:latin typeface="Trebuchet MS"/>
                <a:cs typeface="Trebuchet MS"/>
              </a:rPr>
              <a:t>minimum</a:t>
            </a:r>
            <a:r>
              <a:rPr sz="2248" spc="279" dirty="0">
                <a:latin typeface="Trebuchet MS"/>
                <a:cs typeface="Trebuchet MS"/>
              </a:rPr>
              <a:t> </a:t>
            </a:r>
            <a:r>
              <a:rPr sz="2248" spc="-67" dirty="0">
                <a:latin typeface="Trebuchet MS"/>
                <a:cs typeface="Trebuchet MS"/>
              </a:rPr>
              <a:t>cost</a:t>
            </a:r>
            <a:r>
              <a:rPr sz="2248" spc="283" dirty="0">
                <a:latin typeface="Trebuchet MS"/>
                <a:cs typeface="Trebuchet MS"/>
              </a:rPr>
              <a:t> </a:t>
            </a:r>
            <a:r>
              <a:rPr sz="2248" spc="-72" dirty="0">
                <a:latin typeface="Trebuchet MS"/>
                <a:cs typeface="Trebuchet MS"/>
              </a:rPr>
              <a:t>path</a:t>
            </a:r>
            <a:r>
              <a:rPr sz="2248" spc="274" dirty="0">
                <a:latin typeface="Trebuchet MS"/>
                <a:cs typeface="Trebuchet MS"/>
              </a:rPr>
              <a:t> </a:t>
            </a:r>
            <a:r>
              <a:rPr sz="2248" spc="-90" dirty="0">
                <a:latin typeface="Trebuchet MS"/>
                <a:cs typeface="Trebuchet MS"/>
              </a:rPr>
              <a:t>from</a:t>
            </a:r>
            <a:r>
              <a:rPr sz="2248" spc="283" dirty="0">
                <a:latin typeface="Trebuchet MS"/>
                <a:cs typeface="Trebuchet MS"/>
              </a:rPr>
              <a:t> </a:t>
            </a:r>
            <a:r>
              <a:rPr sz="2248" spc="-99" dirty="0">
                <a:latin typeface="Trebuchet MS"/>
                <a:cs typeface="Trebuchet MS"/>
              </a:rPr>
              <a:t>city</a:t>
            </a:r>
            <a:r>
              <a:rPr sz="2248" spc="279" dirty="0">
                <a:latin typeface="Trebuchet MS"/>
                <a:cs typeface="Trebuchet MS"/>
              </a:rPr>
              <a:t> </a:t>
            </a:r>
            <a:r>
              <a:rPr sz="2248" spc="13" dirty="0">
                <a:latin typeface="SimSun"/>
                <a:cs typeface="SimSun"/>
              </a:rPr>
              <a:t>1</a:t>
            </a:r>
            <a:r>
              <a:rPr sz="2248" spc="-166" dirty="0">
                <a:latin typeface="SimSun"/>
                <a:cs typeface="SimSun"/>
              </a:rPr>
              <a:t> </a:t>
            </a:r>
            <a:r>
              <a:rPr sz="2248" spc="-67" dirty="0">
                <a:latin typeface="Trebuchet MS"/>
                <a:cs typeface="Trebuchet MS"/>
              </a:rPr>
              <a:t>to</a:t>
            </a:r>
            <a:r>
              <a:rPr sz="2248" spc="279" dirty="0">
                <a:latin typeface="Trebuchet MS"/>
                <a:cs typeface="Trebuchet MS"/>
              </a:rPr>
              <a:t> </a:t>
            </a:r>
            <a:r>
              <a:rPr sz="2248" spc="-99" dirty="0">
                <a:latin typeface="Trebuchet MS"/>
                <a:cs typeface="Trebuchet MS"/>
              </a:rPr>
              <a:t>city</a:t>
            </a:r>
            <a:r>
              <a:rPr sz="2248" spc="283" dirty="0">
                <a:latin typeface="Trebuchet MS"/>
                <a:cs typeface="Trebuchet MS"/>
              </a:rPr>
              <a:t> </a:t>
            </a:r>
            <a:r>
              <a:rPr sz="2248" i="1" spc="-27" dirty="0">
                <a:latin typeface="Trebuchet MS"/>
                <a:cs typeface="Trebuchet MS"/>
              </a:rPr>
              <a:t>n</a:t>
            </a:r>
            <a:r>
              <a:rPr sz="2248" spc="-27" dirty="0">
                <a:latin typeface="Trebuchet MS"/>
                <a:cs typeface="Trebuchet MS"/>
              </a:rPr>
              <a:t>,</a:t>
            </a:r>
            <a:r>
              <a:rPr sz="2248" spc="328" dirty="0">
                <a:latin typeface="Trebuchet MS"/>
                <a:cs typeface="Trebuchet MS"/>
              </a:rPr>
              <a:t> </a:t>
            </a:r>
            <a:r>
              <a:rPr sz="2248" spc="-76" dirty="0">
                <a:latin typeface="Trebuchet MS"/>
                <a:cs typeface="Trebuchet MS"/>
              </a:rPr>
              <a:t>only</a:t>
            </a:r>
            <a:r>
              <a:rPr sz="2248" spc="283" dirty="0">
                <a:latin typeface="Trebuchet MS"/>
                <a:cs typeface="Trebuchet MS"/>
              </a:rPr>
              <a:t> </a:t>
            </a:r>
            <a:r>
              <a:rPr sz="2248" spc="-54" dirty="0">
                <a:latin typeface="Trebuchet MS"/>
                <a:cs typeface="Trebuchet MS"/>
              </a:rPr>
              <a:t>moving </a:t>
            </a:r>
            <a:r>
              <a:rPr sz="2248" spc="-665" dirty="0">
                <a:latin typeface="Trebuchet MS"/>
                <a:cs typeface="Trebuchet MS"/>
              </a:rPr>
              <a:t> </a:t>
            </a:r>
            <a:r>
              <a:rPr sz="2248" spc="-135" dirty="0">
                <a:latin typeface="Trebuchet MS"/>
                <a:cs typeface="Trebuchet MS"/>
              </a:rPr>
              <a:t>forward.</a:t>
            </a:r>
            <a:r>
              <a:rPr sz="2248" spc="351" dirty="0">
                <a:latin typeface="Trebuchet MS"/>
                <a:cs typeface="Trebuchet MS"/>
              </a:rPr>
              <a:t> </a:t>
            </a:r>
            <a:r>
              <a:rPr sz="2248" spc="-31" dirty="0">
                <a:latin typeface="Trebuchet MS"/>
                <a:cs typeface="Trebuchet MS"/>
              </a:rPr>
              <a:t>It</a:t>
            </a:r>
            <a:r>
              <a:rPr sz="2248" spc="94" dirty="0">
                <a:latin typeface="Trebuchet MS"/>
                <a:cs typeface="Trebuchet MS"/>
              </a:rPr>
              <a:t> </a:t>
            </a:r>
            <a:r>
              <a:rPr sz="2248" spc="-63" dirty="0">
                <a:latin typeface="Trebuchet MS"/>
                <a:cs typeface="Trebuchet MS"/>
              </a:rPr>
              <a:t>costs</a:t>
            </a:r>
            <a:r>
              <a:rPr sz="2248" spc="90" dirty="0">
                <a:latin typeface="Trebuchet MS"/>
                <a:cs typeface="Trebuchet MS"/>
              </a:rPr>
              <a:t> </a:t>
            </a:r>
            <a:r>
              <a:rPr sz="2248" i="1" spc="166" dirty="0">
                <a:latin typeface="Trebuchet MS"/>
                <a:cs typeface="Trebuchet MS"/>
              </a:rPr>
              <a:t>c</a:t>
            </a:r>
            <a:r>
              <a:rPr sz="2361" i="1" spc="249" baseline="-12698" dirty="0">
                <a:latin typeface="Cambria"/>
                <a:cs typeface="Cambria"/>
              </a:rPr>
              <a:t>ij	</a:t>
            </a:r>
            <a:r>
              <a:rPr sz="2248" spc="-67" dirty="0">
                <a:latin typeface="Trebuchet MS"/>
                <a:cs typeface="Trebuchet MS"/>
              </a:rPr>
              <a:t>to</a:t>
            </a:r>
            <a:r>
              <a:rPr sz="2248" spc="76" dirty="0">
                <a:latin typeface="Trebuchet MS"/>
                <a:cs typeface="Trebuchet MS"/>
              </a:rPr>
              <a:t> </a:t>
            </a:r>
            <a:r>
              <a:rPr sz="2248" spc="-27" dirty="0">
                <a:latin typeface="Trebuchet MS"/>
                <a:cs typeface="Trebuchet MS"/>
              </a:rPr>
              <a:t>go</a:t>
            </a:r>
            <a:r>
              <a:rPr sz="2248" spc="81" dirty="0">
                <a:latin typeface="Trebuchet MS"/>
                <a:cs typeface="Trebuchet MS"/>
              </a:rPr>
              <a:t> </a:t>
            </a:r>
            <a:r>
              <a:rPr sz="2248" spc="-90" dirty="0">
                <a:latin typeface="Trebuchet MS"/>
                <a:cs typeface="Trebuchet MS"/>
              </a:rPr>
              <a:t>from</a:t>
            </a:r>
            <a:r>
              <a:rPr sz="2248" spc="81" dirty="0">
                <a:latin typeface="Trebuchet MS"/>
                <a:cs typeface="Trebuchet MS"/>
              </a:rPr>
              <a:t> </a:t>
            </a:r>
            <a:r>
              <a:rPr sz="2248" i="1" spc="94" dirty="0">
                <a:latin typeface="Trebuchet MS"/>
                <a:cs typeface="Trebuchet MS"/>
              </a:rPr>
              <a:t>i</a:t>
            </a:r>
            <a:r>
              <a:rPr sz="2248" i="1" spc="76" dirty="0">
                <a:latin typeface="Trebuchet MS"/>
                <a:cs typeface="Trebuchet MS"/>
              </a:rPr>
              <a:t> </a:t>
            </a:r>
            <a:r>
              <a:rPr sz="2248" spc="-67" dirty="0">
                <a:latin typeface="Trebuchet MS"/>
                <a:cs typeface="Trebuchet MS"/>
              </a:rPr>
              <a:t>to</a:t>
            </a:r>
            <a:r>
              <a:rPr sz="2248" spc="81" dirty="0">
                <a:latin typeface="Trebuchet MS"/>
                <a:cs typeface="Trebuchet MS"/>
              </a:rPr>
              <a:t> </a:t>
            </a:r>
            <a:r>
              <a:rPr sz="2248" i="1" spc="22" dirty="0">
                <a:latin typeface="Trebuchet MS"/>
                <a:cs typeface="Trebuchet MS"/>
              </a:rPr>
              <a:t>j</a:t>
            </a:r>
            <a:r>
              <a:rPr sz="2248" spc="22" dirty="0">
                <a:latin typeface="Trebuchet MS"/>
                <a:cs typeface="Trebuchet MS"/>
              </a:rPr>
              <a:t>.</a:t>
            </a:r>
            <a:endParaRPr sz="2248">
              <a:latin typeface="Trebuchet MS"/>
              <a:cs typeface="Trebuchet MS"/>
            </a:endParaRPr>
          </a:p>
        </p:txBody>
      </p:sp>
      <p:pic>
        <p:nvPicPr>
          <p:cNvPr id="9" name="object 8">
            <a:extLst>
              <a:ext uri="{FF2B5EF4-FFF2-40B4-BE49-F238E27FC236}">
                <a16:creationId xmlns:a16="http://schemas.microsoft.com/office/drawing/2014/main" id="{544F2CB9-3DA7-2747-91BB-0AE1460365A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1747" y="2948702"/>
            <a:ext cx="93760" cy="200228"/>
          </a:xfrm>
          <a:prstGeom prst="rect">
            <a:avLst/>
          </a:prstGeom>
        </p:spPr>
      </p:pic>
      <p:sp>
        <p:nvSpPr>
          <p:cNvPr id="10" name="object 9">
            <a:extLst>
              <a:ext uri="{FF2B5EF4-FFF2-40B4-BE49-F238E27FC236}">
                <a16:creationId xmlns:a16="http://schemas.microsoft.com/office/drawing/2014/main" id="{1F821EB8-41C0-4C49-9CDC-CE7B4CBB540D}"/>
              </a:ext>
            </a:extLst>
          </p:cNvPr>
          <p:cNvSpPr txBox="1"/>
          <p:nvPr/>
        </p:nvSpPr>
        <p:spPr>
          <a:xfrm>
            <a:off x="7198210" y="2959265"/>
            <a:ext cx="81085" cy="151632"/>
          </a:xfrm>
          <a:prstGeom prst="rect">
            <a:avLst/>
          </a:prstGeom>
        </p:spPr>
        <p:txBody>
          <a:bodyPr vert="horz" wrap="square" lIns="0" tIns="13133" rIns="0" bIns="0" rtlCol="0">
            <a:spAutoFit/>
          </a:bodyPr>
          <a:lstStyle/>
          <a:p>
            <a:pPr marL="11421">
              <a:spcBef>
                <a:spcPts val="103"/>
              </a:spcBef>
            </a:pPr>
            <a:r>
              <a:rPr sz="899" spc="-18" dirty="0">
                <a:latin typeface="Trebuchet MS"/>
                <a:cs typeface="Trebuchet MS"/>
              </a:rPr>
              <a:t>1</a:t>
            </a:r>
            <a:endParaRPr sz="899">
              <a:latin typeface="Trebuchet MS"/>
              <a:cs typeface="Trebuchet MS"/>
            </a:endParaRPr>
          </a:p>
        </p:txBody>
      </p:sp>
      <p:pic>
        <p:nvPicPr>
          <p:cNvPr id="11" name="object 10">
            <a:extLst>
              <a:ext uri="{FF2B5EF4-FFF2-40B4-BE49-F238E27FC236}">
                <a16:creationId xmlns:a16="http://schemas.microsoft.com/office/drawing/2014/main" id="{AB8E14CA-BF98-6F49-AF53-A8B3FE25BAEE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02553" y="3286141"/>
            <a:ext cx="3627699" cy="1887425"/>
          </a:xfrm>
          <a:prstGeom prst="rect">
            <a:avLst/>
          </a:prstGeom>
        </p:spPr>
      </p:pic>
      <p:sp>
        <p:nvSpPr>
          <p:cNvPr id="12" name="object 11">
            <a:extLst>
              <a:ext uri="{FF2B5EF4-FFF2-40B4-BE49-F238E27FC236}">
                <a16:creationId xmlns:a16="http://schemas.microsoft.com/office/drawing/2014/main" id="{A1D6E09A-41FA-7B40-A61B-6BD7D1917F4C}"/>
              </a:ext>
            </a:extLst>
          </p:cNvPr>
          <p:cNvSpPr txBox="1"/>
          <p:nvPr/>
        </p:nvSpPr>
        <p:spPr>
          <a:xfrm>
            <a:off x="4690720" y="3296703"/>
            <a:ext cx="81085" cy="151632"/>
          </a:xfrm>
          <a:prstGeom prst="rect">
            <a:avLst/>
          </a:prstGeom>
        </p:spPr>
        <p:txBody>
          <a:bodyPr vert="horz" wrap="square" lIns="0" tIns="13133" rIns="0" bIns="0" rtlCol="0">
            <a:spAutoFit/>
          </a:bodyPr>
          <a:lstStyle/>
          <a:p>
            <a:pPr marL="11421">
              <a:spcBef>
                <a:spcPts val="103"/>
              </a:spcBef>
            </a:pPr>
            <a:r>
              <a:rPr sz="899" spc="-18" dirty="0">
                <a:latin typeface="Trebuchet MS"/>
                <a:cs typeface="Trebuchet MS"/>
              </a:rPr>
              <a:t>2</a:t>
            </a:r>
            <a:endParaRPr sz="899">
              <a:latin typeface="Trebuchet MS"/>
              <a:cs typeface="Trebuchet MS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57D862B8-5F08-A14C-8C25-FAE1ACD8F509}"/>
              </a:ext>
            </a:extLst>
          </p:cNvPr>
          <p:cNvSpPr txBox="1"/>
          <p:nvPr/>
        </p:nvSpPr>
        <p:spPr>
          <a:xfrm>
            <a:off x="3440653" y="3634144"/>
            <a:ext cx="81085" cy="151632"/>
          </a:xfrm>
          <a:prstGeom prst="rect">
            <a:avLst/>
          </a:prstGeom>
        </p:spPr>
        <p:txBody>
          <a:bodyPr vert="horz" wrap="square" lIns="0" tIns="13133" rIns="0" bIns="0" rtlCol="0">
            <a:spAutoFit/>
          </a:bodyPr>
          <a:lstStyle/>
          <a:p>
            <a:pPr marL="11421">
              <a:spcBef>
                <a:spcPts val="103"/>
              </a:spcBef>
            </a:pPr>
            <a:r>
              <a:rPr sz="899" spc="-18" dirty="0">
                <a:latin typeface="Trebuchet MS"/>
                <a:cs typeface="Trebuchet MS"/>
              </a:rPr>
              <a:t>3</a:t>
            </a:r>
            <a:endParaRPr sz="899">
              <a:latin typeface="Trebuchet MS"/>
              <a:cs typeface="Trebuchet MS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12C6B0C2-5B91-844D-9A34-216BEBD3816B}"/>
              </a:ext>
            </a:extLst>
          </p:cNvPr>
          <p:cNvSpPr txBox="1"/>
          <p:nvPr/>
        </p:nvSpPr>
        <p:spPr>
          <a:xfrm>
            <a:off x="2822972" y="3971583"/>
            <a:ext cx="81085" cy="151632"/>
          </a:xfrm>
          <a:prstGeom prst="rect">
            <a:avLst/>
          </a:prstGeom>
        </p:spPr>
        <p:txBody>
          <a:bodyPr vert="horz" wrap="square" lIns="0" tIns="13133" rIns="0" bIns="0" rtlCol="0">
            <a:spAutoFit/>
          </a:bodyPr>
          <a:lstStyle/>
          <a:p>
            <a:pPr marL="11421">
              <a:spcBef>
                <a:spcPts val="103"/>
              </a:spcBef>
            </a:pPr>
            <a:r>
              <a:rPr sz="899" spc="-18" dirty="0">
                <a:latin typeface="Trebuchet MS"/>
                <a:cs typeface="Trebuchet MS"/>
              </a:rPr>
              <a:t>4</a:t>
            </a:r>
            <a:endParaRPr sz="899">
              <a:latin typeface="Trebuchet MS"/>
              <a:cs typeface="Trebuchet MS"/>
            </a:endParaRP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FF38B5FC-8BCE-9E46-97B3-4CB0D223E2C6}"/>
              </a:ext>
            </a:extLst>
          </p:cNvPr>
          <p:cNvSpPr txBox="1"/>
          <p:nvPr/>
        </p:nvSpPr>
        <p:spPr>
          <a:xfrm>
            <a:off x="2408284" y="4983902"/>
            <a:ext cx="86796" cy="151632"/>
          </a:xfrm>
          <a:prstGeom prst="rect">
            <a:avLst/>
          </a:prstGeom>
        </p:spPr>
        <p:txBody>
          <a:bodyPr vert="horz" wrap="square" lIns="0" tIns="13133" rIns="0" bIns="0" rtlCol="0">
            <a:spAutoFit/>
          </a:bodyPr>
          <a:lstStyle/>
          <a:p>
            <a:pPr marL="11421">
              <a:spcBef>
                <a:spcPts val="103"/>
              </a:spcBef>
            </a:pPr>
            <a:r>
              <a:rPr sz="899" b="1" spc="-27" dirty="0">
                <a:solidFill>
                  <a:srgbClr val="008000"/>
                </a:solidFill>
                <a:latin typeface="Trebuchet MS"/>
                <a:cs typeface="Trebuchet MS"/>
              </a:rPr>
              <a:t>7</a:t>
            </a:r>
            <a:endParaRPr sz="899">
              <a:latin typeface="Trebuchet MS"/>
              <a:cs typeface="Trebuchet MS"/>
            </a:endParaRPr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344A47E0-E3F9-2B4E-919C-0CC0754E4BB4}"/>
              </a:ext>
            </a:extLst>
          </p:cNvPr>
          <p:cNvSpPr txBox="1"/>
          <p:nvPr/>
        </p:nvSpPr>
        <p:spPr>
          <a:xfrm>
            <a:off x="3467165" y="3971583"/>
            <a:ext cx="86796" cy="151632"/>
          </a:xfrm>
          <a:prstGeom prst="rect">
            <a:avLst/>
          </a:prstGeom>
        </p:spPr>
        <p:txBody>
          <a:bodyPr vert="horz" wrap="square" lIns="0" tIns="13133" rIns="0" bIns="0" rtlCol="0">
            <a:spAutoFit/>
          </a:bodyPr>
          <a:lstStyle/>
          <a:p>
            <a:pPr marL="11421">
              <a:spcBef>
                <a:spcPts val="103"/>
              </a:spcBef>
            </a:pPr>
            <a:r>
              <a:rPr sz="899" b="1" spc="-27" dirty="0">
                <a:solidFill>
                  <a:srgbClr val="FF0000"/>
                </a:solidFill>
                <a:latin typeface="Trebuchet MS"/>
                <a:cs typeface="Trebuchet MS"/>
              </a:rPr>
              <a:t>5</a:t>
            </a:r>
            <a:endParaRPr sz="899">
              <a:latin typeface="Trebuchet MS"/>
              <a:cs typeface="Trebuchet MS"/>
            </a:endParaRPr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F819B7C8-02A2-1540-94AA-F282E70DFD8E}"/>
              </a:ext>
            </a:extLst>
          </p:cNvPr>
          <p:cNvSpPr txBox="1"/>
          <p:nvPr/>
        </p:nvSpPr>
        <p:spPr>
          <a:xfrm>
            <a:off x="3823026" y="3971583"/>
            <a:ext cx="319202" cy="151632"/>
          </a:xfrm>
          <a:prstGeom prst="rect">
            <a:avLst/>
          </a:prstGeom>
        </p:spPr>
        <p:txBody>
          <a:bodyPr vert="horz" wrap="square" lIns="0" tIns="13133" rIns="0" bIns="0" rtlCol="0">
            <a:spAutoFit/>
          </a:bodyPr>
          <a:lstStyle/>
          <a:p>
            <a:pPr marL="11421">
              <a:spcBef>
                <a:spcPts val="103"/>
              </a:spcBef>
              <a:tabLst>
                <a:tab pos="243270" algn="l"/>
              </a:tabLst>
            </a:pPr>
            <a:r>
              <a:rPr sz="899" spc="-18" dirty="0">
                <a:latin typeface="Trebuchet MS"/>
                <a:cs typeface="Trebuchet MS"/>
              </a:rPr>
              <a:t>6	</a:t>
            </a:r>
            <a:r>
              <a:rPr sz="899" b="1" spc="-27" dirty="0">
                <a:solidFill>
                  <a:srgbClr val="008000"/>
                </a:solidFill>
                <a:latin typeface="Trebuchet MS"/>
                <a:cs typeface="Trebuchet MS"/>
              </a:rPr>
              <a:t>7</a:t>
            </a:r>
            <a:endParaRPr sz="899">
              <a:latin typeface="Trebuchet MS"/>
              <a:cs typeface="Trebuchet MS"/>
            </a:endParaRPr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8E030386-29E7-DC4C-83A0-6C8603CC5EC2}"/>
              </a:ext>
            </a:extLst>
          </p:cNvPr>
          <p:cNvSpPr txBox="1"/>
          <p:nvPr/>
        </p:nvSpPr>
        <p:spPr>
          <a:xfrm>
            <a:off x="4705427" y="3634144"/>
            <a:ext cx="81085" cy="151632"/>
          </a:xfrm>
          <a:prstGeom prst="rect">
            <a:avLst/>
          </a:prstGeom>
        </p:spPr>
        <p:txBody>
          <a:bodyPr vert="horz" wrap="square" lIns="0" tIns="13133" rIns="0" bIns="0" rtlCol="0">
            <a:spAutoFit/>
          </a:bodyPr>
          <a:lstStyle/>
          <a:p>
            <a:pPr marL="11421">
              <a:spcBef>
                <a:spcPts val="103"/>
              </a:spcBef>
            </a:pPr>
            <a:r>
              <a:rPr sz="899" spc="-18" dirty="0">
                <a:latin typeface="Trebuchet MS"/>
                <a:cs typeface="Trebuchet MS"/>
              </a:rPr>
              <a:t>4</a:t>
            </a:r>
            <a:endParaRPr sz="899">
              <a:latin typeface="Trebuchet MS"/>
              <a:cs typeface="Trebuchet MS"/>
            </a:endParaRPr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ED18B7F9-15BE-4A46-A804-06B23E8F0EB8}"/>
              </a:ext>
            </a:extLst>
          </p:cNvPr>
          <p:cNvSpPr txBox="1"/>
          <p:nvPr/>
        </p:nvSpPr>
        <p:spPr>
          <a:xfrm>
            <a:off x="4408392" y="3971583"/>
            <a:ext cx="86796" cy="151632"/>
          </a:xfrm>
          <a:prstGeom prst="rect">
            <a:avLst/>
          </a:prstGeom>
        </p:spPr>
        <p:txBody>
          <a:bodyPr vert="horz" wrap="square" lIns="0" tIns="13133" rIns="0" bIns="0" rtlCol="0">
            <a:spAutoFit/>
          </a:bodyPr>
          <a:lstStyle/>
          <a:p>
            <a:pPr marL="11421">
              <a:spcBef>
                <a:spcPts val="103"/>
              </a:spcBef>
            </a:pPr>
            <a:r>
              <a:rPr sz="899" b="1" spc="-27" dirty="0">
                <a:solidFill>
                  <a:srgbClr val="FF0000"/>
                </a:solidFill>
                <a:latin typeface="Trebuchet MS"/>
                <a:cs typeface="Trebuchet MS"/>
              </a:rPr>
              <a:t>5</a:t>
            </a:r>
            <a:endParaRPr sz="899">
              <a:latin typeface="Trebuchet MS"/>
              <a:cs typeface="Trebuchet MS"/>
            </a:endParaRPr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5FB5EEE2-8762-3B4A-9CB6-AA66BBF0FBF6}"/>
              </a:ext>
            </a:extLst>
          </p:cNvPr>
          <p:cNvSpPr txBox="1"/>
          <p:nvPr/>
        </p:nvSpPr>
        <p:spPr>
          <a:xfrm>
            <a:off x="5349620" y="3634144"/>
            <a:ext cx="86796" cy="151632"/>
          </a:xfrm>
          <a:prstGeom prst="rect">
            <a:avLst/>
          </a:prstGeom>
        </p:spPr>
        <p:txBody>
          <a:bodyPr vert="horz" wrap="square" lIns="0" tIns="13133" rIns="0" bIns="0" rtlCol="0">
            <a:spAutoFit/>
          </a:bodyPr>
          <a:lstStyle/>
          <a:p>
            <a:pPr marL="11421">
              <a:spcBef>
                <a:spcPts val="103"/>
              </a:spcBef>
            </a:pPr>
            <a:r>
              <a:rPr sz="899" b="1" spc="-27" dirty="0">
                <a:solidFill>
                  <a:srgbClr val="FF0000"/>
                </a:solidFill>
                <a:latin typeface="Trebuchet MS"/>
                <a:cs typeface="Trebuchet MS"/>
              </a:rPr>
              <a:t>5</a:t>
            </a:r>
            <a:endParaRPr sz="899">
              <a:latin typeface="Trebuchet MS"/>
              <a:cs typeface="Trebuchet MS"/>
            </a:endParaRPr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84C024AD-1A0A-B340-9885-D0EB1FF0E869}"/>
              </a:ext>
            </a:extLst>
          </p:cNvPr>
          <p:cNvSpPr txBox="1"/>
          <p:nvPr/>
        </p:nvSpPr>
        <p:spPr>
          <a:xfrm>
            <a:off x="4764254" y="3971583"/>
            <a:ext cx="1024988" cy="151632"/>
          </a:xfrm>
          <a:prstGeom prst="rect">
            <a:avLst/>
          </a:prstGeom>
        </p:spPr>
        <p:txBody>
          <a:bodyPr vert="horz" wrap="square" lIns="0" tIns="13133" rIns="0" bIns="0" rtlCol="0">
            <a:spAutoFit/>
          </a:bodyPr>
          <a:lstStyle/>
          <a:p>
            <a:pPr marL="11421">
              <a:spcBef>
                <a:spcPts val="103"/>
              </a:spcBef>
              <a:tabLst>
                <a:tab pos="243270" algn="l"/>
                <a:tab pos="481971" algn="l"/>
                <a:tab pos="714390" algn="l"/>
                <a:tab pos="949665" algn="l"/>
              </a:tabLst>
            </a:pPr>
            <a:r>
              <a:rPr sz="899" spc="-18" dirty="0">
                <a:latin typeface="Trebuchet MS"/>
                <a:cs typeface="Trebuchet MS"/>
              </a:rPr>
              <a:t>6	</a:t>
            </a:r>
            <a:r>
              <a:rPr sz="899" b="1" spc="-27" dirty="0">
                <a:solidFill>
                  <a:srgbClr val="008000"/>
                </a:solidFill>
                <a:latin typeface="Trebuchet MS"/>
                <a:cs typeface="Trebuchet MS"/>
              </a:rPr>
              <a:t>7	</a:t>
            </a:r>
            <a:r>
              <a:rPr sz="899" spc="-18" dirty="0">
                <a:latin typeface="Trebuchet MS"/>
                <a:cs typeface="Trebuchet MS"/>
              </a:rPr>
              <a:t>6	</a:t>
            </a:r>
            <a:r>
              <a:rPr sz="899" b="1" spc="-27" dirty="0">
                <a:solidFill>
                  <a:srgbClr val="008000"/>
                </a:solidFill>
                <a:latin typeface="Trebuchet MS"/>
                <a:cs typeface="Trebuchet MS"/>
              </a:rPr>
              <a:t>7	7</a:t>
            </a:r>
            <a:endParaRPr sz="899">
              <a:latin typeface="Trebuchet MS"/>
              <a:cs typeface="Trebuchet MS"/>
            </a:endParaRPr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740509D5-84F9-5B46-BC0B-6F7BDDD7BADA}"/>
              </a:ext>
            </a:extLst>
          </p:cNvPr>
          <p:cNvSpPr txBox="1"/>
          <p:nvPr/>
        </p:nvSpPr>
        <p:spPr>
          <a:xfrm>
            <a:off x="5705482" y="3634144"/>
            <a:ext cx="319202" cy="151632"/>
          </a:xfrm>
          <a:prstGeom prst="rect">
            <a:avLst/>
          </a:prstGeom>
        </p:spPr>
        <p:txBody>
          <a:bodyPr vert="horz" wrap="square" lIns="0" tIns="13133" rIns="0" bIns="0" rtlCol="0">
            <a:spAutoFit/>
          </a:bodyPr>
          <a:lstStyle/>
          <a:p>
            <a:pPr marL="11421">
              <a:spcBef>
                <a:spcPts val="103"/>
              </a:spcBef>
              <a:tabLst>
                <a:tab pos="243270" algn="l"/>
              </a:tabLst>
            </a:pPr>
            <a:r>
              <a:rPr sz="899" spc="-18" dirty="0">
                <a:latin typeface="Trebuchet MS"/>
                <a:cs typeface="Trebuchet MS"/>
              </a:rPr>
              <a:t>6	</a:t>
            </a:r>
            <a:r>
              <a:rPr sz="899" b="1" spc="-27" dirty="0">
                <a:solidFill>
                  <a:srgbClr val="008000"/>
                </a:solidFill>
                <a:latin typeface="Trebuchet MS"/>
                <a:cs typeface="Trebuchet MS"/>
              </a:rPr>
              <a:t>7</a:t>
            </a:r>
            <a:endParaRPr sz="899">
              <a:latin typeface="Trebuchet MS"/>
              <a:cs typeface="Trebuchet MS"/>
            </a:endParaRPr>
          </a:p>
        </p:txBody>
      </p:sp>
      <p:pic>
        <p:nvPicPr>
          <p:cNvPr id="23" name="object 22">
            <a:extLst>
              <a:ext uri="{FF2B5EF4-FFF2-40B4-BE49-F238E27FC236}">
                <a16:creationId xmlns:a16="http://schemas.microsoft.com/office/drawing/2014/main" id="{130C2610-7D28-2A46-91D8-ECE2FBE55B16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99100" y="3286142"/>
            <a:ext cx="93760" cy="200228"/>
          </a:xfrm>
          <a:prstGeom prst="rect">
            <a:avLst/>
          </a:prstGeom>
        </p:spPr>
      </p:pic>
      <p:sp>
        <p:nvSpPr>
          <p:cNvPr id="24" name="object 23">
            <a:extLst>
              <a:ext uri="{FF2B5EF4-FFF2-40B4-BE49-F238E27FC236}">
                <a16:creationId xmlns:a16="http://schemas.microsoft.com/office/drawing/2014/main" id="{B79E722E-A781-9742-81CB-6C70E5505F8B}"/>
              </a:ext>
            </a:extLst>
          </p:cNvPr>
          <p:cNvSpPr txBox="1"/>
          <p:nvPr/>
        </p:nvSpPr>
        <p:spPr>
          <a:xfrm>
            <a:off x="7205563" y="3296703"/>
            <a:ext cx="81085" cy="151632"/>
          </a:xfrm>
          <a:prstGeom prst="rect">
            <a:avLst/>
          </a:prstGeom>
        </p:spPr>
        <p:txBody>
          <a:bodyPr vert="horz" wrap="square" lIns="0" tIns="13133" rIns="0" bIns="0" rtlCol="0">
            <a:spAutoFit/>
          </a:bodyPr>
          <a:lstStyle/>
          <a:p>
            <a:pPr marL="11421">
              <a:spcBef>
                <a:spcPts val="103"/>
              </a:spcBef>
            </a:pPr>
            <a:r>
              <a:rPr sz="899" spc="-18" dirty="0">
                <a:latin typeface="Trebuchet MS"/>
                <a:cs typeface="Trebuchet MS"/>
              </a:rPr>
              <a:t>3</a:t>
            </a:r>
            <a:endParaRPr sz="899">
              <a:latin typeface="Trebuchet MS"/>
              <a:cs typeface="Trebuchet MS"/>
            </a:endParaRPr>
          </a:p>
        </p:txBody>
      </p:sp>
      <p:pic>
        <p:nvPicPr>
          <p:cNvPr id="25" name="object 24">
            <a:extLst>
              <a:ext uri="{FF2B5EF4-FFF2-40B4-BE49-F238E27FC236}">
                <a16:creationId xmlns:a16="http://schemas.microsoft.com/office/drawing/2014/main" id="{4EBB6BBF-7C33-1245-AC3C-8E2F6223B8C4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81419" y="3623580"/>
            <a:ext cx="93760" cy="200228"/>
          </a:xfrm>
          <a:prstGeom prst="rect">
            <a:avLst/>
          </a:prstGeom>
        </p:spPr>
      </p:pic>
      <p:sp>
        <p:nvSpPr>
          <p:cNvPr id="26" name="object 25">
            <a:extLst>
              <a:ext uri="{FF2B5EF4-FFF2-40B4-BE49-F238E27FC236}">
                <a16:creationId xmlns:a16="http://schemas.microsoft.com/office/drawing/2014/main" id="{8D8DCE54-49F7-4B4B-ACA2-20AD3D96A582}"/>
              </a:ext>
            </a:extLst>
          </p:cNvPr>
          <p:cNvSpPr txBox="1"/>
          <p:nvPr/>
        </p:nvSpPr>
        <p:spPr>
          <a:xfrm>
            <a:off x="6587882" y="3634144"/>
            <a:ext cx="81085" cy="151632"/>
          </a:xfrm>
          <a:prstGeom prst="rect">
            <a:avLst/>
          </a:prstGeom>
        </p:spPr>
        <p:txBody>
          <a:bodyPr vert="horz" wrap="square" lIns="0" tIns="13133" rIns="0" bIns="0" rtlCol="0">
            <a:spAutoFit/>
          </a:bodyPr>
          <a:lstStyle/>
          <a:p>
            <a:pPr marL="11421">
              <a:spcBef>
                <a:spcPts val="103"/>
              </a:spcBef>
            </a:pPr>
            <a:r>
              <a:rPr sz="899" spc="-18" dirty="0">
                <a:latin typeface="Trebuchet MS"/>
                <a:cs typeface="Trebuchet MS"/>
              </a:rPr>
              <a:t>4</a:t>
            </a:r>
            <a:endParaRPr sz="899">
              <a:latin typeface="Trebuchet MS"/>
              <a:cs typeface="Trebuchet MS"/>
            </a:endParaRPr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id="{7A99C251-F519-224D-A3BE-18F0F112F4CB}"/>
              </a:ext>
            </a:extLst>
          </p:cNvPr>
          <p:cNvSpPr/>
          <p:nvPr/>
        </p:nvSpPr>
        <p:spPr>
          <a:xfrm>
            <a:off x="6286261" y="3962164"/>
            <a:ext cx="95932" cy="198145"/>
          </a:xfrm>
          <a:custGeom>
            <a:avLst/>
            <a:gdLst/>
            <a:ahLst/>
            <a:cxnLst/>
            <a:rect l="l" t="t" r="r" b="b"/>
            <a:pathLst>
              <a:path w="106679" h="220345">
                <a:moveTo>
                  <a:pt x="0" y="25430"/>
                </a:moveTo>
                <a:lnTo>
                  <a:pt x="0" y="194687"/>
                </a:lnTo>
                <a:lnTo>
                  <a:pt x="1998" y="204586"/>
                </a:lnTo>
                <a:lnTo>
                  <a:pt x="7448" y="212670"/>
                </a:lnTo>
                <a:lnTo>
                  <a:pt x="15531" y="218120"/>
                </a:lnTo>
                <a:lnTo>
                  <a:pt x="25430" y="220118"/>
                </a:lnTo>
                <a:lnTo>
                  <a:pt x="81112" y="220118"/>
                </a:lnTo>
                <a:lnTo>
                  <a:pt x="91011" y="218120"/>
                </a:lnTo>
                <a:lnTo>
                  <a:pt x="99094" y="212670"/>
                </a:lnTo>
                <a:lnTo>
                  <a:pt x="104544" y="204586"/>
                </a:lnTo>
                <a:lnTo>
                  <a:pt x="106543" y="194687"/>
                </a:lnTo>
                <a:lnTo>
                  <a:pt x="106543" y="25430"/>
                </a:lnTo>
                <a:lnTo>
                  <a:pt x="104544" y="15531"/>
                </a:lnTo>
                <a:lnTo>
                  <a:pt x="99094" y="7448"/>
                </a:lnTo>
                <a:lnTo>
                  <a:pt x="91011" y="1998"/>
                </a:lnTo>
                <a:lnTo>
                  <a:pt x="81112" y="0"/>
                </a:lnTo>
                <a:lnTo>
                  <a:pt x="25430" y="0"/>
                </a:lnTo>
                <a:lnTo>
                  <a:pt x="15531" y="1998"/>
                </a:lnTo>
                <a:lnTo>
                  <a:pt x="7448" y="7448"/>
                </a:lnTo>
                <a:lnTo>
                  <a:pt x="1998" y="15531"/>
                </a:lnTo>
                <a:lnTo>
                  <a:pt x="0" y="2543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19"/>
          </a:p>
        </p:txBody>
      </p:sp>
      <p:sp>
        <p:nvSpPr>
          <p:cNvPr id="28" name="object 27">
            <a:extLst>
              <a:ext uri="{FF2B5EF4-FFF2-40B4-BE49-F238E27FC236}">
                <a16:creationId xmlns:a16="http://schemas.microsoft.com/office/drawing/2014/main" id="{97F0473B-2546-DE4F-A8E3-5890CBE1AD74}"/>
              </a:ext>
            </a:extLst>
          </p:cNvPr>
          <p:cNvSpPr txBox="1"/>
          <p:nvPr/>
        </p:nvSpPr>
        <p:spPr>
          <a:xfrm>
            <a:off x="6290848" y="3971583"/>
            <a:ext cx="86796" cy="151632"/>
          </a:xfrm>
          <a:prstGeom prst="rect">
            <a:avLst/>
          </a:prstGeom>
        </p:spPr>
        <p:txBody>
          <a:bodyPr vert="horz" wrap="square" lIns="0" tIns="13133" rIns="0" bIns="0" rtlCol="0">
            <a:spAutoFit/>
          </a:bodyPr>
          <a:lstStyle/>
          <a:p>
            <a:pPr marL="11421">
              <a:spcBef>
                <a:spcPts val="103"/>
              </a:spcBef>
            </a:pPr>
            <a:r>
              <a:rPr sz="899" b="1" spc="-27" dirty="0">
                <a:solidFill>
                  <a:srgbClr val="FF0000"/>
                </a:solidFill>
                <a:latin typeface="Trebuchet MS"/>
                <a:cs typeface="Trebuchet MS"/>
              </a:rPr>
              <a:t>5</a:t>
            </a:r>
            <a:endParaRPr sz="899">
              <a:latin typeface="Trebuchet MS"/>
              <a:cs typeface="Trebuchet MS"/>
            </a:endParaRPr>
          </a:p>
        </p:txBody>
      </p:sp>
      <p:sp>
        <p:nvSpPr>
          <p:cNvPr id="29" name="object 28">
            <a:extLst>
              <a:ext uri="{FF2B5EF4-FFF2-40B4-BE49-F238E27FC236}">
                <a16:creationId xmlns:a16="http://schemas.microsoft.com/office/drawing/2014/main" id="{87CAA9BF-1054-864E-BA7F-92300B8C0072}"/>
              </a:ext>
            </a:extLst>
          </p:cNvPr>
          <p:cNvSpPr/>
          <p:nvPr/>
        </p:nvSpPr>
        <p:spPr>
          <a:xfrm>
            <a:off x="6204584" y="4588636"/>
            <a:ext cx="23983" cy="39401"/>
          </a:xfrm>
          <a:custGeom>
            <a:avLst/>
            <a:gdLst/>
            <a:ahLst/>
            <a:cxnLst/>
            <a:rect l="l" t="t" r="r" b="b"/>
            <a:pathLst>
              <a:path w="26670" h="43814">
                <a:moveTo>
                  <a:pt x="0" y="0"/>
                </a:moveTo>
                <a:lnTo>
                  <a:pt x="13264" y="43810"/>
                </a:lnTo>
                <a:lnTo>
                  <a:pt x="26528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19"/>
          </a:p>
        </p:txBody>
      </p:sp>
      <p:grpSp>
        <p:nvGrpSpPr>
          <p:cNvPr id="30" name="object 29">
            <a:extLst>
              <a:ext uri="{FF2B5EF4-FFF2-40B4-BE49-F238E27FC236}">
                <a16:creationId xmlns:a16="http://schemas.microsoft.com/office/drawing/2014/main" id="{F1AB2490-C501-9444-84D7-D5EBE790563E}"/>
              </a:ext>
            </a:extLst>
          </p:cNvPr>
          <p:cNvGrpSpPr/>
          <p:nvPr/>
        </p:nvGrpSpPr>
        <p:grpSpPr>
          <a:xfrm>
            <a:off x="6167466" y="3623582"/>
            <a:ext cx="1157466" cy="1212855"/>
            <a:chOff x="5159472" y="4029557"/>
            <a:chExt cx="1287145" cy="1348740"/>
          </a:xfrm>
        </p:grpSpPr>
        <p:sp>
          <p:nvSpPr>
            <p:cNvPr id="31" name="object 30">
              <a:extLst>
                <a:ext uri="{FF2B5EF4-FFF2-40B4-BE49-F238E27FC236}">
                  <a16:creationId xmlns:a16="http://schemas.microsoft.com/office/drawing/2014/main" id="{03549361-3121-E748-BD9D-D65B44AD98A0}"/>
                </a:ext>
              </a:extLst>
            </p:cNvPr>
            <p:cNvSpPr/>
            <p:nvPr/>
          </p:nvSpPr>
          <p:spPr>
            <a:xfrm>
              <a:off x="5160742" y="5002707"/>
              <a:ext cx="106680" cy="374015"/>
            </a:xfrm>
            <a:custGeom>
              <a:avLst/>
              <a:gdLst/>
              <a:ahLst/>
              <a:cxnLst/>
              <a:rect l="l" t="t" r="r" b="b"/>
              <a:pathLst>
                <a:path w="106679" h="374014">
                  <a:moveTo>
                    <a:pt x="0" y="179285"/>
                  </a:moveTo>
                  <a:lnTo>
                    <a:pt x="0" y="348542"/>
                  </a:lnTo>
                  <a:lnTo>
                    <a:pt x="1998" y="358441"/>
                  </a:lnTo>
                  <a:lnTo>
                    <a:pt x="7448" y="366525"/>
                  </a:lnTo>
                  <a:lnTo>
                    <a:pt x="15531" y="371975"/>
                  </a:lnTo>
                  <a:lnTo>
                    <a:pt x="25430" y="373973"/>
                  </a:lnTo>
                  <a:lnTo>
                    <a:pt x="81112" y="373973"/>
                  </a:lnTo>
                  <a:lnTo>
                    <a:pt x="91011" y="371975"/>
                  </a:lnTo>
                  <a:lnTo>
                    <a:pt x="99094" y="366525"/>
                  </a:lnTo>
                  <a:lnTo>
                    <a:pt x="104544" y="358441"/>
                  </a:lnTo>
                  <a:lnTo>
                    <a:pt x="106543" y="348542"/>
                  </a:lnTo>
                  <a:lnTo>
                    <a:pt x="106543" y="179285"/>
                  </a:lnTo>
                  <a:lnTo>
                    <a:pt x="104544" y="169386"/>
                  </a:lnTo>
                  <a:lnTo>
                    <a:pt x="99094" y="161303"/>
                  </a:lnTo>
                  <a:lnTo>
                    <a:pt x="91011" y="155853"/>
                  </a:lnTo>
                  <a:lnTo>
                    <a:pt x="81112" y="153855"/>
                  </a:lnTo>
                  <a:lnTo>
                    <a:pt x="25430" y="153855"/>
                  </a:lnTo>
                  <a:lnTo>
                    <a:pt x="15531" y="155853"/>
                  </a:lnTo>
                  <a:lnTo>
                    <a:pt x="7448" y="161303"/>
                  </a:lnTo>
                  <a:lnTo>
                    <a:pt x="1998" y="169386"/>
                  </a:lnTo>
                  <a:lnTo>
                    <a:pt x="0" y="179285"/>
                  </a:lnTo>
                  <a:close/>
                </a:path>
                <a:path w="106679" h="374014">
                  <a:moveTo>
                    <a:pt x="53271" y="0"/>
                  </a:moveTo>
                  <a:lnTo>
                    <a:pt x="53271" y="1000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32" name="object 31">
              <a:extLst>
                <a:ext uri="{FF2B5EF4-FFF2-40B4-BE49-F238E27FC236}">
                  <a16:creationId xmlns:a16="http://schemas.microsoft.com/office/drawing/2014/main" id="{8171D9C6-7A65-8B45-8C36-E5F766F8D755}"/>
                </a:ext>
              </a:extLst>
            </p:cNvPr>
            <p:cNvSpPr/>
            <p:nvPr/>
          </p:nvSpPr>
          <p:spPr>
            <a:xfrm>
              <a:off x="5200749" y="5102733"/>
              <a:ext cx="26670" cy="43815"/>
            </a:xfrm>
            <a:custGeom>
              <a:avLst/>
              <a:gdLst/>
              <a:ahLst/>
              <a:cxnLst/>
              <a:rect l="l" t="t" r="r" b="b"/>
              <a:pathLst>
                <a:path w="26670" h="43814">
                  <a:moveTo>
                    <a:pt x="26528" y="0"/>
                  </a:moveTo>
                  <a:lnTo>
                    <a:pt x="0" y="0"/>
                  </a:lnTo>
                  <a:lnTo>
                    <a:pt x="13264" y="43810"/>
                  </a:lnTo>
                  <a:lnTo>
                    <a:pt x="265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33" name="object 32">
              <a:extLst>
                <a:ext uri="{FF2B5EF4-FFF2-40B4-BE49-F238E27FC236}">
                  <a16:creationId xmlns:a16="http://schemas.microsoft.com/office/drawing/2014/main" id="{0E49EBA2-1252-1B44-AC0D-AE86A3A0D412}"/>
                </a:ext>
              </a:extLst>
            </p:cNvPr>
            <p:cNvSpPr/>
            <p:nvPr/>
          </p:nvSpPr>
          <p:spPr>
            <a:xfrm>
              <a:off x="5163152" y="4627462"/>
              <a:ext cx="182245" cy="374015"/>
            </a:xfrm>
            <a:custGeom>
              <a:avLst/>
              <a:gdLst/>
              <a:ahLst/>
              <a:cxnLst/>
              <a:rect l="l" t="t" r="r" b="b"/>
              <a:pathLst>
                <a:path w="182245" h="374014">
                  <a:moveTo>
                    <a:pt x="0" y="179285"/>
                  </a:moveTo>
                  <a:lnTo>
                    <a:pt x="0" y="348542"/>
                  </a:lnTo>
                  <a:lnTo>
                    <a:pt x="1998" y="358441"/>
                  </a:lnTo>
                  <a:lnTo>
                    <a:pt x="7448" y="366525"/>
                  </a:lnTo>
                  <a:lnTo>
                    <a:pt x="15531" y="371975"/>
                  </a:lnTo>
                  <a:lnTo>
                    <a:pt x="25430" y="373973"/>
                  </a:lnTo>
                  <a:lnTo>
                    <a:pt x="76291" y="373973"/>
                  </a:lnTo>
                  <a:lnTo>
                    <a:pt x="86190" y="371975"/>
                  </a:lnTo>
                  <a:lnTo>
                    <a:pt x="94274" y="366525"/>
                  </a:lnTo>
                  <a:lnTo>
                    <a:pt x="99724" y="358441"/>
                  </a:lnTo>
                  <a:lnTo>
                    <a:pt x="101722" y="348542"/>
                  </a:lnTo>
                  <a:lnTo>
                    <a:pt x="101722" y="179285"/>
                  </a:lnTo>
                  <a:lnTo>
                    <a:pt x="99724" y="169387"/>
                  </a:lnTo>
                  <a:lnTo>
                    <a:pt x="94274" y="161303"/>
                  </a:lnTo>
                  <a:lnTo>
                    <a:pt x="86190" y="155853"/>
                  </a:lnTo>
                  <a:lnTo>
                    <a:pt x="76291" y="153855"/>
                  </a:lnTo>
                  <a:lnTo>
                    <a:pt x="25430" y="153855"/>
                  </a:lnTo>
                  <a:lnTo>
                    <a:pt x="15531" y="155853"/>
                  </a:lnTo>
                  <a:lnTo>
                    <a:pt x="7448" y="161303"/>
                  </a:lnTo>
                  <a:lnTo>
                    <a:pt x="1998" y="169387"/>
                  </a:lnTo>
                  <a:lnTo>
                    <a:pt x="0" y="179285"/>
                  </a:lnTo>
                  <a:close/>
                </a:path>
                <a:path w="182245" h="374014">
                  <a:moveTo>
                    <a:pt x="181696" y="0"/>
                  </a:moveTo>
                  <a:lnTo>
                    <a:pt x="85073" y="11268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34" name="object 33">
              <a:extLst>
                <a:ext uri="{FF2B5EF4-FFF2-40B4-BE49-F238E27FC236}">
                  <a16:creationId xmlns:a16="http://schemas.microsoft.com/office/drawing/2014/main" id="{EC5D0EAA-32A2-0948-8AEF-D20D33F64709}"/>
                </a:ext>
              </a:extLst>
            </p:cNvPr>
            <p:cNvSpPr/>
            <p:nvPr/>
          </p:nvSpPr>
          <p:spPr>
            <a:xfrm>
              <a:off x="5219707" y="4731513"/>
              <a:ext cx="38735" cy="41910"/>
            </a:xfrm>
            <a:custGeom>
              <a:avLst/>
              <a:gdLst/>
              <a:ahLst/>
              <a:cxnLst/>
              <a:rect l="l" t="t" r="r" b="b"/>
              <a:pathLst>
                <a:path w="38735" h="41910">
                  <a:moveTo>
                    <a:pt x="18447" y="0"/>
                  </a:moveTo>
                  <a:lnTo>
                    <a:pt x="0" y="41892"/>
                  </a:lnTo>
                  <a:lnTo>
                    <a:pt x="38586" y="17268"/>
                  </a:lnTo>
                  <a:lnTo>
                    <a:pt x="184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35" name="object 34">
              <a:extLst>
                <a:ext uri="{FF2B5EF4-FFF2-40B4-BE49-F238E27FC236}">
                  <a16:creationId xmlns:a16="http://schemas.microsoft.com/office/drawing/2014/main" id="{67FBA4DD-7B20-9F4E-BF59-B0225B2FA885}"/>
                </a:ext>
              </a:extLst>
            </p:cNvPr>
            <p:cNvSpPr/>
            <p:nvPr/>
          </p:nvSpPr>
          <p:spPr>
            <a:xfrm>
              <a:off x="5219707" y="4627462"/>
              <a:ext cx="309245" cy="374015"/>
            </a:xfrm>
            <a:custGeom>
              <a:avLst/>
              <a:gdLst/>
              <a:ahLst/>
              <a:cxnLst/>
              <a:rect l="l" t="t" r="r" b="b"/>
              <a:pathLst>
                <a:path w="309245" h="374014">
                  <a:moveTo>
                    <a:pt x="18447" y="104051"/>
                  </a:moveTo>
                  <a:lnTo>
                    <a:pt x="0" y="145943"/>
                  </a:lnTo>
                  <a:lnTo>
                    <a:pt x="38586" y="121320"/>
                  </a:lnTo>
                  <a:lnTo>
                    <a:pt x="18447" y="104051"/>
                  </a:lnTo>
                  <a:close/>
                </a:path>
                <a:path w="309245" h="374014">
                  <a:moveTo>
                    <a:pt x="202704" y="179285"/>
                  </a:moveTo>
                  <a:lnTo>
                    <a:pt x="202704" y="348542"/>
                  </a:lnTo>
                  <a:lnTo>
                    <a:pt x="204702" y="358441"/>
                  </a:lnTo>
                  <a:lnTo>
                    <a:pt x="210152" y="366525"/>
                  </a:lnTo>
                  <a:lnTo>
                    <a:pt x="218236" y="371975"/>
                  </a:lnTo>
                  <a:lnTo>
                    <a:pt x="228135" y="373973"/>
                  </a:lnTo>
                  <a:lnTo>
                    <a:pt x="283817" y="373973"/>
                  </a:lnTo>
                  <a:lnTo>
                    <a:pt x="293715" y="371975"/>
                  </a:lnTo>
                  <a:lnTo>
                    <a:pt x="301799" y="366525"/>
                  </a:lnTo>
                  <a:lnTo>
                    <a:pt x="307249" y="358441"/>
                  </a:lnTo>
                  <a:lnTo>
                    <a:pt x="309247" y="348542"/>
                  </a:lnTo>
                  <a:lnTo>
                    <a:pt x="309247" y="179285"/>
                  </a:lnTo>
                  <a:lnTo>
                    <a:pt x="307249" y="169387"/>
                  </a:lnTo>
                  <a:lnTo>
                    <a:pt x="301799" y="161303"/>
                  </a:lnTo>
                  <a:lnTo>
                    <a:pt x="293715" y="155853"/>
                  </a:lnTo>
                  <a:lnTo>
                    <a:pt x="283817" y="153855"/>
                  </a:lnTo>
                  <a:lnTo>
                    <a:pt x="228135" y="153855"/>
                  </a:lnTo>
                  <a:lnTo>
                    <a:pt x="218236" y="155853"/>
                  </a:lnTo>
                  <a:lnTo>
                    <a:pt x="210152" y="161303"/>
                  </a:lnTo>
                  <a:lnTo>
                    <a:pt x="204702" y="169387"/>
                  </a:lnTo>
                  <a:lnTo>
                    <a:pt x="202704" y="179285"/>
                  </a:lnTo>
                  <a:close/>
                </a:path>
                <a:path w="309245" h="374014">
                  <a:moveTo>
                    <a:pt x="125141" y="0"/>
                  </a:moveTo>
                  <a:lnTo>
                    <a:pt x="221764" y="11268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36" name="object 35">
              <a:extLst>
                <a:ext uri="{FF2B5EF4-FFF2-40B4-BE49-F238E27FC236}">
                  <a16:creationId xmlns:a16="http://schemas.microsoft.com/office/drawing/2014/main" id="{30B13E8C-EF91-A44A-BE7B-26DB5B6BA02E}"/>
                </a:ext>
              </a:extLst>
            </p:cNvPr>
            <p:cNvSpPr/>
            <p:nvPr/>
          </p:nvSpPr>
          <p:spPr>
            <a:xfrm>
              <a:off x="5431403" y="4731513"/>
              <a:ext cx="38735" cy="41910"/>
            </a:xfrm>
            <a:custGeom>
              <a:avLst/>
              <a:gdLst/>
              <a:ahLst/>
              <a:cxnLst/>
              <a:rect l="l" t="t" r="r" b="b"/>
              <a:pathLst>
                <a:path w="38735" h="41910">
                  <a:moveTo>
                    <a:pt x="20139" y="0"/>
                  </a:moveTo>
                  <a:lnTo>
                    <a:pt x="0" y="17268"/>
                  </a:lnTo>
                  <a:lnTo>
                    <a:pt x="38586" y="41892"/>
                  </a:lnTo>
                  <a:lnTo>
                    <a:pt x="201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37" name="object 36">
              <a:extLst>
                <a:ext uri="{FF2B5EF4-FFF2-40B4-BE49-F238E27FC236}">
                  <a16:creationId xmlns:a16="http://schemas.microsoft.com/office/drawing/2014/main" id="{DDA72F2E-C3DC-7947-9ABB-1930AB98CB0A}"/>
                </a:ext>
              </a:extLst>
            </p:cNvPr>
            <p:cNvSpPr/>
            <p:nvPr/>
          </p:nvSpPr>
          <p:spPr>
            <a:xfrm>
              <a:off x="5431403" y="4406072"/>
              <a:ext cx="359410" cy="595630"/>
            </a:xfrm>
            <a:custGeom>
              <a:avLst/>
              <a:gdLst/>
              <a:ahLst/>
              <a:cxnLst/>
              <a:rect l="l" t="t" r="r" b="b"/>
              <a:pathLst>
                <a:path w="359410" h="595629">
                  <a:moveTo>
                    <a:pt x="0" y="342710"/>
                  </a:moveTo>
                  <a:lnTo>
                    <a:pt x="38586" y="367333"/>
                  </a:lnTo>
                  <a:lnTo>
                    <a:pt x="20139" y="325441"/>
                  </a:lnTo>
                  <a:lnTo>
                    <a:pt x="0" y="342710"/>
                  </a:lnTo>
                  <a:close/>
                </a:path>
                <a:path w="359410" h="595629">
                  <a:moveTo>
                    <a:pt x="255089" y="25430"/>
                  </a:moveTo>
                  <a:lnTo>
                    <a:pt x="255089" y="194687"/>
                  </a:lnTo>
                  <a:lnTo>
                    <a:pt x="257088" y="204586"/>
                  </a:lnTo>
                  <a:lnTo>
                    <a:pt x="262537" y="212670"/>
                  </a:lnTo>
                  <a:lnTo>
                    <a:pt x="270621" y="218120"/>
                  </a:lnTo>
                  <a:lnTo>
                    <a:pt x="280520" y="220118"/>
                  </a:lnTo>
                  <a:lnTo>
                    <a:pt x="331381" y="220118"/>
                  </a:lnTo>
                  <a:lnTo>
                    <a:pt x="341280" y="218120"/>
                  </a:lnTo>
                  <a:lnTo>
                    <a:pt x="349363" y="212670"/>
                  </a:lnTo>
                  <a:lnTo>
                    <a:pt x="354813" y="204586"/>
                  </a:lnTo>
                  <a:lnTo>
                    <a:pt x="356811" y="194687"/>
                  </a:lnTo>
                  <a:lnTo>
                    <a:pt x="356811" y="25430"/>
                  </a:lnTo>
                  <a:lnTo>
                    <a:pt x="354813" y="15531"/>
                  </a:lnTo>
                  <a:lnTo>
                    <a:pt x="349363" y="7448"/>
                  </a:lnTo>
                  <a:lnTo>
                    <a:pt x="341280" y="1998"/>
                  </a:lnTo>
                  <a:lnTo>
                    <a:pt x="331381" y="0"/>
                  </a:lnTo>
                  <a:lnTo>
                    <a:pt x="280520" y="0"/>
                  </a:lnTo>
                  <a:lnTo>
                    <a:pt x="270621" y="1998"/>
                  </a:lnTo>
                  <a:lnTo>
                    <a:pt x="262537" y="7448"/>
                  </a:lnTo>
                  <a:lnTo>
                    <a:pt x="257088" y="15531"/>
                  </a:lnTo>
                  <a:lnTo>
                    <a:pt x="255089" y="25430"/>
                  </a:lnTo>
                  <a:close/>
                </a:path>
                <a:path w="359410" h="595629">
                  <a:moveTo>
                    <a:pt x="305950" y="221389"/>
                  </a:moveTo>
                  <a:lnTo>
                    <a:pt x="305950" y="321414"/>
                  </a:lnTo>
                </a:path>
                <a:path w="359410" h="595629">
                  <a:moveTo>
                    <a:pt x="252678" y="400675"/>
                  </a:moveTo>
                  <a:lnTo>
                    <a:pt x="252678" y="569932"/>
                  </a:lnTo>
                  <a:lnTo>
                    <a:pt x="254677" y="579831"/>
                  </a:lnTo>
                  <a:lnTo>
                    <a:pt x="260127" y="587915"/>
                  </a:lnTo>
                  <a:lnTo>
                    <a:pt x="268210" y="593364"/>
                  </a:lnTo>
                  <a:lnTo>
                    <a:pt x="278109" y="595363"/>
                  </a:lnTo>
                  <a:lnTo>
                    <a:pt x="333791" y="595363"/>
                  </a:lnTo>
                  <a:lnTo>
                    <a:pt x="343690" y="593364"/>
                  </a:lnTo>
                  <a:lnTo>
                    <a:pt x="351773" y="587915"/>
                  </a:lnTo>
                  <a:lnTo>
                    <a:pt x="357223" y="579831"/>
                  </a:lnTo>
                  <a:lnTo>
                    <a:pt x="359222" y="569932"/>
                  </a:lnTo>
                  <a:lnTo>
                    <a:pt x="359222" y="400675"/>
                  </a:lnTo>
                  <a:lnTo>
                    <a:pt x="357223" y="390777"/>
                  </a:lnTo>
                  <a:lnTo>
                    <a:pt x="351773" y="382693"/>
                  </a:lnTo>
                  <a:lnTo>
                    <a:pt x="343690" y="377243"/>
                  </a:lnTo>
                  <a:lnTo>
                    <a:pt x="333791" y="375245"/>
                  </a:lnTo>
                  <a:lnTo>
                    <a:pt x="278109" y="375245"/>
                  </a:lnTo>
                  <a:lnTo>
                    <a:pt x="268210" y="377243"/>
                  </a:lnTo>
                  <a:lnTo>
                    <a:pt x="260127" y="382693"/>
                  </a:lnTo>
                  <a:lnTo>
                    <a:pt x="254677" y="390777"/>
                  </a:lnTo>
                  <a:lnTo>
                    <a:pt x="252678" y="40067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38" name="object 37">
              <a:extLst>
                <a:ext uri="{FF2B5EF4-FFF2-40B4-BE49-F238E27FC236}">
                  <a16:creationId xmlns:a16="http://schemas.microsoft.com/office/drawing/2014/main" id="{6DF7FBFC-3F42-8C47-802B-2462C666EF11}"/>
                </a:ext>
              </a:extLst>
            </p:cNvPr>
            <p:cNvSpPr/>
            <p:nvPr/>
          </p:nvSpPr>
          <p:spPr>
            <a:xfrm>
              <a:off x="5724089" y="4727488"/>
              <a:ext cx="26670" cy="43815"/>
            </a:xfrm>
            <a:custGeom>
              <a:avLst/>
              <a:gdLst/>
              <a:ahLst/>
              <a:cxnLst/>
              <a:rect l="l" t="t" r="r" b="b"/>
              <a:pathLst>
                <a:path w="26670" h="43814">
                  <a:moveTo>
                    <a:pt x="26528" y="0"/>
                  </a:moveTo>
                  <a:lnTo>
                    <a:pt x="0" y="0"/>
                  </a:lnTo>
                  <a:lnTo>
                    <a:pt x="13264" y="43810"/>
                  </a:lnTo>
                  <a:lnTo>
                    <a:pt x="265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39" name="object 38">
              <a:extLst>
                <a:ext uri="{FF2B5EF4-FFF2-40B4-BE49-F238E27FC236}">
                  <a16:creationId xmlns:a16="http://schemas.microsoft.com/office/drawing/2014/main" id="{767D7708-258B-1640-B94A-A132D987AAC3}"/>
                </a:ext>
              </a:extLst>
            </p:cNvPr>
            <p:cNvSpPr/>
            <p:nvPr/>
          </p:nvSpPr>
          <p:spPr>
            <a:xfrm>
              <a:off x="5392479" y="4252217"/>
              <a:ext cx="358140" cy="519430"/>
            </a:xfrm>
            <a:custGeom>
              <a:avLst/>
              <a:gdLst/>
              <a:ahLst/>
              <a:cxnLst/>
              <a:rect l="l" t="t" r="r" b="b"/>
              <a:pathLst>
                <a:path w="358139" h="519429">
                  <a:moveTo>
                    <a:pt x="331609" y="475271"/>
                  </a:moveTo>
                  <a:lnTo>
                    <a:pt x="344874" y="519081"/>
                  </a:lnTo>
                  <a:lnTo>
                    <a:pt x="358138" y="475271"/>
                  </a:lnTo>
                  <a:lnTo>
                    <a:pt x="331609" y="475271"/>
                  </a:lnTo>
                  <a:close/>
                </a:path>
                <a:path w="358139" h="519429">
                  <a:moveTo>
                    <a:pt x="279456" y="0"/>
                  </a:moveTo>
                  <a:lnTo>
                    <a:pt x="0" y="13036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40" name="object 39">
              <a:extLst>
                <a:ext uri="{FF2B5EF4-FFF2-40B4-BE49-F238E27FC236}">
                  <a16:creationId xmlns:a16="http://schemas.microsoft.com/office/drawing/2014/main" id="{952E8F62-8F09-B24C-8851-00029EBE9787}"/>
                </a:ext>
              </a:extLst>
            </p:cNvPr>
            <p:cNvSpPr/>
            <p:nvPr/>
          </p:nvSpPr>
          <p:spPr>
            <a:xfrm>
              <a:off x="5352774" y="4370561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34095" y="0"/>
                  </a:moveTo>
                  <a:lnTo>
                    <a:pt x="0" y="30541"/>
                  </a:lnTo>
                  <a:lnTo>
                    <a:pt x="45310" y="24041"/>
                  </a:lnTo>
                  <a:lnTo>
                    <a:pt x="340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41" name="object 40">
              <a:extLst>
                <a:ext uri="{FF2B5EF4-FFF2-40B4-BE49-F238E27FC236}">
                  <a16:creationId xmlns:a16="http://schemas.microsoft.com/office/drawing/2014/main" id="{6B9A172E-FD9A-C146-B068-AABDC245D3F1}"/>
                </a:ext>
              </a:extLst>
            </p:cNvPr>
            <p:cNvSpPr/>
            <p:nvPr/>
          </p:nvSpPr>
          <p:spPr>
            <a:xfrm>
              <a:off x="5352774" y="4370561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34095" y="0"/>
                  </a:moveTo>
                  <a:lnTo>
                    <a:pt x="0" y="30541"/>
                  </a:lnTo>
                  <a:lnTo>
                    <a:pt x="45310" y="24041"/>
                  </a:lnTo>
                  <a:lnTo>
                    <a:pt x="34095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pic>
          <p:nvPicPr>
            <p:cNvPr id="42" name="object 41">
              <a:extLst>
                <a:ext uri="{FF2B5EF4-FFF2-40B4-BE49-F238E27FC236}">
                  <a16:creationId xmlns:a16="http://schemas.microsoft.com/office/drawing/2014/main" id="{873C5F46-B277-3043-8ABB-F654FCF9B2E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0664" y="4250945"/>
              <a:ext cx="64513" cy="147087"/>
            </a:xfrm>
            <a:prstGeom prst="rect">
              <a:avLst/>
            </a:prstGeom>
          </p:spPr>
        </p:pic>
        <p:pic>
          <p:nvPicPr>
            <p:cNvPr id="43" name="object 42">
              <a:extLst>
                <a:ext uri="{FF2B5EF4-FFF2-40B4-BE49-F238E27FC236}">
                  <a16:creationId xmlns:a16="http://schemas.microsoft.com/office/drawing/2014/main" id="{74E36FCF-DC31-3947-A31D-E745DE06625E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44480" y="4404800"/>
              <a:ext cx="109086" cy="222661"/>
            </a:xfrm>
            <a:prstGeom prst="rect">
              <a:avLst/>
            </a:prstGeom>
          </p:spPr>
        </p:pic>
        <p:sp>
          <p:nvSpPr>
            <p:cNvPr id="44" name="object 43">
              <a:extLst>
                <a:ext uri="{FF2B5EF4-FFF2-40B4-BE49-F238E27FC236}">
                  <a16:creationId xmlns:a16="http://schemas.microsoft.com/office/drawing/2014/main" id="{0F03EDE7-0D85-8740-A5BD-7F9D6AC911BF}"/>
                </a:ext>
              </a:extLst>
            </p:cNvPr>
            <p:cNvSpPr/>
            <p:nvPr/>
          </p:nvSpPr>
          <p:spPr>
            <a:xfrm>
              <a:off x="5671936" y="4252217"/>
              <a:ext cx="280035" cy="130810"/>
            </a:xfrm>
            <a:custGeom>
              <a:avLst/>
              <a:gdLst/>
              <a:ahLst/>
              <a:cxnLst/>
              <a:rect l="l" t="t" r="r" b="b"/>
              <a:pathLst>
                <a:path w="280035" h="130810">
                  <a:moveTo>
                    <a:pt x="0" y="0"/>
                  </a:moveTo>
                  <a:lnTo>
                    <a:pt x="279456" y="13036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45" name="object 44">
              <a:extLst>
                <a:ext uri="{FF2B5EF4-FFF2-40B4-BE49-F238E27FC236}">
                  <a16:creationId xmlns:a16="http://schemas.microsoft.com/office/drawing/2014/main" id="{669BBBC5-4691-8544-8D47-4E5F27A74423}"/>
                </a:ext>
              </a:extLst>
            </p:cNvPr>
            <p:cNvSpPr/>
            <p:nvPr/>
          </p:nvSpPr>
          <p:spPr>
            <a:xfrm>
              <a:off x="5945787" y="4370561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11215" y="0"/>
                  </a:moveTo>
                  <a:lnTo>
                    <a:pt x="0" y="24041"/>
                  </a:lnTo>
                  <a:lnTo>
                    <a:pt x="45310" y="30541"/>
                  </a:lnTo>
                  <a:lnTo>
                    <a:pt x="112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46" name="object 45">
              <a:extLst>
                <a:ext uri="{FF2B5EF4-FFF2-40B4-BE49-F238E27FC236}">
                  <a16:creationId xmlns:a16="http://schemas.microsoft.com/office/drawing/2014/main" id="{D834985F-CEA8-EE4C-A9F3-CB7BF6E052B5}"/>
                </a:ext>
              </a:extLst>
            </p:cNvPr>
            <p:cNvSpPr/>
            <p:nvPr/>
          </p:nvSpPr>
          <p:spPr>
            <a:xfrm>
              <a:off x="5945787" y="4030827"/>
              <a:ext cx="499109" cy="370840"/>
            </a:xfrm>
            <a:custGeom>
              <a:avLst/>
              <a:gdLst/>
              <a:ahLst/>
              <a:cxnLst/>
              <a:rect l="l" t="t" r="r" b="b"/>
              <a:pathLst>
                <a:path w="499110" h="370839">
                  <a:moveTo>
                    <a:pt x="0" y="363776"/>
                  </a:moveTo>
                  <a:lnTo>
                    <a:pt x="45310" y="370276"/>
                  </a:lnTo>
                  <a:lnTo>
                    <a:pt x="11215" y="339734"/>
                  </a:lnTo>
                  <a:lnTo>
                    <a:pt x="0" y="363776"/>
                  </a:lnTo>
                  <a:close/>
                </a:path>
                <a:path w="499110" h="370839">
                  <a:moveTo>
                    <a:pt x="392469" y="25430"/>
                  </a:moveTo>
                  <a:lnTo>
                    <a:pt x="392469" y="194687"/>
                  </a:lnTo>
                  <a:lnTo>
                    <a:pt x="394468" y="204586"/>
                  </a:lnTo>
                  <a:lnTo>
                    <a:pt x="399918" y="212669"/>
                  </a:lnTo>
                  <a:lnTo>
                    <a:pt x="408001" y="218119"/>
                  </a:lnTo>
                  <a:lnTo>
                    <a:pt x="417900" y="220118"/>
                  </a:lnTo>
                  <a:lnTo>
                    <a:pt x="473582" y="220118"/>
                  </a:lnTo>
                  <a:lnTo>
                    <a:pt x="483481" y="218119"/>
                  </a:lnTo>
                  <a:lnTo>
                    <a:pt x="491564" y="212669"/>
                  </a:lnTo>
                  <a:lnTo>
                    <a:pt x="497014" y="204586"/>
                  </a:lnTo>
                  <a:lnTo>
                    <a:pt x="499012" y="194687"/>
                  </a:lnTo>
                  <a:lnTo>
                    <a:pt x="499012" y="25430"/>
                  </a:lnTo>
                  <a:lnTo>
                    <a:pt x="497014" y="15531"/>
                  </a:lnTo>
                  <a:lnTo>
                    <a:pt x="491564" y="7448"/>
                  </a:lnTo>
                  <a:lnTo>
                    <a:pt x="483481" y="1998"/>
                  </a:lnTo>
                  <a:lnTo>
                    <a:pt x="473582" y="0"/>
                  </a:lnTo>
                  <a:lnTo>
                    <a:pt x="417900" y="0"/>
                  </a:lnTo>
                  <a:lnTo>
                    <a:pt x="408001" y="1998"/>
                  </a:lnTo>
                  <a:lnTo>
                    <a:pt x="399918" y="7448"/>
                  </a:lnTo>
                  <a:lnTo>
                    <a:pt x="394468" y="15531"/>
                  </a:lnTo>
                  <a:lnTo>
                    <a:pt x="392469" y="2543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</p:grpSp>
      <p:sp>
        <p:nvSpPr>
          <p:cNvPr id="47" name="object 46">
            <a:extLst>
              <a:ext uri="{FF2B5EF4-FFF2-40B4-BE49-F238E27FC236}">
                <a16:creationId xmlns:a16="http://schemas.microsoft.com/office/drawing/2014/main" id="{F27FDF2B-40E1-4E44-A5BC-4C4B1C108D1E}"/>
              </a:ext>
            </a:extLst>
          </p:cNvPr>
          <p:cNvSpPr txBox="1"/>
          <p:nvPr/>
        </p:nvSpPr>
        <p:spPr>
          <a:xfrm>
            <a:off x="7232075" y="3634144"/>
            <a:ext cx="86796" cy="151632"/>
          </a:xfrm>
          <a:prstGeom prst="rect">
            <a:avLst/>
          </a:prstGeom>
        </p:spPr>
        <p:txBody>
          <a:bodyPr vert="horz" wrap="square" lIns="0" tIns="13133" rIns="0" bIns="0" rtlCol="0">
            <a:spAutoFit/>
          </a:bodyPr>
          <a:lstStyle/>
          <a:p>
            <a:pPr marL="11421">
              <a:spcBef>
                <a:spcPts val="103"/>
              </a:spcBef>
            </a:pPr>
            <a:r>
              <a:rPr sz="899" b="1" spc="-27" dirty="0">
                <a:solidFill>
                  <a:srgbClr val="FF0000"/>
                </a:solidFill>
                <a:latin typeface="Trebuchet MS"/>
                <a:cs typeface="Trebuchet MS"/>
              </a:rPr>
              <a:t>5</a:t>
            </a:r>
            <a:endParaRPr sz="899">
              <a:latin typeface="Trebuchet MS"/>
              <a:cs typeface="Trebuchet MS"/>
            </a:endParaRPr>
          </a:p>
        </p:txBody>
      </p:sp>
      <p:grpSp>
        <p:nvGrpSpPr>
          <p:cNvPr id="48" name="object 47">
            <a:extLst>
              <a:ext uri="{FF2B5EF4-FFF2-40B4-BE49-F238E27FC236}">
                <a16:creationId xmlns:a16="http://schemas.microsoft.com/office/drawing/2014/main" id="{FA090219-EF49-D44E-946D-8671F042D0F3}"/>
              </a:ext>
            </a:extLst>
          </p:cNvPr>
          <p:cNvGrpSpPr/>
          <p:nvPr/>
        </p:nvGrpSpPr>
        <p:grpSpPr>
          <a:xfrm>
            <a:off x="7108693" y="3623582"/>
            <a:ext cx="568740" cy="875380"/>
            <a:chOff x="6206152" y="4029557"/>
            <a:chExt cx="632460" cy="973455"/>
          </a:xfrm>
        </p:grpSpPr>
        <p:sp>
          <p:nvSpPr>
            <p:cNvPr id="49" name="object 48">
              <a:extLst>
                <a:ext uri="{FF2B5EF4-FFF2-40B4-BE49-F238E27FC236}">
                  <a16:creationId xmlns:a16="http://schemas.microsoft.com/office/drawing/2014/main" id="{A8867991-1F37-F84D-9749-364A8A68DB8C}"/>
                </a:ext>
              </a:extLst>
            </p:cNvPr>
            <p:cNvSpPr/>
            <p:nvPr/>
          </p:nvSpPr>
          <p:spPr>
            <a:xfrm>
              <a:off x="6207422" y="4406072"/>
              <a:ext cx="106680" cy="595630"/>
            </a:xfrm>
            <a:custGeom>
              <a:avLst/>
              <a:gdLst/>
              <a:ahLst/>
              <a:cxnLst/>
              <a:rect l="l" t="t" r="r" b="b"/>
              <a:pathLst>
                <a:path w="106679" h="595629">
                  <a:moveTo>
                    <a:pt x="2410" y="25430"/>
                  </a:moveTo>
                  <a:lnTo>
                    <a:pt x="2410" y="194687"/>
                  </a:lnTo>
                  <a:lnTo>
                    <a:pt x="4408" y="204586"/>
                  </a:lnTo>
                  <a:lnTo>
                    <a:pt x="9858" y="212670"/>
                  </a:lnTo>
                  <a:lnTo>
                    <a:pt x="17942" y="218120"/>
                  </a:lnTo>
                  <a:lnTo>
                    <a:pt x="27841" y="220118"/>
                  </a:lnTo>
                  <a:lnTo>
                    <a:pt x="78702" y="220118"/>
                  </a:lnTo>
                  <a:lnTo>
                    <a:pt x="88601" y="218120"/>
                  </a:lnTo>
                  <a:lnTo>
                    <a:pt x="96684" y="212670"/>
                  </a:lnTo>
                  <a:lnTo>
                    <a:pt x="102134" y="204586"/>
                  </a:lnTo>
                  <a:lnTo>
                    <a:pt x="104132" y="194687"/>
                  </a:lnTo>
                  <a:lnTo>
                    <a:pt x="104132" y="25430"/>
                  </a:lnTo>
                  <a:lnTo>
                    <a:pt x="102134" y="15531"/>
                  </a:lnTo>
                  <a:lnTo>
                    <a:pt x="96684" y="7448"/>
                  </a:lnTo>
                  <a:lnTo>
                    <a:pt x="88601" y="1998"/>
                  </a:lnTo>
                  <a:lnTo>
                    <a:pt x="78702" y="0"/>
                  </a:lnTo>
                  <a:lnTo>
                    <a:pt x="27841" y="0"/>
                  </a:lnTo>
                  <a:lnTo>
                    <a:pt x="17942" y="1998"/>
                  </a:lnTo>
                  <a:lnTo>
                    <a:pt x="9858" y="7448"/>
                  </a:lnTo>
                  <a:lnTo>
                    <a:pt x="4408" y="15531"/>
                  </a:lnTo>
                  <a:lnTo>
                    <a:pt x="2410" y="25430"/>
                  </a:lnTo>
                  <a:close/>
                </a:path>
                <a:path w="106679" h="595629">
                  <a:moveTo>
                    <a:pt x="53271" y="221389"/>
                  </a:moveTo>
                  <a:lnTo>
                    <a:pt x="53271" y="321414"/>
                  </a:lnTo>
                </a:path>
                <a:path w="106679" h="595629">
                  <a:moveTo>
                    <a:pt x="0" y="400675"/>
                  </a:moveTo>
                  <a:lnTo>
                    <a:pt x="0" y="569932"/>
                  </a:lnTo>
                  <a:lnTo>
                    <a:pt x="1998" y="579831"/>
                  </a:lnTo>
                  <a:lnTo>
                    <a:pt x="7448" y="587915"/>
                  </a:lnTo>
                  <a:lnTo>
                    <a:pt x="15531" y="593364"/>
                  </a:lnTo>
                  <a:lnTo>
                    <a:pt x="25430" y="595363"/>
                  </a:lnTo>
                  <a:lnTo>
                    <a:pt x="81112" y="595363"/>
                  </a:lnTo>
                  <a:lnTo>
                    <a:pt x="91011" y="593364"/>
                  </a:lnTo>
                  <a:lnTo>
                    <a:pt x="99094" y="587915"/>
                  </a:lnTo>
                  <a:lnTo>
                    <a:pt x="104544" y="579831"/>
                  </a:lnTo>
                  <a:lnTo>
                    <a:pt x="106543" y="569932"/>
                  </a:lnTo>
                  <a:lnTo>
                    <a:pt x="106543" y="400675"/>
                  </a:lnTo>
                  <a:lnTo>
                    <a:pt x="104544" y="390777"/>
                  </a:lnTo>
                  <a:lnTo>
                    <a:pt x="99094" y="382693"/>
                  </a:lnTo>
                  <a:lnTo>
                    <a:pt x="91011" y="377243"/>
                  </a:lnTo>
                  <a:lnTo>
                    <a:pt x="81112" y="375245"/>
                  </a:lnTo>
                  <a:lnTo>
                    <a:pt x="25430" y="375245"/>
                  </a:lnTo>
                  <a:lnTo>
                    <a:pt x="15531" y="377243"/>
                  </a:lnTo>
                  <a:lnTo>
                    <a:pt x="7448" y="382693"/>
                  </a:lnTo>
                  <a:lnTo>
                    <a:pt x="1998" y="390777"/>
                  </a:lnTo>
                  <a:lnTo>
                    <a:pt x="0" y="40067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50" name="object 49">
              <a:extLst>
                <a:ext uri="{FF2B5EF4-FFF2-40B4-BE49-F238E27FC236}">
                  <a16:creationId xmlns:a16="http://schemas.microsoft.com/office/drawing/2014/main" id="{7CDC7F20-0254-9A47-825B-DBE32E1E756F}"/>
                </a:ext>
              </a:extLst>
            </p:cNvPr>
            <p:cNvSpPr/>
            <p:nvPr/>
          </p:nvSpPr>
          <p:spPr>
            <a:xfrm>
              <a:off x="6247429" y="4727488"/>
              <a:ext cx="26670" cy="43815"/>
            </a:xfrm>
            <a:custGeom>
              <a:avLst/>
              <a:gdLst/>
              <a:ahLst/>
              <a:cxnLst/>
              <a:rect l="l" t="t" r="r" b="b"/>
              <a:pathLst>
                <a:path w="26670" h="43814">
                  <a:moveTo>
                    <a:pt x="26528" y="0"/>
                  </a:moveTo>
                  <a:lnTo>
                    <a:pt x="0" y="0"/>
                  </a:lnTo>
                  <a:lnTo>
                    <a:pt x="13264" y="43810"/>
                  </a:lnTo>
                  <a:lnTo>
                    <a:pt x="265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51" name="object 50">
              <a:extLst>
                <a:ext uri="{FF2B5EF4-FFF2-40B4-BE49-F238E27FC236}">
                  <a16:creationId xmlns:a16="http://schemas.microsoft.com/office/drawing/2014/main" id="{36ADCEFA-67E6-0C4B-BC66-F20F319410E1}"/>
                </a:ext>
              </a:extLst>
            </p:cNvPr>
            <p:cNvSpPr/>
            <p:nvPr/>
          </p:nvSpPr>
          <p:spPr>
            <a:xfrm>
              <a:off x="6247429" y="4252217"/>
              <a:ext cx="144145" cy="519430"/>
            </a:xfrm>
            <a:custGeom>
              <a:avLst/>
              <a:gdLst/>
              <a:ahLst/>
              <a:cxnLst/>
              <a:rect l="l" t="t" r="r" b="b"/>
              <a:pathLst>
                <a:path w="144145" h="519429">
                  <a:moveTo>
                    <a:pt x="0" y="475271"/>
                  </a:moveTo>
                  <a:lnTo>
                    <a:pt x="13264" y="519081"/>
                  </a:lnTo>
                  <a:lnTo>
                    <a:pt x="26528" y="475271"/>
                  </a:lnTo>
                  <a:lnTo>
                    <a:pt x="0" y="475271"/>
                  </a:lnTo>
                  <a:close/>
                </a:path>
                <a:path w="144145" h="519429">
                  <a:moveTo>
                    <a:pt x="144099" y="0"/>
                  </a:moveTo>
                  <a:lnTo>
                    <a:pt x="47476" y="11268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52" name="object 51">
              <a:extLst>
                <a:ext uri="{FF2B5EF4-FFF2-40B4-BE49-F238E27FC236}">
                  <a16:creationId xmlns:a16="http://schemas.microsoft.com/office/drawing/2014/main" id="{C179CAF0-5340-5C46-BC01-60CFA0D2CE24}"/>
                </a:ext>
              </a:extLst>
            </p:cNvPr>
            <p:cNvSpPr/>
            <p:nvPr/>
          </p:nvSpPr>
          <p:spPr>
            <a:xfrm>
              <a:off x="6266387" y="4356268"/>
              <a:ext cx="38735" cy="41910"/>
            </a:xfrm>
            <a:custGeom>
              <a:avLst/>
              <a:gdLst/>
              <a:ahLst/>
              <a:cxnLst/>
              <a:rect l="l" t="t" r="r" b="b"/>
              <a:pathLst>
                <a:path w="38735" h="41910">
                  <a:moveTo>
                    <a:pt x="18447" y="0"/>
                  </a:moveTo>
                  <a:lnTo>
                    <a:pt x="0" y="41891"/>
                  </a:lnTo>
                  <a:lnTo>
                    <a:pt x="38586" y="17268"/>
                  </a:lnTo>
                  <a:lnTo>
                    <a:pt x="184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53" name="object 52">
              <a:extLst>
                <a:ext uri="{FF2B5EF4-FFF2-40B4-BE49-F238E27FC236}">
                  <a16:creationId xmlns:a16="http://schemas.microsoft.com/office/drawing/2014/main" id="{F92FFC77-7D29-5E40-967D-71B015700092}"/>
                </a:ext>
              </a:extLst>
            </p:cNvPr>
            <p:cNvSpPr/>
            <p:nvPr/>
          </p:nvSpPr>
          <p:spPr>
            <a:xfrm>
              <a:off x="6266387" y="4252217"/>
              <a:ext cx="309245" cy="374015"/>
            </a:xfrm>
            <a:custGeom>
              <a:avLst/>
              <a:gdLst/>
              <a:ahLst/>
              <a:cxnLst/>
              <a:rect l="l" t="t" r="r" b="b"/>
              <a:pathLst>
                <a:path w="309245" h="374014">
                  <a:moveTo>
                    <a:pt x="18447" y="104051"/>
                  </a:moveTo>
                  <a:lnTo>
                    <a:pt x="0" y="145943"/>
                  </a:lnTo>
                  <a:lnTo>
                    <a:pt x="38586" y="121319"/>
                  </a:lnTo>
                  <a:lnTo>
                    <a:pt x="18447" y="104051"/>
                  </a:lnTo>
                  <a:close/>
                </a:path>
                <a:path w="309245" h="374014">
                  <a:moveTo>
                    <a:pt x="202704" y="179285"/>
                  </a:moveTo>
                  <a:lnTo>
                    <a:pt x="202704" y="348542"/>
                  </a:lnTo>
                  <a:lnTo>
                    <a:pt x="204703" y="358441"/>
                  </a:lnTo>
                  <a:lnTo>
                    <a:pt x="210153" y="366525"/>
                  </a:lnTo>
                  <a:lnTo>
                    <a:pt x="218236" y="371975"/>
                  </a:lnTo>
                  <a:lnTo>
                    <a:pt x="228135" y="373973"/>
                  </a:lnTo>
                  <a:lnTo>
                    <a:pt x="283817" y="373973"/>
                  </a:lnTo>
                  <a:lnTo>
                    <a:pt x="293716" y="371975"/>
                  </a:lnTo>
                  <a:lnTo>
                    <a:pt x="301799" y="366525"/>
                  </a:lnTo>
                  <a:lnTo>
                    <a:pt x="307249" y="358441"/>
                  </a:lnTo>
                  <a:lnTo>
                    <a:pt x="309248" y="348542"/>
                  </a:lnTo>
                  <a:lnTo>
                    <a:pt x="309248" y="179285"/>
                  </a:lnTo>
                  <a:lnTo>
                    <a:pt x="307249" y="169386"/>
                  </a:lnTo>
                  <a:lnTo>
                    <a:pt x="301799" y="161303"/>
                  </a:lnTo>
                  <a:lnTo>
                    <a:pt x="293716" y="155853"/>
                  </a:lnTo>
                  <a:lnTo>
                    <a:pt x="283817" y="153854"/>
                  </a:lnTo>
                  <a:lnTo>
                    <a:pt x="228135" y="153854"/>
                  </a:lnTo>
                  <a:lnTo>
                    <a:pt x="218236" y="155853"/>
                  </a:lnTo>
                  <a:lnTo>
                    <a:pt x="210153" y="161303"/>
                  </a:lnTo>
                  <a:lnTo>
                    <a:pt x="204703" y="169386"/>
                  </a:lnTo>
                  <a:lnTo>
                    <a:pt x="202704" y="179285"/>
                  </a:lnTo>
                  <a:close/>
                </a:path>
                <a:path w="309245" h="374014">
                  <a:moveTo>
                    <a:pt x="125141" y="0"/>
                  </a:moveTo>
                  <a:lnTo>
                    <a:pt x="221764" y="11268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54" name="object 53">
              <a:extLst>
                <a:ext uri="{FF2B5EF4-FFF2-40B4-BE49-F238E27FC236}">
                  <a16:creationId xmlns:a16="http://schemas.microsoft.com/office/drawing/2014/main" id="{11DE363B-D20F-534B-AE30-7A739FB5E1ED}"/>
                </a:ext>
              </a:extLst>
            </p:cNvPr>
            <p:cNvSpPr/>
            <p:nvPr/>
          </p:nvSpPr>
          <p:spPr>
            <a:xfrm>
              <a:off x="6478083" y="4356268"/>
              <a:ext cx="38735" cy="41910"/>
            </a:xfrm>
            <a:custGeom>
              <a:avLst/>
              <a:gdLst/>
              <a:ahLst/>
              <a:cxnLst/>
              <a:rect l="l" t="t" r="r" b="b"/>
              <a:pathLst>
                <a:path w="38734" h="41910">
                  <a:moveTo>
                    <a:pt x="20139" y="0"/>
                  </a:moveTo>
                  <a:lnTo>
                    <a:pt x="0" y="17268"/>
                  </a:lnTo>
                  <a:lnTo>
                    <a:pt x="38587" y="41891"/>
                  </a:lnTo>
                  <a:lnTo>
                    <a:pt x="201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55" name="object 54">
              <a:extLst>
                <a:ext uri="{FF2B5EF4-FFF2-40B4-BE49-F238E27FC236}">
                  <a16:creationId xmlns:a16="http://schemas.microsoft.com/office/drawing/2014/main" id="{E90E44AC-41E4-804D-A916-FA7ED02DDFE2}"/>
                </a:ext>
              </a:extLst>
            </p:cNvPr>
            <p:cNvSpPr/>
            <p:nvPr/>
          </p:nvSpPr>
          <p:spPr>
            <a:xfrm>
              <a:off x="6478083" y="4030827"/>
              <a:ext cx="359410" cy="595630"/>
            </a:xfrm>
            <a:custGeom>
              <a:avLst/>
              <a:gdLst/>
              <a:ahLst/>
              <a:cxnLst/>
              <a:rect l="l" t="t" r="r" b="b"/>
              <a:pathLst>
                <a:path w="359409" h="595629">
                  <a:moveTo>
                    <a:pt x="0" y="342709"/>
                  </a:moveTo>
                  <a:lnTo>
                    <a:pt x="38587" y="367333"/>
                  </a:lnTo>
                  <a:lnTo>
                    <a:pt x="20139" y="325441"/>
                  </a:lnTo>
                  <a:lnTo>
                    <a:pt x="0" y="342709"/>
                  </a:lnTo>
                  <a:close/>
                </a:path>
                <a:path w="359409" h="595629">
                  <a:moveTo>
                    <a:pt x="255089" y="25430"/>
                  </a:moveTo>
                  <a:lnTo>
                    <a:pt x="255089" y="194687"/>
                  </a:lnTo>
                  <a:lnTo>
                    <a:pt x="257088" y="204586"/>
                  </a:lnTo>
                  <a:lnTo>
                    <a:pt x="262538" y="212669"/>
                  </a:lnTo>
                  <a:lnTo>
                    <a:pt x="270621" y="218119"/>
                  </a:lnTo>
                  <a:lnTo>
                    <a:pt x="280520" y="220118"/>
                  </a:lnTo>
                  <a:lnTo>
                    <a:pt x="331381" y="220118"/>
                  </a:lnTo>
                  <a:lnTo>
                    <a:pt x="341280" y="218119"/>
                  </a:lnTo>
                  <a:lnTo>
                    <a:pt x="349363" y="212669"/>
                  </a:lnTo>
                  <a:lnTo>
                    <a:pt x="354813" y="204586"/>
                  </a:lnTo>
                  <a:lnTo>
                    <a:pt x="356812" y="194687"/>
                  </a:lnTo>
                  <a:lnTo>
                    <a:pt x="356812" y="25430"/>
                  </a:lnTo>
                  <a:lnTo>
                    <a:pt x="354813" y="15531"/>
                  </a:lnTo>
                  <a:lnTo>
                    <a:pt x="349363" y="7448"/>
                  </a:lnTo>
                  <a:lnTo>
                    <a:pt x="341280" y="1998"/>
                  </a:lnTo>
                  <a:lnTo>
                    <a:pt x="331381" y="0"/>
                  </a:lnTo>
                  <a:lnTo>
                    <a:pt x="280520" y="0"/>
                  </a:lnTo>
                  <a:lnTo>
                    <a:pt x="270621" y="1998"/>
                  </a:lnTo>
                  <a:lnTo>
                    <a:pt x="262538" y="7448"/>
                  </a:lnTo>
                  <a:lnTo>
                    <a:pt x="257088" y="15531"/>
                  </a:lnTo>
                  <a:lnTo>
                    <a:pt x="255089" y="25430"/>
                  </a:lnTo>
                  <a:close/>
                </a:path>
                <a:path w="359409" h="595629">
                  <a:moveTo>
                    <a:pt x="252679" y="400675"/>
                  </a:moveTo>
                  <a:lnTo>
                    <a:pt x="252679" y="569932"/>
                  </a:lnTo>
                  <a:lnTo>
                    <a:pt x="254677" y="579831"/>
                  </a:lnTo>
                  <a:lnTo>
                    <a:pt x="260127" y="587914"/>
                  </a:lnTo>
                  <a:lnTo>
                    <a:pt x="268210" y="593364"/>
                  </a:lnTo>
                  <a:lnTo>
                    <a:pt x="278109" y="595363"/>
                  </a:lnTo>
                  <a:lnTo>
                    <a:pt x="333791" y="595363"/>
                  </a:lnTo>
                  <a:lnTo>
                    <a:pt x="343690" y="593364"/>
                  </a:lnTo>
                  <a:lnTo>
                    <a:pt x="351773" y="587914"/>
                  </a:lnTo>
                  <a:lnTo>
                    <a:pt x="357223" y="579831"/>
                  </a:lnTo>
                  <a:lnTo>
                    <a:pt x="359222" y="569932"/>
                  </a:lnTo>
                  <a:lnTo>
                    <a:pt x="359222" y="400675"/>
                  </a:lnTo>
                  <a:lnTo>
                    <a:pt x="357223" y="390776"/>
                  </a:lnTo>
                  <a:lnTo>
                    <a:pt x="351773" y="382693"/>
                  </a:lnTo>
                  <a:lnTo>
                    <a:pt x="343690" y="377243"/>
                  </a:lnTo>
                  <a:lnTo>
                    <a:pt x="333791" y="375244"/>
                  </a:lnTo>
                  <a:lnTo>
                    <a:pt x="278109" y="375244"/>
                  </a:lnTo>
                  <a:lnTo>
                    <a:pt x="268210" y="377243"/>
                  </a:lnTo>
                  <a:lnTo>
                    <a:pt x="260127" y="382693"/>
                  </a:lnTo>
                  <a:lnTo>
                    <a:pt x="254677" y="390776"/>
                  </a:lnTo>
                  <a:lnTo>
                    <a:pt x="252679" y="40067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</p:grpSp>
      <p:sp>
        <p:nvSpPr>
          <p:cNvPr id="56" name="object 55">
            <a:extLst>
              <a:ext uri="{FF2B5EF4-FFF2-40B4-BE49-F238E27FC236}">
                <a16:creationId xmlns:a16="http://schemas.microsoft.com/office/drawing/2014/main" id="{6E9EE286-A4F5-D547-A0CD-20F41C795E64}"/>
              </a:ext>
            </a:extLst>
          </p:cNvPr>
          <p:cNvSpPr txBox="1"/>
          <p:nvPr/>
        </p:nvSpPr>
        <p:spPr>
          <a:xfrm>
            <a:off x="6646710" y="3971583"/>
            <a:ext cx="1024988" cy="151632"/>
          </a:xfrm>
          <a:prstGeom prst="rect">
            <a:avLst/>
          </a:prstGeom>
        </p:spPr>
        <p:txBody>
          <a:bodyPr vert="horz" wrap="square" lIns="0" tIns="13133" rIns="0" bIns="0" rtlCol="0">
            <a:spAutoFit/>
          </a:bodyPr>
          <a:lstStyle/>
          <a:p>
            <a:pPr marL="11421">
              <a:spcBef>
                <a:spcPts val="103"/>
              </a:spcBef>
              <a:tabLst>
                <a:tab pos="243270" algn="l"/>
                <a:tab pos="481971" algn="l"/>
                <a:tab pos="714390" algn="l"/>
                <a:tab pos="949665" algn="l"/>
              </a:tabLst>
            </a:pPr>
            <a:r>
              <a:rPr sz="899" spc="-18" dirty="0">
                <a:latin typeface="Trebuchet MS"/>
                <a:cs typeface="Trebuchet MS"/>
              </a:rPr>
              <a:t>6	</a:t>
            </a:r>
            <a:r>
              <a:rPr sz="899" b="1" spc="-27" dirty="0">
                <a:solidFill>
                  <a:srgbClr val="008000"/>
                </a:solidFill>
                <a:latin typeface="Trebuchet MS"/>
                <a:cs typeface="Trebuchet MS"/>
              </a:rPr>
              <a:t>7	</a:t>
            </a:r>
            <a:r>
              <a:rPr sz="899" spc="-18" dirty="0">
                <a:latin typeface="Trebuchet MS"/>
                <a:cs typeface="Trebuchet MS"/>
              </a:rPr>
              <a:t>6	</a:t>
            </a:r>
            <a:r>
              <a:rPr sz="899" b="1" spc="-27" dirty="0">
                <a:solidFill>
                  <a:srgbClr val="008000"/>
                </a:solidFill>
                <a:latin typeface="Trebuchet MS"/>
                <a:cs typeface="Trebuchet MS"/>
              </a:rPr>
              <a:t>7	7</a:t>
            </a:r>
            <a:endParaRPr sz="899">
              <a:latin typeface="Trebuchet MS"/>
              <a:cs typeface="Trebuchet MS"/>
            </a:endParaRPr>
          </a:p>
        </p:txBody>
      </p:sp>
      <p:grpSp>
        <p:nvGrpSpPr>
          <p:cNvPr id="57" name="object 56">
            <a:extLst>
              <a:ext uri="{FF2B5EF4-FFF2-40B4-BE49-F238E27FC236}">
                <a16:creationId xmlns:a16="http://schemas.microsoft.com/office/drawing/2014/main" id="{4391D961-8666-3640-A147-95C5441A76A1}"/>
              </a:ext>
            </a:extLst>
          </p:cNvPr>
          <p:cNvGrpSpPr/>
          <p:nvPr/>
        </p:nvGrpSpPr>
        <p:grpSpPr>
          <a:xfrm>
            <a:off x="7615283" y="3623580"/>
            <a:ext cx="297504" cy="331194"/>
            <a:chOff x="6769499" y="4029555"/>
            <a:chExt cx="330835" cy="368300"/>
          </a:xfrm>
        </p:grpSpPr>
        <p:sp>
          <p:nvSpPr>
            <p:cNvPr id="58" name="object 57">
              <a:extLst>
                <a:ext uri="{FF2B5EF4-FFF2-40B4-BE49-F238E27FC236}">
                  <a16:creationId xmlns:a16="http://schemas.microsoft.com/office/drawing/2014/main" id="{E5144F72-F4C7-FA49-88EA-E737AFB26934}"/>
                </a:ext>
              </a:extLst>
            </p:cNvPr>
            <p:cNvSpPr/>
            <p:nvPr/>
          </p:nvSpPr>
          <p:spPr>
            <a:xfrm>
              <a:off x="6784033" y="4252217"/>
              <a:ext cx="0" cy="100330"/>
            </a:xfrm>
            <a:custGeom>
              <a:avLst/>
              <a:gdLst/>
              <a:ahLst/>
              <a:cxnLst/>
              <a:rect l="l" t="t" r="r" b="b"/>
              <a:pathLst>
                <a:path h="100329">
                  <a:moveTo>
                    <a:pt x="0" y="0"/>
                  </a:moveTo>
                  <a:lnTo>
                    <a:pt x="0" y="1000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59" name="object 58">
              <a:extLst>
                <a:ext uri="{FF2B5EF4-FFF2-40B4-BE49-F238E27FC236}">
                  <a16:creationId xmlns:a16="http://schemas.microsoft.com/office/drawing/2014/main" id="{5A595BFF-AA47-DD4E-88F2-AC93814E4C9B}"/>
                </a:ext>
              </a:extLst>
            </p:cNvPr>
            <p:cNvSpPr/>
            <p:nvPr/>
          </p:nvSpPr>
          <p:spPr>
            <a:xfrm>
              <a:off x="6770769" y="4352243"/>
              <a:ext cx="26670" cy="43815"/>
            </a:xfrm>
            <a:custGeom>
              <a:avLst/>
              <a:gdLst/>
              <a:ahLst/>
              <a:cxnLst/>
              <a:rect l="l" t="t" r="r" b="b"/>
              <a:pathLst>
                <a:path w="26670" h="43814">
                  <a:moveTo>
                    <a:pt x="26528" y="0"/>
                  </a:moveTo>
                  <a:lnTo>
                    <a:pt x="0" y="0"/>
                  </a:lnTo>
                  <a:lnTo>
                    <a:pt x="13264" y="43810"/>
                  </a:lnTo>
                  <a:lnTo>
                    <a:pt x="265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60" name="object 59">
              <a:extLst>
                <a:ext uri="{FF2B5EF4-FFF2-40B4-BE49-F238E27FC236}">
                  <a16:creationId xmlns:a16="http://schemas.microsoft.com/office/drawing/2014/main" id="{306EF45D-D3FD-8549-9CD7-C4B1A745FC89}"/>
                </a:ext>
              </a:extLst>
            </p:cNvPr>
            <p:cNvSpPr/>
            <p:nvPr/>
          </p:nvSpPr>
          <p:spPr>
            <a:xfrm>
              <a:off x="6770769" y="4352243"/>
              <a:ext cx="26670" cy="43815"/>
            </a:xfrm>
            <a:custGeom>
              <a:avLst/>
              <a:gdLst/>
              <a:ahLst/>
              <a:cxnLst/>
              <a:rect l="l" t="t" r="r" b="b"/>
              <a:pathLst>
                <a:path w="26670" h="43814">
                  <a:moveTo>
                    <a:pt x="0" y="0"/>
                  </a:moveTo>
                  <a:lnTo>
                    <a:pt x="13264" y="43810"/>
                  </a:lnTo>
                  <a:lnTo>
                    <a:pt x="26528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pic>
          <p:nvPicPr>
            <p:cNvPr id="61" name="object 60">
              <a:extLst>
                <a:ext uri="{FF2B5EF4-FFF2-40B4-BE49-F238E27FC236}">
                  <a16:creationId xmlns:a16="http://schemas.microsoft.com/office/drawing/2014/main" id="{01E410F3-0591-9342-A849-FA6E9946B36C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91160" y="4029555"/>
              <a:ext cx="109086" cy="222661"/>
            </a:xfrm>
            <a:prstGeom prst="rect">
              <a:avLst/>
            </a:prstGeom>
          </p:spPr>
        </p:pic>
      </p:grpSp>
      <p:sp>
        <p:nvSpPr>
          <p:cNvPr id="62" name="object 61">
            <a:extLst>
              <a:ext uri="{FF2B5EF4-FFF2-40B4-BE49-F238E27FC236}">
                <a16:creationId xmlns:a16="http://schemas.microsoft.com/office/drawing/2014/main" id="{4C17F768-D98B-0E4C-B75F-1C0700AF3A51}"/>
              </a:ext>
            </a:extLst>
          </p:cNvPr>
          <p:cNvSpPr txBox="1"/>
          <p:nvPr/>
        </p:nvSpPr>
        <p:spPr>
          <a:xfrm>
            <a:off x="7587938" y="3634144"/>
            <a:ext cx="319202" cy="151632"/>
          </a:xfrm>
          <a:prstGeom prst="rect">
            <a:avLst/>
          </a:prstGeom>
        </p:spPr>
        <p:txBody>
          <a:bodyPr vert="horz" wrap="square" lIns="0" tIns="13133" rIns="0" bIns="0" rtlCol="0">
            <a:spAutoFit/>
          </a:bodyPr>
          <a:lstStyle/>
          <a:p>
            <a:pPr marL="11421">
              <a:spcBef>
                <a:spcPts val="103"/>
              </a:spcBef>
              <a:tabLst>
                <a:tab pos="243270" algn="l"/>
              </a:tabLst>
            </a:pPr>
            <a:r>
              <a:rPr sz="899" spc="-18" dirty="0">
                <a:latin typeface="Trebuchet MS"/>
                <a:cs typeface="Trebuchet MS"/>
              </a:rPr>
              <a:t>6	</a:t>
            </a:r>
            <a:r>
              <a:rPr sz="899" b="1" spc="-27" dirty="0">
                <a:solidFill>
                  <a:srgbClr val="008000"/>
                </a:solidFill>
                <a:latin typeface="Trebuchet MS"/>
                <a:cs typeface="Trebuchet MS"/>
              </a:rPr>
              <a:t>7</a:t>
            </a:r>
            <a:endParaRPr sz="899">
              <a:latin typeface="Trebuchet MS"/>
              <a:cs typeface="Trebuchet MS"/>
            </a:endParaRPr>
          </a:p>
        </p:txBody>
      </p:sp>
      <p:grpSp>
        <p:nvGrpSpPr>
          <p:cNvPr id="63" name="object 62">
            <a:extLst>
              <a:ext uri="{FF2B5EF4-FFF2-40B4-BE49-F238E27FC236}">
                <a16:creationId xmlns:a16="http://schemas.microsoft.com/office/drawing/2014/main" id="{0F5859E5-9601-6646-A76F-1B42B331EEB0}"/>
              </a:ext>
            </a:extLst>
          </p:cNvPr>
          <p:cNvGrpSpPr/>
          <p:nvPr/>
        </p:nvGrpSpPr>
        <p:grpSpPr>
          <a:xfrm>
            <a:off x="6634838" y="3286142"/>
            <a:ext cx="1923209" cy="340330"/>
            <a:chOff x="5679208" y="3654311"/>
            <a:chExt cx="2138680" cy="378460"/>
          </a:xfrm>
        </p:grpSpPr>
        <p:sp>
          <p:nvSpPr>
            <p:cNvPr id="64" name="object 63">
              <a:extLst>
                <a:ext uri="{FF2B5EF4-FFF2-40B4-BE49-F238E27FC236}">
                  <a16:creationId xmlns:a16="http://schemas.microsoft.com/office/drawing/2014/main" id="{19522731-4547-B94D-B5E4-BD8392F0FC50}"/>
                </a:ext>
              </a:extLst>
            </p:cNvPr>
            <p:cNvSpPr/>
            <p:nvPr/>
          </p:nvSpPr>
          <p:spPr>
            <a:xfrm>
              <a:off x="5723247" y="3876972"/>
              <a:ext cx="635635" cy="141605"/>
            </a:xfrm>
            <a:custGeom>
              <a:avLst/>
              <a:gdLst/>
              <a:ahLst/>
              <a:cxnLst/>
              <a:rect l="l" t="t" r="r" b="b"/>
              <a:pathLst>
                <a:path w="635635" h="141604">
                  <a:moveTo>
                    <a:pt x="635572" y="0"/>
                  </a:moveTo>
                  <a:lnTo>
                    <a:pt x="0" y="14118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65" name="object 64">
              <a:extLst>
                <a:ext uri="{FF2B5EF4-FFF2-40B4-BE49-F238E27FC236}">
                  <a16:creationId xmlns:a16="http://schemas.microsoft.com/office/drawing/2014/main" id="{EDB71ADC-70E9-E44E-8EF5-E26756C54578}"/>
                </a:ext>
              </a:extLst>
            </p:cNvPr>
            <p:cNvSpPr/>
            <p:nvPr/>
          </p:nvSpPr>
          <p:spPr>
            <a:xfrm>
              <a:off x="5680478" y="4005209"/>
              <a:ext cx="45720" cy="26034"/>
            </a:xfrm>
            <a:custGeom>
              <a:avLst/>
              <a:gdLst/>
              <a:ahLst/>
              <a:cxnLst/>
              <a:rect l="l" t="t" r="r" b="b"/>
              <a:pathLst>
                <a:path w="45720" h="26035">
                  <a:moveTo>
                    <a:pt x="39890" y="0"/>
                  </a:moveTo>
                  <a:lnTo>
                    <a:pt x="0" y="22448"/>
                  </a:lnTo>
                  <a:lnTo>
                    <a:pt x="45642" y="25897"/>
                  </a:lnTo>
                  <a:lnTo>
                    <a:pt x="398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66" name="object 65">
              <a:extLst>
                <a:ext uri="{FF2B5EF4-FFF2-40B4-BE49-F238E27FC236}">
                  <a16:creationId xmlns:a16="http://schemas.microsoft.com/office/drawing/2014/main" id="{FD4B0774-4C0C-B44B-92DE-474CF66D321E}"/>
                </a:ext>
              </a:extLst>
            </p:cNvPr>
            <p:cNvSpPr/>
            <p:nvPr/>
          </p:nvSpPr>
          <p:spPr>
            <a:xfrm>
              <a:off x="5680478" y="3876972"/>
              <a:ext cx="700405" cy="154305"/>
            </a:xfrm>
            <a:custGeom>
              <a:avLst/>
              <a:gdLst/>
              <a:ahLst/>
              <a:cxnLst/>
              <a:rect l="l" t="t" r="r" b="b"/>
              <a:pathLst>
                <a:path w="700404" h="154304">
                  <a:moveTo>
                    <a:pt x="39890" y="128237"/>
                  </a:moveTo>
                  <a:lnTo>
                    <a:pt x="0" y="150686"/>
                  </a:lnTo>
                  <a:lnTo>
                    <a:pt x="45642" y="154134"/>
                  </a:lnTo>
                  <a:lnTo>
                    <a:pt x="39890" y="128237"/>
                  </a:lnTo>
                  <a:close/>
                </a:path>
                <a:path w="700404" h="154304">
                  <a:moveTo>
                    <a:pt x="678341" y="0"/>
                  </a:moveTo>
                  <a:lnTo>
                    <a:pt x="700033" y="10119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67" name="object 66">
              <a:extLst>
                <a:ext uri="{FF2B5EF4-FFF2-40B4-BE49-F238E27FC236}">
                  <a16:creationId xmlns:a16="http://schemas.microsoft.com/office/drawing/2014/main" id="{3E968CDC-AFBB-3E4D-AF40-321E750EA22F}"/>
                </a:ext>
              </a:extLst>
            </p:cNvPr>
            <p:cNvSpPr/>
            <p:nvPr/>
          </p:nvSpPr>
          <p:spPr>
            <a:xfrm>
              <a:off x="6367542" y="3975383"/>
              <a:ext cx="26034" cy="45720"/>
            </a:xfrm>
            <a:custGeom>
              <a:avLst/>
              <a:gdLst/>
              <a:ahLst/>
              <a:cxnLst/>
              <a:rect l="l" t="t" r="r" b="b"/>
              <a:pathLst>
                <a:path w="26035" h="45720">
                  <a:moveTo>
                    <a:pt x="25940" y="0"/>
                  </a:moveTo>
                  <a:lnTo>
                    <a:pt x="0" y="5560"/>
                  </a:lnTo>
                  <a:lnTo>
                    <a:pt x="22153" y="45618"/>
                  </a:lnTo>
                  <a:lnTo>
                    <a:pt x="259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68" name="object 67">
              <a:extLst>
                <a:ext uri="{FF2B5EF4-FFF2-40B4-BE49-F238E27FC236}">
                  <a16:creationId xmlns:a16="http://schemas.microsoft.com/office/drawing/2014/main" id="{A2797277-59F6-3847-BEB5-B8FC51E77B43}"/>
                </a:ext>
              </a:extLst>
            </p:cNvPr>
            <p:cNvSpPr/>
            <p:nvPr/>
          </p:nvSpPr>
          <p:spPr>
            <a:xfrm>
              <a:off x="6358820" y="3876972"/>
              <a:ext cx="375920" cy="144145"/>
            </a:xfrm>
            <a:custGeom>
              <a:avLst/>
              <a:gdLst/>
              <a:ahLst/>
              <a:cxnLst/>
              <a:rect l="l" t="t" r="r" b="b"/>
              <a:pathLst>
                <a:path w="375920" h="144145">
                  <a:moveTo>
                    <a:pt x="8721" y="103971"/>
                  </a:moveTo>
                  <a:lnTo>
                    <a:pt x="30875" y="144029"/>
                  </a:lnTo>
                  <a:lnTo>
                    <a:pt x="34662" y="98411"/>
                  </a:lnTo>
                  <a:lnTo>
                    <a:pt x="8721" y="103971"/>
                  </a:lnTo>
                  <a:close/>
                </a:path>
                <a:path w="375920" h="144145">
                  <a:moveTo>
                    <a:pt x="0" y="0"/>
                  </a:moveTo>
                  <a:lnTo>
                    <a:pt x="375743" y="13483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69" name="object 68">
              <a:extLst>
                <a:ext uri="{FF2B5EF4-FFF2-40B4-BE49-F238E27FC236}">
                  <a16:creationId xmlns:a16="http://schemas.microsoft.com/office/drawing/2014/main" id="{DE9005D9-735A-4F4D-87AF-4313708D0B02}"/>
                </a:ext>
              </a:extLst>
            </p:cNvPr>
            <p:cNvSpPr/>
            <p:nvPr/>
          </p:nvSpPr>
          <p:spPr>
            <a:xfrm>
              <a:off x="6730080" y="3999317"/>
              <a:ext cx="45720" cy="27305"/>
            </a:xfrm>
            <a:custGeom>
              <a:avLst/>
              <a:gdLst/>
              <a:ahLst/>
              <a:cxnLst/>
              <a:rect l="l" t="t" r="r" b="b"/>
              <a:pathLst>
                <a:path w="45720" h="27304">
                  <a:moveTo>
                    <a:pt x="8960" y="0"/>
                  </a:moveTo>
                  <a:lnTo>
                    <a:pt x="0" y="24971"/>
                  </a:lnTo>
                  <a:lnTo>
                    <a:pt x="45719" y="27284"/>
                  </a:lnTo>
                  <a:lnTo>
                    <a:pt x="89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70" name="object 69">
              <a:extLst>
                <a:ext uri="{FF2B5EF4-FFF2-40B4-BE49-F238E27FC236}">
                  <a16:creationId xmlns:a16="http://schemas.microsoft.com/office/drawing/2014/main" id="{E4072E3C-98AB-AF4B-B1E2-214291DE5449}"/>
                </a:ext>
              </a:extLst>
            </p:cNvPr>
            <p:cNvSpPr/>
            <p:nvPr/>
          </p:nvSpPr>
          <p:spPr>
            <a:xfrm>
              <a:off x="6358820" y="3876972"/>
              <a:ext cx="635635" cy="149860"/>
            </a:xfrm>
            <a:custGeom>
              <a:avLst/>
              <a:gdLst/>
              <a:ahLst/>
              <a:cxnLst/>
              <a:rect l="l" t="t" r="r" b="b"/>
              <a:pathLst>
                <a:path w="635634" h="149860">
                  <a:moveTo>
                    <a:pt x="371260" y="147316"/>
                  </a:moveTo>
                  <a:lnTo>
                    <a:pt x="416980" y="149629"/>
                  </a:lnTo>
                  <a:lnTo>
                    <a:pt x="380221" y="122345"/>
                  </a:lnTo>
                  <a:lnTo>
                    <a:pt x="371260" y="147316"/>
                  </a:lnTo>
                  <a:close/>
                </a:path>
                <a:path w="635634" h="149860">
                  <a:moveTo>
                    <a:pt x="0" y="0"/>
                  </a:moveTo>
                  <a:lnTo>
                    <a:pt x="635572" y="14118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71" name="object 70">
              <a:extLst>
                <a:ext uri="{FF2B5EF4-FFF2-40B4-BE49-F238E27FC236}">
                  <a16:creationId xmlns:a16="http://schemas.microsoft.com/office/drawing/2014/main" id="{CD623E9F-6AAC-424F-9BAC-615629034D09}"/>
                </a:ext>
              </a:extLst>
            </p:cNvPr>
            <p:cNvSpPr/>
            <p:nvPr/>
          </p:nvSpPr>
          <p:spPr>
            <a:xfrm>
              <a:off x="6991518" y="4005209"/>
              <a:ext cx="45720" cy="26034"/>
            </a:xfrm>
            <a:custGeom>
              <a:avLst/>
              <a:gdLst/>
              <a:ahLst/>
              <a:cxnLst/>
              <a:rect l="l" t="t" r="r" b="b"/>
              <a:pathLst>
                <a:path w="45720" h="26035">
                  <a:moveTo>
                    <a:pt x="5752" y="0"/>
                  </a:moveTo>
                  <a:lnTo>
                    <a:pt x="0" y="25897"/>
                  </a:lnTo>
                  <a:lnTo>
                    <a:pt x="45642" y="22448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72" name="object 71">
              <a:extLst>
                <a:ext uri="{FF2B5EF4-FFF2-40B4-BE49-F238E27FC236}">
                  <a16:creationId xmlns:a16="http://schemas.microsoft.com/office/drawing/2014/main" id="{BB070D2E-7255-464C-AEDD-1B05B4814054}"/>
                </a:ext>
              </a:extLst>
            </p:cNvPr>
            <p:cNvSpPr/>
            <p:nvPr/>
          </p:nvSpPr>
          <p:spPr>
            <a:xfrm>
              <a:off x="6991518" y="4005209"/>
              <a:ext cx="45720" cy="26034"/>
            </a:xfrm>
            <a:custGeom>
              <a:avLst/>
              <a:gdLst/>
              <a:ahLst/>
              <a:cxnLst/>
              <a:rect l="l" t="t" r="r" b="b"/>
              <a:pathLst>
                <a:path w="45720" h="26035">
                  <a:moveTo>
                    <a:pt x="0" y="25897"/>
                  </a:moveTo>
                  <a:lnTo>
                    <a:pt x="45642" y="22448"/>
                  </a:lnTo>
                  <a:lnTo>
                    <a:pt x="5752" y="0"/>
                  </a:lnTo>
                  <a:lnTo>
                    <a:pt x="0" y="2589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pic>
          <p:nvPicPr>
            <p:cNvPr id="73" name="object 72">
              <a:extLst>
                <a:ext uri="{FF2B5EF4-FFF2-40B4-BE49-F238E27FC236}">
                  <a16:creationId xmlns:a16="http://schemas.microsoft.com/office/drawing/2014/main" id="{E71274E5-F488-3243-A394-1929115D735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13163" y="3654311"/>
              <a:ext cx="104265" cy="222661"/>
            </a:xfrm>
            <a:prstGeom prst="rect">
              <a:avLst/>
            </a:prstGeom>
          </p:spPr>
        </p:pic>
      </p:grpSp>
      <p:sp>
        <p:nvSpPr>
          <p:cNvPr id="74" name="object 73">
            <a:extLst>
              <a:ext uri="{FF2B5EF4-FFF2-40B4-BE49-F238E27FC236}">
                <a16:creationId xmlns:a16="http://schemas.microsoft.com/office/drawing/2014/main" id="{B707DDFA-3F75-0347-A287-1049C6D4906C}"/>
              </a:ext>
            </a:extLst>
          </p:cNvPr>
          <p:cNvSpPr txBox="1"/>
          <p:nvPr/>
        </p:nvSpPr>
        <p:spPr>
          <a:xfrm>
            <a:off x="8470338" y="3296703"/>
            <a:ext cx="81085" cy="151632"/>
          </a:xfrm>
          <a:prstGeom prst="rect">
            <a:avLst/>
          </a:prstGeom>
        </p:spPr>
        <p:txBody>
          <a:bodyPr vert="horz" wrap="square" lIns="0" tIns="13133" rIns="0" bIns="0" rtlCol="0">
            <a:spAutoFit/>
          </a:bodyPr>
          <a:lstStyle/>
          <a:p>
            <a:pPr marL="11421">
              <a:spcBef>
                <a:spcPts val="103"/>
              </a:spcBef>
            </a:pPr>
            <a:r>
              <a:rPr sz="899" spc="-18" dirty="0">
                <a:latin typeface="Trebuchet MS"/>
                <a:cs typeface="Trebuchet MS"/>
              </a:rPr>
              <a:t>4</a:t>
            </a:r>
            <a:endParaRPr sz="899">
              <a:latin typeface="Trebuchet MS"/>
              <a:cs typeface="Trebuchet MS"/>
            </a:endParaRPr>
          </a:p>
        </p:txBody>
      </p:sp>
      <p:sp>
        <p:nvSpPr>
          <p:cNvPr id="75" name="object 74">
            <a:extLst>
              <a:ext uri="{FF2B5EF4-FFF2-40B4-BE49-F238E27FC236}">
                <a16:creationId xmlns:a16="http://schemas.microsoft.com/office/drawing/2014/main" id="{EB746D1E-CEE6-6542-A6CB-51C75FA2BBBB}"/>
              </a:ext>
            </a:extLst>
          </p:cNvPr>
          <p:cNvSpPr/>
          <p:nvPr/>
        </p:nvSpPr>
        <p:spPr>
          <a:xfrm>
            <a:off x="8168715" y="3624724"/>
            <a:ext cx="95932" cy="198145"/>
          </a:xfrm>
          <a:custGeom>
            <a:avLst/>
            <a:gdLst/>
            <a:ahLst/>
            <a:cxnLst/>
            <a:rect l="l" t="t" r="r" b="b"/>
            <a:pathLst>
              <a:path w="106679" h="220345">
                <a:moveTo>
                  <a:pt x="0" y="25430"/>
                </a:moveTo>
                <a:lnTo>
                  <a:pt x="0" y="194687"/>
                </a:lnTo>
                <a:lnTo>
                  <a:pt x="1998" y="204586"/>
                </a:lnTo>
                <a:lnTo>
                  <a:pt x="7448" y="212669"/>
                </a:lnTo>
                <a:lnTo>
                  <a:pt x="15531" y="218119"/>
                </a:lnTo>
                <a:lnTo>
                  <a:pt x="25430" y="220118"/>
                </a:lnTo>
                <a:lnTo>
                  <a:pt x="81112" y="220118"/>
                </a:lnTo>
                <a:lnTo>
                  <a:pt x="91011" y="218119"/>
                </a:lnTo>
                <a:lnTo>
                  <a:pt x="99094" y="212669"/>
                </a:lnTo>
                <a:lnTo>
                  <a:pt x="104544" y="204586"/>
                </a:lnTo>
                <a:lnTo>
                  <a:pt x="106543" y="194687"/>
                </a:lnTo>
                <a:lnTo>
                  <a:pt x="106543" y="25430"/>
                </a:lnTo>
                <a:lnTo>
                  <a:pt x="104544" y="15531"/>
                </a:lnTo>
                <a:lnTo>
                  <a:pt x="99094" y="7448"/>
                </a:lnTo>
                <a:lnTo>
                  <a:pt x="91011" y="1998"/>
                </a:lnTo>
                <a:lnTo>
                  <a:pt x="81112" y="0"/>
                </a:lnTo>
                <a:lnTo>
                  <a:pt x="25430" y="0"/>
                </a:lnTo>
                <a:lnTo>
                  <a:pt x="15531" y="1998"/>
                </a:lnTo>
                <a:lnTo>
                  <a:pt x="7448" y="7448"/>
                </a:lnTo>
                <a:lnTo>
                  <a:pt x="1998" y="15531"/>
                </a:lnTo>
                <a:lnTo>
                  <a:pt x="0" y="2543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19"/>
          </a:p>
        </p:txBody>
      </p:sp>
      <p:sp>
        <p:nvSpPr>
          <p:cNvPr id="76" name="object 75">
            <a:extLst>
              <a:ext uri="{FF2B5EF4-FFF2-40B4-BE49-F238E27FC236}">
                <a16:creationId xmlns:a16="http://schemas.microsoft.com/office/drawing/2014/main" id="{3DCDFA89-7227-E545-9A80-3538C0C49CC8}"/>
              </a:ext>
            </a:extLst>
          </p:cNvPr>
          <p:cNvSpPr txBox="1"/>
          <p:nvPr/>
        </p:nvSpPr>
        <p:spPr>
          <a:xfrm>
            <a:off x="8173303" y="3634144"/>
            <a:ext cx="86796" cy="151632"/>
          </a:xfrm>
          <a:prstGeom prst="rect">
            <a:avLst/>
          </a:prstGeom>
        </p:spPr>
        <p:txBody>
          <a:bodyPr vert="horz" wrap="square" lIns="0" tIns="13133" rIns="0" bIns="0" rtlCol="0">
            <a:spAutoFit/>
          </a:bodyPr>
          <a:lstStyle/>
          <a:p>
            <a:pPr marL="11421">
              <a:spcBef>
                <a:spcPts val="103"/>
              </a:spcBef>
            </a:pPr>
            <a:r>
              <a:rPr sz="899" b="1" spc="-27" dirty="0">
                <a:solidFill>
                  <a:srgbClr val="FF0000"/>
                </a:solidFill>
                <a:latin typeface="Trebuchet MS"/>
                <a:cs typeface="Trebuchet MS"/>
              </a:rPr>
              <a:t>5</a:t>
            </a:r>
            <a:endParaRPr sz="899">
              <a:latin typeface="Trebuchet MS"/>
              <a:cs typeface="Trebuchet MS"/>
            </a:endParaRPr>
          </a:p>
        </p:txBody>
      </p:sp>
      <p:sp>
        <p:nvSpPr>
          <p:cNvPr id="77" name="object 76">
            <a:extLst>
              <a:ext uri="{FF2B5EF4-FFF2-40B4-BE49-F238E27FC236}">
                <a16:creationId xmlns:a16="http://schemas.microsoft.com/office/drawing/2014/main" id="{ABD44E3F-1725-4A44-A378-08EF6BDBA145}"/>
              </a:ext>
            </a:extLst>
          </p:cNvPr>
          <p:cNvSpPr/>
          <p:nvPr/>
        </p:nvSpPr>
        <p:spPr>
          <a:xfrm>
            <a:off x="8051063" y="3962163"/>
            <a:ext cx="95932" cy="535621"/>
          </a:xfrm>
          <a:custGeom>
            <a:avLst/>
            <a:gdLst/>
            <a:ahLst/>
            <a:cxnLst/>
            <a:rect l="l" t="t" r="r" b="b"/>
            <a:pathLst>
              <a:path w="106679" h="595629">
                <a:moveTo>
                  <a:pt x="2410" y="25430"/>
                </a:moveTo>
                <a:lnTo>
                  <a:pt x="2410" y="194687"/>
                </a:lnTo>
                <a:lnTo>
                  <a:pt x="4408" y="204586"/>
                </a:lnTo>
                <a:lnTo>
                  <a:pt x="9858" y="212670"/>
                </a:lnTo>
                <a:lnTo>
                  <a:pt x="17942" y="218120"/>
                </a:lnTo>
                <a:lnTo>
                  <a:pt x="27841" y="220118"/>
                </a:lnTo>
                <a:lnTo>
                  <a:pt x="78702" y="220118"/>
                </a:lnTo>
                <a:lnTo>
                  <a:pt x="88601" y="218120"/>
                </a:lnTo>
                <a:lnTo>
                  <a:pt x="96684" y="212670"/>
                </a:lnTo>
                <a:lnTo>
                  <a:pt x="102134" y="204586"/>
                </a:lnTo>
                <a:lnTo>
                  <a:pt x="104132" y="194687"/>
                </a:lnTo>
                <a:lnTo>
                  <a:pt x="104132" y="25430"/>
                </a:lnTo>
                <a:lnTo>
                  <a:pt x="102134" y="15531"/>
                </a:lnTo>
                <a:lnTo>
                  <a:pt x="96684" y="7448"/>
                </a:lnTo>
                <a:lnTo>
                  <a:pt x="88601" y="1998"/>
                </a:lnTo>
                <a:lnTo>
                  <a:pt x="78702" y="0"/>
                </a:lnTo>
                <a:lnTo>
                  <a:pt x="27841" y="0"/>
                </a:lnTo>
                <a:lnTo>
                  <a:pt x="17942" y="1998"/>
                </a:lnTo>
                <a:lnTo>
                  <a:pt x="9858" y="7448"/>
                </a:lnTo>
                <a:lnTo>
                  <a:pt x="4408" y="15531"/>
                </a:lnTo>
                <a:lnTo>
                  <a:pt x="2410" y="25430"/>
                </a:lnTo>
                <a:close/>
              </a:path>
              <a:path w="106679" h="595629">
                <a:moveTo>
                  <a:pt x="0" y="400675"/>
                </a:moveTo>
                <a:lnTo>
                  <a:pt x="0" y="569932"/>
                </a:lnTo>
                <a:lnTo>
                  <a:pt x="1998" y="579831"/>
                </a:lnTo>
                <a:lnTo>
                  <a:pt x="7448" y="587915"/>
                </a:lnTo>
                <a:lnTo>
                  <a:pt x="15531" y="593364"/>
                </a:lnTo>
                <a:lnTo>
                  <a:pt x="25430" y="595363"/>
                </a:lnTo>
                <a:lnTo>
                  <a:pt x="81112" y="595363"/>
                </a:lnTo>
                <a:lnTo>
                  <a:pt x="91011" y="593364"/>
                </a:lnTo>
                <a:lnTo>
                  <a:pt x="99094" y="587915"/>
                </a:lnTo>
                <a:lnTo>
                  <a:pt x="104544" y="579831"/>
                </a:lnTo>
                <a:lnTo>
                  <a:pt x="106543" y="569932"/>
                </a:lnTo>
                <a:lnTo>
                  <a:pt x="106543" y="400675"/>
                </a:lnTo>
                <a:lnTo>
                  <a:pt x="104544" y="390777"/>
                </a:lnTo>
                <a:lnTo>
                  <a:pt x="99094" y="382693"/>
                </a:lnTo>
                <a:lnTo>
                  <a:pt x="91011" y="377243"/>
                </a:lnTo>
                <a:lnTo>
                  <a:pt x="81112" y="375245"/>
                </a:lnTo>
                <a:lnTo>
                  <a:pt x="25430" y="375245"/>
                </a:lnTo>
                <a:lnTo>
                  <a:pt x="15531" y="377243"/>
                </a:lnTo>
                <a:lnTo>
                  <a:pt x="7448" y="382693"/>
                </a:lnTo>
                <a:lnTo>
                  <a:pt x="1998" y="390777"/>
                </a:lnTo>
                <a:lnTo>
                  <a:pt x="0" y="4006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19"/>
          </a:p>
        </p:txBody>
      </p:sp>
      <p:graphicFrame>
        <p:nvGraphicFramePr>
          <p:cNvPr id="78" name="object 77">
            <a:extLst>
              <a:ext uri="{FF2B5EF4-FFF2-40B4-BE49-F238E27FC236}">
                <a16:creationId xmlns:a16="http://schemas.microsoft.com/office/drawing/2014/main" id="{E5BE9CC1-86F8-3C4D-8681-CB70E6587E2A}"/>
              </a:ext>
            </a:extLst>
          </p:cNvPr>
          <p:cNvGraphicFramePr>
            <a:graphicFrameLocks noGrp="1"/>
          </p:cNvGraphicFramePr>
          <p:nvPr/>
        </p:nvGraphicFramePr>
        <p:xfrm>
          <a:off x="2391154" y="4345960"/>
          <a:ext cx="5767339" cy="456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52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52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8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8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352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289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57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815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3526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289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0578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3105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28410">
                <a:tc>
                  <a:txBody>
                    <a:bodyPr/>
                    <a:lstStyle/>
                    <a:p>
                      <a:pPr marL="162560">
                        <a:lnSpc>
                          <a:spcPts val="990"/>
                        </a:lnSpc>
                      </a:pPr>
                      <a:r>
                        <a:rPr sz="900" b="1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5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90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6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90"/>
                        </a:lnSpc>
                      </a:pPr>
                      <a:r>
                        <a:rPr sz="900" b="1" dirty="0">
                          <a:solidFill>
                            <a:srgbClr val="008000"/>
                          </a:solidFill>
                          <a:latin typeface="Trebuchet MS"/>
                          <a:cs typeface="Trebuchet MS"/>
                        </a:rPr>
                        <a:t>7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90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6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90"/>
                        </a:lnSpc>
                      </a:pPr>
                      <a:r>
                        <a:rPr sz="900" b="1" dirty="0">
                          <a:solidFill>
                            <a:srgbClr val="008000"/>
                          </a:solidFill>
                          <a:latin typeface="Trebuchet MS"/>
                          <a:cs typeface="Trebuchet MS"/>
                        </a:rPr>
                        <a:t>7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990"/>
                        </a:lnSpc>
                      </a:pPr>
                      <a:r>
                        <a:rPr sz="900" b="1" dirty="0">
                          <a:solidFill>
                            <a:srgbClr val="008000"/>
                          </a:solidFill>
                          <a:latin typeface="Trebuchet MS"/>
                          <a:cs typeface="Trebuchet MS"/>
                        </a:rPr>
                        <a:t>7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0805" algn="r">
                        <a:lnSpc>
                          <a:spcPts val="990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6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90"/>
                        </a:lnSpc>
                      </a:pPr>
                      <a:r>
                        <a:rPr sz="900" b="1" dirty="0">
                          <a:solidFill>
                            <a:srgbClr val="008000"/>
                          </a:solidFill>
                          <a:latin typeface="Trebuchet MS"/>
                          <a:cs typeface="Trebuchet MS"/>
                        </a:rPr>
                        <a:t>7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990"/>
                        </a:lnSpc>
                      </a:pPr>
                      <a:r>
                        <a:rPr sz="900" b="1" dirty="0">
                          <a:solidFill>
                            <a:srgbClr val="008000"/>
                          </a:solidFill>
                          <a:latin typeface="Trebuchet MS"/>
                          <a:cs typeface="Trebuchet MS"/>
                        </a:rPr>
                        <a:t>7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6060">
                        <a:lnSpc>
                          <a:spcPts val="990"/>
                        </a:lnSpc>
                      </a:pPr>
                      <a:r>
                        <a:rPr sz="900" b="1" dirty="0">
                          <a:solidFill>
                            <a:srgbClr val="008000"/>
                          </a:solidFill>
                          <a:latin typeface="Trebuchet MS"/>
                          <a:cs typeface="Trebuchet MS"/>
                        </a:rPr>
                        <a:t>7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0805" algn="r">
                        <a:lnSpc>
                          <a:spcPts val="990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6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90"/>
                        </a:lnSpc>
                      </a:pPr>
                      <a:r>
                        <a:rPr sz="900" b="1" dirty="0">
                          <a:solidFill>
                            <a:srgbClr val="008000"/>
                          </a:solidFill>
                          <a:latin typeface="Trebuchet MS"/>
                          <a:cs typeface="Trebuchet MS"/>
                        </a:rPr>
                        <a:t>7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990"/>
                        </a:lnSpc>
                      </a:pPr>
                      <a:r>
                        <a:rPr sz="900" b="1" dirty="0">
                          <a:solidFill>
                            <a:srgbClr val="008000"/>
                          </a:solidFill>
                          <a:latin typeface="Trebuchet MS"/>
                          <a:cs typeface="Trebuchet MS"/>
                        </a:rPr>
                        <a:t>7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6060">
                        <a:lnSpc>
                          <a:spcPts val="990"/>
                        </a:lnSpc>
                      </a:pPr>
                      <a:r>
                        <a:rPr sz="900" b="1" dirty="0">
                          <a:solidFill>
                            <a:srgbClr val="008000"/>
                          </a:solidFill>
                          <a:latin typeface="Trebuchet MS"/>
                          <a:cs typeface="Trebuchet MS"/>
                        </a:rPr>
                        <a:t>7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90"/>
                        </a:lnSpc>
                      </a:pPr>
                      <a:r>
                        <a:rPr sz="900" b="1" dirty="0">
                          <a:solidFill>
                            <a:srgbClr val="008000"/>
                          </a:solidFill>
                          <a:latin typeface="Trebuchet MS"/>
                          <a:cs typeface="Trebuchet MS"/>
                        </a:rPr>
                        <a:t>7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410">
                <a:tc>
                  <a:txBody>
                    <a:bodyPr/>
                    <a:lstStyle/>
                    <a:p>
                      <a:pPr marL="34925">
                        <a:lnSpc>
                          <a:spcPts val="1155"/>
                        </a:lnSpc>
                        <a:spcBef>
                          <a:spcPts val="745"/>
                        </a:spcBef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6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85083" marB="0"/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1155"/>
                        </a:lnSpc>
                        <a:spcBef>
                          <a:spcPts val="745"/>
                        </a:spcBef>
                      </a:pPr>
                      <a:r>
                        <a:rPr sz="900" b="1" dirty="0">
                          <a:solidFill>
                            <a:srgbClr val="008000"/>
                          </a:solidFill>
                          <a:latin typeface="Trebuchet MS"/>
                          <a:cs typeface="Trebuchet MS"/>
                        </a:rPr>
                        <a:t>7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8508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5"/>
                        </a:lnSpc>
                        <a:spcBef>
                          <a:spcPts val="745"/>
                        </a:spcBef>
                      </a:pPr>
                      <a:r>
                        <a:rPr sz="900" b="1" dirty="0">
                          <a:solidFill>
                            <a:srgbClr val="008000"/>
                          </a:solidFill>
                          <a:latin typeface="Trebuchet MS"/>
                          <a:cs typeface="Trebuchet MS"/>
                        </a:rPr>
                        <a:t>7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85083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5"/>
                        </a:lnSpc>
                        <a:spcBef>
                          <a:spcPts val="745"/>
                        </a:spcBef>
                      </a:pPr>
                      <a:r>
                        <a:rPr sz="900" b="1" dirty="0">
                          <a:solidFill>
                            <a:srgbClr val="008000"/>
                          </a:solidFill>
                          <a:latin typeface="Trebuchet MS"/>
                          <a:cs typeface="Trebuchet MS"/>
                        </a:rPr>
                        <a:t>7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85083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7630" algn="r">
                        <a:lnSpc>
                          <a:spcPts val="1155"/>
                        </a:lnSpc>
                        <a:spcBef>
                          <a:spcPts val="745"/>
                        </a:spcBef>
                      </a:pPr>
                      <a:r>
                        <a:rPr sz="900" b="1" dirty="0">
                          <a:solidFill>
                            <a:srgbClr val="008000"/>
                          </a:solidFill>
                          <a:latin typeface="Trebuchet MS"/>
                          <a:cs typeface="Trebuchet MS"/>
                        </a:rPr>
                        <a:t>7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85083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7630" algn="r">
                        <a:lnSpc>
                          <a:spcPts val="1155"/>
                        </a:lnSpc>
                        <a:spcBef>
                          <a:spcPts val="745"/>
                        </a:spcBef>
                      </a:pPr>
                      <a:r>
                        <a:rPr sz="900" b="1" dirty="0">
                          <a:solidFill>
                            <a:srgbClr val="008000"/>
                          </a:solidFill>
                          <a:latin typeface="Trebuchet MS"/>
                          <a:cs typeface="Trebuchet MS"/>
                        </a:rPr>
                        <a:t>7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85083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79" name="object 78">
            <a:extLst>
              <a:ext uri="{FF2B5EF4-FFF2-40B4-BE49-F238E27FC236}">
                <a16:creationId xmlns:a16="http://schemas.microsoft.com/office/drawing/2014/main" id="{9FC0D55B-0A8E-BB46-9427-75C04150A4B8}"/>
              </a:ext>
            </a:extLst>
          </p:cNvPr>
          <p:cNvGrpSpPr/>
          <p:nvPr/>
        </p:nvGrpSpPr>
        <p:grpSpPr>
          <a:xfrm>
            <a:off x="8085897" y="3623582"/>
            <a:ext cx="532766" cy="668669"/>
            <a:chOff x="7292839" y="4029557"/>
            <a:chExt cx="592455" cy="743585"/>
          </a:xfrm>
        </p:grpSpPr>
        <p:sp>
          <p:nvSpPr>
            <p:cNvPr id="80" name="object 79">
              <a:extLst>
                <a:ext uri="{FF2B5EF4-FFF2-40B4-BE49-F238E27FC236}">
                  <a16:creationId xmlns:a16="http://schemas.microsoft.com/office/drawing/2014/main" id="{689850E5-F6EC-7142-9D01-56674FA280B2}"/>
                </a:ext>
              </a:extLst>
            </p:cNvPr>
            <p:cNvSpPr/>
            <p:nvPr/>
          </p:nvSpPr>
          <p:spPr>
            <a:xfrm>
              <a:off x="7307373" y="4627462"/>
              <a:ext cx="0" cy="100330"/>
            </a:xfrm>
            <a:custGeom>
              <a:avLst/>
              <a:gdLst/>
              <a:ahLst/>
              <a:cxnLst/>
              <a:rect l="l" t="t" r="r" b="b"/>
              <a:pathLst>
                <a:path h="100329">
                  <a:moveTo>
                    <a:pt x="0" y="0"/>
                  </a:moveTo>
                  <a:lnTo>
                    <a:pt x="0" y="1000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81" name="object 80">
              <a:extLst>
                <a:ext uri="{FF2B5EF4-FFF2-40B4-BE49-F238E27FC236}">
                  <a16:creationId xmlns:a16="http://schemas.microsoft.com/office/drawing/2014/main" id="{AFDB915B-8F8C-A943-95F4-A0263B6C2A0E}"/>
                </a:ext>
              </a:extLst>
            </p:cNvPr>
            <p:cNvSpPr/>
            <p:nvPr/>
          </p:nvSpPr>
          <p:spPr>
            <a:xfrm>
              <a:off x="7294109" y="4727488"/>
              <a:ext cx="26670" cy="43815"/>
            </a:xfrm>
            <a:custGeom>
              <a:avLst/>
              <a:gdLst/>
              <a:ahLst/>
              <a:cxnLst/>
              <a:rect l="l" t="t" r="r" b="b"/>
              <a:pathLst>
                <a:path w="26670" h="43814">
                  <a:moveTo>
                    <a:pt x="26528" y="0"/>
                  </a:moveTo>
                  <a:lnTo>
                    <a:pt x="0" y="0"/>
                  </a:lnTo>
                  <a:lnTo>
                    <a:pt x="13264" y="43810"/>
                  </a:lnTo>
                  <a:lnTo>
                    <a:pt x="265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82" name="object 81">
              <a:extLst>
                <a:ext uri="{FF2B5EF4-FFF2-40B4-BE49-F238E27FC236}">
                  <a16:creationId xmlns:a16="http://schemas.microsoft.com/office/drawing/2014/main" id="{EDAEFDB0-F435-C24E-A0B0-B649CBE50946}"/>
                </a:ext>
              </a:extLst>
            </p:cNvPr>
            <p:cNvSpPr/>
            <p:nvPr/>
          </p:nvSpPr>
          <p:spPr>
            <a:xfrm>
              <a:off x="7294109" y="4252217"/>
              <a:ext cx="144145" cy="519430"/>
            </a:xfrm>
            <a:custGeom>
              <a:avLst/>
              <a:gdLst/>
              <a:ahLst/>
              <a:cxnLst/>
              <a:rect l="l" t="t" r="r" b="b"/>
              <a:pathLst>
                <a:path w="144145" h="519429">
                  <a:moveTo>
                    <a:pt x="0" y="475271"/>
                  </a:moveTo>
                  <a:lnTo>
                    <a:pt x="13264" y="519081"/>
                  </a:lnTo>
                  <a:lnTo>
                    <a:pt x="26528" y="475271"/>
                  </a:lnTo>
                  <a:lnTo>
                    <a:pt x="0" y="475271"/>
                  </a:lnTo>
                  <a:close/>
                </a:path>
                <a:path w="144145" h="519429">
                  <a:moveTo>
                    <a:pt x="144099" y="0"/>
                  </a:moveTo>
                  <a:lnTo>
                    <a:pt x="47476" y="11268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83" name="object 82">
              <a:extLst>
                <a:ext uri="{FF2B5EF4-FFF2-40B4-BE49-F238E27FC236}">
                  <a16:creationId xmlns:a16="http://schemas.microsoft.com/office/drawing/2014/main" id="{CF8FFC55-3616-424F-814C-887D2267CA78}"/>
                </a:ext>
              </a:extLst>
            </p:cNvPr>
            <p:cNvSpPr/>
            <p:nvPr/>
          </p:nvSpPr>
          <p:spPr>
            <a:xfrm>
              <a:off x="7313067" y="4356268"/>
              <a:ext cx="38735" cy="41910"/>
            </a:xfrm>
            <a:custGeom>
              <a:avLst/>
              <a:gdLst/>
              <a:ahLst/>
              <a:cxnLst/>
              <a:rect l="l" t="t" r="r" b="b"/>
              <a:pathLst>
                <a:path w="38734" h="41910">
                  <a:moveTo>
                    <a:pt x="18448" y="0"/>
                  </a:moveTo>
                  <a:lnTo>
                    <a:pt x="0" y="41891"/>
                  </a:lnTo>
                  <a:lnTo>
                    <a:pt x="38586" y="17268"/>
                  </a:lnTo>
                  <a:lnTo>
                    <a:pt x="184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84" name="object 83">
              <a:extLst>
                <a:ext uri="{FF2B5EF4-FFF2-40B4-BE49-F238E27FC236}">
                  <a16:creationId xmlns:a16="http://schemas.microsoft.com/office/drawing/2014/main" id="{21C9DA3D-153B-974E-A73C-CFF2575A2E38}"/>
                </a:ext>
              </a:extLst>
            </p:cNvPr>
            <p:cNvSpPr/>
            <p:nvPr/>
          </p:nvSpPr>
          <p:spPr>
            <a:xfrm>
              <a:off x="7313067" y="4252217"/>
              <a:ext cx="309245" cy="374015"/>
            </a:xfrm>
            <a:custGeom>
              <a:avLst/>
              <a:gdLst/>
              <a:ahLst/>
              <a:cxnLst/>
              <a:rect l="l" t="t" r="r" b="b"/>
              <a:pathLst>
                <a:path w="309245" h="374014">
                  <a:moveTo>
                    <a:pt x="18448" y="104051"/>
                  </a:moveTo>
                  <a:lnTo>
                    <a:pt x="0" y="145943"/>
                  </a:lnTo>
                  <a:lnTo>
                    <a:pt x="38586" y="121319"/>
                  </a:lnTo>
                  <a:lnTo>
                    <a:pt x="18448" y="104051"/>
                  </a:lnTo>
                  <a:close/>
                </a:path>
                <a:path w="309245" h="374014">
                  <a:moveTo>
                    <a:pt x="202704" y="179285"/>
                  </a:moveTo>
                  <a:lnTo>
                    <a:pt x="202704" y="348542"/>
                  </a:lnTo>
                  <a:lnTo>
                    <a:pt x="204703" y="358441"/>
                  </a:lnTo>
                  <a:lnTo>
                    <a:pt x="210153" y="366525"/>
                  </a:lnTo>
                  <a:lnTo>
                    <a:pt x="218236" y="371975"/>
                  </a:lnTo>
                  <a:lnTo>
                    <a:pt x="228135" y="373973"/>
                  </a:lnTo>
                  <a:lnTo>
                    <a:pt x="283817" y="373973"/>
                  </a:lnTo>
                  <a:lnTo>
                    <a:pt x="293716" y="371975"/>
                  </a:lnTo>
                  <a:lnTo>
                    <a:pt x="301799" y="366525"/>
                  </a:lnTo>
                  <a:lnTo>
                    <a:pt x="307249" y="358441"/>
                  </a:lnTo>
                  <a:lnTo>
                    <a:pt x="309248" y="348542"/>
                  </a:lnTo>
                  <a:lnTo>
                    <a:pt x="309248" y="179285"/>
                  </a:lnTo>
                  <a:lnTo>
                    <a:pt x="307249" y="169386"/>
                  </a:lnTo>
                  <a:lnTo>
                    <a:pt x="301799" y="161303"/>
                  </a:lnTo>
                  <a:lnTo>
                    <a:pt x="293716" y="155853"/>
                  </a:lnTo>
                  <a:lnTo>
                    <a:pt x="283817" y="153854"/>
                  </a:lnTo>
                  <a:lnTo>
                    <a:pt x="228135" y="153854"/>
                  </a:lnTo>
                  <a:lnTo>
                    <a:pt x="218236" y="155853"/>
                  </a:lnTo>
                  <a:lnTo>
                    <a:pt x="210153" y="161303"/>
                  </a:lnTo>
                  <a:lnTo>
                    <a:pt x="204703" y="169386"/>
                  </a:lnTo>
                  <a:lnTo>
                    <a:pt x="202704" y="179285"/>
                  </a:lnTo>
                  <a:close/>
                </a:path>
                <a:path w="309245" h="374014">
                  <a:moveTo>
                    <a:pt x="125141" y="0"/>
                  </a:moveTo>
                  <a:lnTo>
                    <a:pt x="221764" y="11268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85" name="object 84">
              <a:extLst>
                <a:ext uri="{FF2B5EF4-FFF2-40B4-BE49-F238E27FC236}">
                  <a16:creationId xmlns:a16="http://schemas.microsoft.com/office/drawing/2014/main" id="{2BEA2F0D-87AD-044D-A3DE-2D7F45F52425}"/>
                </a:ext>
              </a:extLst>
            </p:cNvPr>
            <p:cNvSpPr/>
            <p:nvPr/>
          </p:nvSpPr>
          <p:spPr>
            <a:xfrm>
              <a:off x="7524763" y="4356268"/>
              <a:ext cx="38735" cy="41910"/>
            </a:xfrm>
            <a:custGeom>
              <a:avLst/>
              <a:gdLst/>
              <a:ahLst/>
              <a:cxnLst/>
              <a:rect l="l" t="t" r="r" b="b"/>
              <a:pathLst>
                <a:path w="38734" h="41910">
                  <a:moveTo>
                    <a:pt x="20138" y="0"/>
                  </a:moveTo>
                  <a:lnTo>
                    <a:pt x="0" y="17268"/>
                  </a:lnTo>
                  <a:lnTo>
                    <a:pt x="38586" y="41891"/>
                  </a:lnTo>
                  <a:lnTo>
                    <a:pt x="201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86" name="object 85">
              <a:extLst>
                <a:ext uri="{FF2B5EF4-FFF2-40B4-BE49-F238E27FC236}">
                  <a16:creationId xmlns:a16="http://schemas.microsoft.com/office/drawing/2014/main" id="{D3C73A67-1F7B-2D4C-8B3E-53190CC87850}"/>
                </a:ext>
              </a:extLst>
            </p:cNvPr>
            <p:cNvSpPr/>
            <p:nvPr/>
          </p:nvSpPr>
          <p:spPr>
            <a:xfrm>
              <a:off x="7524763" y="4030827"/>
              <a:ext cx="359410" cy="595630"/>
            </a:xfrm>
            <a:custGeom>
              <a:avLst/>
              <a:gdLst/>
              <a:ahLst/>
              <a:cxnLst/>
              <a:rect l="l" t="t" r="r" b="b"/>
              <a:pathLst>
                <a:path w="359409" h="595629">
                  <a:moveTo>
                    <a:pt x="0" y="342709"/>
                  </a:moveTo>
                  <a:lnTo>
                    <a:pt x="38586" y="367333"/>
                  </a:lnTo>
                  <a:lnTo>
                    <a:pt x="20138" y="325441"/>
                  </a:lnTo>
                  <a:lnTo>
                    <a:pt x="0" y="342709"/>
                  </a:lnTo>
                  <a:close/>
                </a:path>
                <a:path w="359409" h="595629">
                  <a:moveTo>
                    <a:pt x="255089" y="25430"/>
                  </a:moveTo>
                  <a:lnTo>
                    <a:pt x="255089" y="194687"/>
                  </a:lnTo>
                  <a:lnTo>
                    <a:pt x="257087" y="204586"/>
                  </a:lnTo>
                  <a:lnTo>
                    <a:pt x="262537" y="212669"/>
                  </a:lnTo>
                  <a:lnTo>
                    <a:pt x="270621" y="218119"/>
                  </a:lnTo>
                  <a:lnTo>
                    <a:pt x="280519" y="220118"/>
                  </a:lnTo>
                  <a:lnTo>
                    <a:pt x="331381" y="220118"/>
                  </a:lnTo>
                  <a:lnTo>
                    <a:pt x="341279" y="218119"/>
                  </a:lnTo>
                  <a:lnTo>
                    <a:pt x="349363" y="212669"/>
                  </a:lnTo>
                  <a:lnTo>
                    <a:pt x="354813" y="204586"/>
                  </a:lnTo>
                  <a:lnTo>
                    <a:pt x="356811" y="194687"/>
                  </a:lnTo>
                  <a:lnTo>
                    <a:pt x="356811" y="25430"/>
                  </a:lnTo>
                  <a:lnTo>
                    <a:pt x="354813" y="15531"/>
                  </a:lnTo>
                  <a:lnTo>
                    <a:pt x="349363" y="7448"/>
                  </a:lnTo>
                  <a:lnTo>
                    <a:pt x="341279" y="1998"/>
                  </a:lnTo>
                  <a:lnTo>
                    <a:pt x="331381" y="0"/>
                  </a:lnTo>
                  <a:lnTo>
                    <a:pt x="280519" y="0"/>
                  </a:lnTo>
                  <a:lnTo>
                    <a:pt x="270621" y="1998"/>
                  </a:lnTo>
                  <a:lnTo>
                    <a:pt x="262537" y="7448"/>
                  </a:lnTo>
                  <a:lnTo>
                    <a:pt x="257087" y="15531"/>
                  </a:lnTo>
                  <a:lnTo>
                    <a:pt x="255089" y="25430"/>
                  </a:lnTo>
                  <a:close/>
                </a:path>
                <a:path w="359409" h="595629">
                  <a:moveTo>
                    <a:pt x="252678" y="400675"/>
                  </a:moveTo>
                  <a:lnTo>
                    <a:pt x="252678" y="569932"/>
                  </a:lnTo>
                  <a:lnTo>
                    <a:pt x="254677" y="579831"/>
                  </a:lnTo>
                  <a:lnTo>
                    <a:pt x="260127" y="587914"/>
                  </a:lnTo>
                  <a:lnTo>
                    <a:pt x="268210" y="593364"/>
                  </a:lnTo>
                  <a:lnTo>
                    <a:pt x="278109" y="595363"/>
                  </a:lnTo>
                  <a:lnTo>
                    <a:pt x="333791" y="595363"/>
                  </a:lnTo>
                  <a:lnTo>
                    <a:pt x="343690" y="593364"/>
                  </a:lnTo>
                  <a:lnTo>
                    <a:pt x="351773" y="587914"/>
                  </a:lnTo>
                  <a:lnTo>
                    <a:pt x="357223" y="579831"/>
                  </a:lnTo>
                  <a:lnTo>
                    <a:pt x="359222" y="569932"/>
                  </a:lnTo>
                  <a:lnTo>
                    <a:pt x="359222" y="400675"/>
                  </a:lnTo>
                  <a:lnTo>
                    <a:pt x="357223" y="390776"/>
                  </a:lnTo>
                  <a:lnTo>
                    <a:pt x="351773" y="382693"/>
                  </a:lnTo>
                  <a:lnTo>
                    <a:pt x="343690" y="377243"/>
                  </a:lnTo>
                  <a:lnTo>
                    <a:pt x="333791" y="375244"/>
                  </a:lnTo>
                  <a:lnTo>
                    <a:pt x="278109" y="375244"/>
                  </a:lnTo>
                  <a:lnTo>
                    <a:pt x="268210" y="377243"/>
                  </a:lnTo>
                  <a:lnTo>
                    <a:pt x="260127" y="382693"/>
                  </a:lnTo>
                  <a:lnTo>
                    <a:pt x="254677" y="390776"/>
                  </a:lnTo>
                  <a:lnTo>
                    <a:pt x="252678" y="40067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</p:grpSp>
      <p:sp>
        <p:nvSpPr>
          <p:cNvPr id="87" name="object 86">
            <a:extLst>
              <a:ext uri="{FF2B5EF4-FFF2-40B4-BE49-F238E27FC236}">
                <a16:creationId xmlns:a16="http://schemas.microsoft.com/office/drawing/2014/main" id="{0A184F97-4A4D-5D4D-A933-4F21F72B3E68}"/>
              </a:ext>
            </a:extLst>
          </p:cNvPr>
          <p:cNvSpPr txBox="1"/>
          <p:nvPr/>
        </p:nvSpPr>
        <p:spPr>
          <a:xfrm>
            <a:off x="8058550" y="3971583"/>
            <a:ext cx="554464" cy="151632"/>
          </a:xfrm>
          <a:prstGeom prst="rect">
            <a:avLst/>
          </a:prstGeom>
        </p:spPr>
        <p:txBody>
          <a:bodyPr vert="horz" wrap="square" lIns="0" tIns="13133" rIns="0" bIns="0" rtlCol="0">
            <a:spAutoFit/>
          </a:bodyPr>
          <a:lstStyle/>
          <a:p>
            <a:pPr marL="11421">
              <a:spcBef>
                <a:spcPts val="103"/>
              </a:spcBef>
              <a:tabLst>
                <a:tab pos="243270" algn="l"/>
                <a:tab pos="478545" algn="l"/>
              </a:tabLst>
            </a:pPr>
            <a:r>
              <a:rPr sz="899" spc="-18" dirty="0">
                <a:latin typeface="Trebuchet MS"/>
                <a:cs typeface="Trebuchet MS"/>
              </a:rPr>
              <a:t>6	</a:t>
            </a:r>
            <a:r>
              <a:rPr sz="899" b="1" spc="-27" dirty="0">
                <a:solidFill>
                  <a:srgbClr val="008000"/>
                </a:solidFill>
                <a:latin typeface="Trebuchet MS"/>
                <a:cs typeface="Trebuchet MS"/>
              </a:rPr>
              <a:t>7	7</a:t>
            </a:r>
            <a:endParaRPr sz="899">
              <a:latin typeface="Trebuchet MS"/>
              <a:cs typeface="Trebuchet MS"/>
            </a:endParaRPr>
          </a:p>
        </p:txBody>
      </p:sp>
      <p:grpSp>
        <p:nvGrpSpPr>
          <p:cNvPr id="88" name="object 87">
            <a:extLst>
              <a:ext uri="{FF2B5EF4-FFF2-40B4-BE49-F238E27FC236}">
                <a16:creationId xmlns:a16="http://schemas.microsoft.com/office/drawing/2014/main" id="{28A5D4B9-1F5E-9641-AB49-7B64519EF48B}"/>
              </a:ext>
            </a:extLst>
          </p:cNvPr>
          <p:cNvGrpSpPr/>
          <p:nvPr/>
        </p:nvGrpSpPr>
        <p:grpSpPr>
          <a:xfrm>
            <a:off x="8222605" y="3286143"/>
            <a:ext cx="984446" cy="668669"/>
            <a:chOff x="7444864" y="3654312"/>
            <a:chExt cx="1094740" cy="743585"/>
          </a:xfrm>
        </p:grpSpPr>
        <p:sp>
          <p:nvSpPr>
            <p:cNvPr id="89" name="object 88">
              <a:extLst>
                <a:ext uri="{FF2B5EF4-FFF2-40B4-BE49-F238E27FC236}">
                  <a16:creationId xmlns:a16="http://schemas.microsoft.com/office/drawing/2014/main" id="{60FFA01C-B5C8-CB4C-AE90-E974CBE2DA4A}"/>
                </a:ext>
              </a:extLst>
            </p:cNvPr>
            <p:cNvSpPr/>
            <p:nvPr/>
          </p:nvSpPr>
          <p:spPr>
            <a:xfrm>
              <a:off x="7830713" y="4252217"/>
              <a:ext cx="0" cy="100330"/>
            </a:xfrm>
            <a:custGeom>
              <a:avLst/>
              <a:gdLst/>
              <a:ahLst/>
              <a:cxnLst/>
              <a:rect l="l" t="t" r="r" b="b"/>
              <a:pathLst>
                <a:path h="100329">
                  <a:moveTo>
                    <a:pt x="0" y="0"/>
                  </a:moveTo>
                  <a:lnTo>
                    <a:pt x="0" y="1000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90" name="object 89">
              <a:extLst>
                <a:ext uri="{FF2B5EF4-FFF2-40B4-BE49-F238E27FC236}">
                  <a16:creationId xmlns:a16="http://schemas.microsoft.com/office/drawing/2014/main" id="{BF3BE691-5F45-5B40-B866-BD30D8AE55DA}"/>
                </a:ext>
              </a:extLst>
            </p:cNvPr>
            <p:cNvSpPr/>
            <p:nvPr/>
          </p:nvSpPr>
          <p:spPr>
            <a:xfrm>
              <a:off x="7817449" y="4352243"/>
              <a:ext cx="26670" cy="43815"/>
            </a:xfrm>
            <a:custGeom>
              <a:avLst/>
              <a:gdLst/>
              <a:ahLst/>
              <a:cxnLst/>
              <a:rect l="l" t="t" r="r" b="b"/>
              <a:pathLst>
                <a:path w="26670" h="43814">
                  <a:moveTo>
                    <a:pt x="26528" y="0"/>
                  </a:moveTo>
                  <a:lnTo>
                    <a:pt x="0" y="0"/>
                  </a:lnTo>
                  <a:lnTo>
                    <a:pt x="13264" y="43810"/>
                  </a:lnTo>
                  <a:lnTo>
                    <a:pt x="265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91" name="object 90">
              <a:extLst>
                <a:ext uri="{FF2B5EF4-FFF2-40B4-BE49-F238E27FC236}">
                  <a16:creationId xmlns:a16="http://schemas.microsoft.com/office/drawing/2014/main" id="{7CFE4E0D-592C-A54A-9C4D-FE029AEA939F}"/>
                </a:ext>
              </a:extLst>
            </p:cNvPr>
            <p:cNvSpPr/>
            <p:nvPr/>
          </p:nvSpPr>
          <p:spPr>
            <a:xfrm>
              <a:off x="7485839" y="3876972"/>
              <a:ext cx="358140" cy="519430"/>
            </a:xfrm>
            <a:custGeom>
              <a:avLst/>
              <a:gdLst/>
              <a:ahLst/>
              <a:cxnLst/>
              <a:rect l="l" t="t" r="r" b="b"/>
              <a:pathLst>
                <a:path w="358140" h="519429">
                  <a:moveTo>
                    <a:pt x="331609" y="475271"/>
                  </a:moveTo>
                  <a:lnTo>
                    <a:pt x="344873" y="519081"/>
                  </a:lnTo>
                  <a:lnTo>
                    <a:pt x="358138" y="475271"/>
                  </a:lnTo>
                  <a:lnTo>
                    <a:pt x="331609" y="475271"/>
                  </a:lnTo>
                  <a:close/>
                </a:path>
                <a:path w="358140" h="519429">
                  <a:moveTo>
                    <a:pt x="279456" y="0"/>
                  </a:moveTo>
                  <a:lnTo>
                    <a:pt x="0" y="13036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92" name="object 91">
              <a:extLst>
                <a:ext uri="{FF2B5EF4-FFF2-40B4-BE49-F238E27FC236}">
                  <a16:creationId xmlns:a16="http://schemas.microsoft.com/office/drawing/2014/main" id="{0220970B-E9F1-0643-B350-F8F52D55A123}"/>
                </a:ext>
              </a:extLst>
            </p:cNvPr>
            <p:cNvSpPr/>
            <p:nvPr/>
          </p:nvSpPr>
          <p:spPr>
            <a:xfrm>
              <a:off x="7446134" y="3995316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34095" y="0"/>
                  </a:moveTo>
                  <a:lnTo>
                    <a:pt x="0" y="30541"/>
                  </a:lnTo>
                  <a:lnTo>
                    <a:pt x="45310" y="24041"/>
                  </a:lnTo>
                  <a:lnTo>
                    <a:pt x="340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93" name="object 92">
              <a:extLst>
                <a:ext uri="{FF2B5EF4-FFF2-40B4-BE49-F238E27FC236}">
                  <a16:creationId xmlns:a16="http://schemas.microsoft.com/office/drawing/2014/main" id="{3440F65C-71C8-0D49-9C02-18BADEF8878B}"/>
                </a:ext>
              </a:extLst>
            </p:cNvPr>
            <p:cNvSpPr/>
            <p:nvPr/>
          </p:nvSpPr>
          <p:spPr>
            <a:xfrm>
              <a:off x="7446134" y="3995316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34095" y="0"/>
                  </a:moveTo>
                  <a:lnTo>
                    <a:pt x="0" y="30541"/>
                  </a:lnTo>
                  <a:lnTo>
                    <a:pt x="45310" y="24041"/>
                  </a:lnTo>
                  <a:lnTo>
                    <a:pt x="34095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pic>
          <p:nvPicPr>
            <p:cNvPr id="94" name="object 93">
              <a:extLst>
                <a:ext uri="{FF2B5EF4-FFF2-40B4-BE49-F238E27FC236}">
                  <a16:creationId xmlns:a16="http://schemas.microsoft.com/office/drawing/2014/main" id="{558B2827-775B-9B48-B165-98887D801348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64024" y="3875700"/>
              <a:ext cx="64513" cy="147087"/>
            </a:xfrm>
            <a:prstGeom prst="rect">
              <a:avLst/>
            </a:prstGeom>
          </p:spPr>
        </p:pic>
        <p:pic>
          <p:nvPicPr>
            <p:cNvPr id="95" name="object 94">
              <a:extLst>
                <a:ext uri="{FF2B5EF4-FFF2-40B4-BE49-F238E27FC236}">
                  <a16:creationId xmlns:a16="http://schemas.microsoft.com/office/drawing/2014/main" id="{D802AE61-46A7-6241-837F-D88FAD6427E5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37840" y="4029555"/>
              <a:ext cx="109086" cy="222661"/>
            </a:xfrm>
            <a:prstGeom prst="rect">
              <a:avLst/>
            </a:prstGeom>
          </p:spPr>
        </p:pic>
        <p:sp>
          <p:nvSpPr>
            <p:cNvPr id="96" name="object 95">
              <a:extLst>
                <a:ext uri="{FF2B5EF4-FFF2-40B4-BE49-F238E27FC236}">
                  <a16:creationId xmlns:a16="http://schemas.microsoft.com/office/drawing/2014/main" id="{B8E5DC15-38E6-AF48-A1F1-05FF747E8CC4}"/>
                </a:ext>
              </a:extLst>
            </p:cNvPr>
            <p:cNvSpPr/>
            <p:nvPr/>
          </p:nvSpPr>
          <p:spPr>
            <a:xfrm>
              <a:off x="7765296" y="3876972"/>
              <a:ext cx="280035" cy="130810"/>
            </a:xfrm>
            <a:custGeom>
              <a:avLst/>
              <a:gdLst/>
              <a:ahLst/>
              <a:cxnLst/>
              <a:rect l="l" t="t" r="r" b="b"/>
              <a:pathLst>
                <a:path w="280034" h="130810">
                  <a:moveTo>
                    <a:pt x="0" y="0"/>
                  </a:moveTo>
                  <a:lnTo>
                    <a:pt x="279456" y="13036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97" name="object 96">
              <a:extLst>
                <a:ext uri="{FF2B5EF4-FFF2-40B4-BE49-F238E27FC236}">
                  <a16:creationId xmlns:a16="http://schemas.microsoft.com/office/drawing/2014/main" id="{04D03998-0714-E046-B33E-29DBB71C8600}"/>
                </a:ext>
              </a:extLst>
            </p:cNvPr>
            <p:cNvSpPr/>
            <p:nvPr/>
          </p:nvSpPr>
          <p:spPr>
            <a:xfrm>
              <a:off x="8039147" y="3995316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11215" y="0"/>
                  </a:moveTo>
                  <a:lnTo>
                    <a:pt x="0" y="24041"/>
                  </a:lnTo>
                  <a:lnTo>
                    <a:pt x="45310" y="30541"/>
                  </a:lnTo>
                  <a:lnTo>
                    <a:pt x="112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98" name="object 97">
              <a:extLst>
                <a:ext uri="{FF2B5EF4-FFF2-40B4-BE49-F238E27FC236}">
                  <a16:creationId xmlns:a16="http://schemas.microsoft.com/office/drawing/2014/main" id="{EAFB8331-A903-B140-8180-E3D75056BCA6}"/>
                </a:ext>
              </a:extLst>
            </p:cNvPr>
            <p:cNvSpPr/>
            <p:nvPr/>
          </p:nvSpPr>
          <p:spPr>
            <a:xfrm>
              <a:off x="8039147" y="3655582"/>
              <a:ext cx="499109" cy="370840"/>
            </a:xfrm>
            <a:custGeom>
              <a:avLst/>
              <a:gdLst/>
              <a:ahLst/>
              <a:cxnLst/>
              <a:rect l="l" t="t" r="r" b="b"/>
              <a:pathLst>
                <a:path w="499109" h="370839">
                  <a:moveTo>
                    <a:pt x="0" y="363775"/>
                  </a:moveTo>
                  <a:lnTo>
                    <a:pt x="45310" y="370276"/>
                  </a:lnTo>
                  <a:lnTo>
                    <a:pt x="11215" y="339734"/>
                  </a:lnTo>
                  <a:lnTo>
                    <a:pt x="0" y="363775"/>
                  </a:lnTo>
                  <a:close/>
                </a:path>
                <a:path w="499109" h="370839">
                  <a:moveTo>
                    <a:pt x="392469" y="25430"/>
                  </a:moveTo>
                  <a:lnTo>
                    <a:pt x="392469" y="194687"/>
                  </a:lnTo>
                  <a:lnTo>
                    <a:pt x="394467" y="204586"/>
                  </a:lnTo>
                  <a:lnTo>
                    <a:pt x="399917" y="212669"/>
                  </a:lnTo>
                  <a:lnTo>
                    <a:pt x="408001" y="218119"/>
                  </a:lnTo>
                  <a:lnTo>
                    <a:pt x="417899" y="220118"/>
                  </a:lnTo>
                  <a:lnTo>
                    <a:pt x="473582" y="220118"/>
                  </a:lnTo>
                  <a:lnTo>
                    <a:pt x="483480" y="218119"/>
                  </a:lnTo>
                  <a:lnTo>
                    <a:pt x="491564" y="212669"/>
                  </a:lnTo>
                  <a:lnTo>
                    <a:pt x="497014" y="204586"/>
                  </a:lnTo>
                  <a:lnTo>
                    <a:pt x="499012" y="194687"/>
                  </a:lnTo>
                  <a:lnTo>
                    <a:pt x="499012" y="25430"/>
                  </a:lnTo>
                  <a:lnTo>
                    <a:pt x="497014" y="15531"/>
                  </a:lnTo>
                  <a:lnTo>
                    <a:pt x="491564" y="7448"/>
                  </a:lnTo>
                  <a:lnTo>
                    <a:pt x="483480" y="1998"/>
                  </a:lnTo>
                  <a:lnTo>
                    <a:pt x="473582" y="0"/>
                  </a:lnTo>
                  <a:lnTo>
                    <a:pt x="417899" y="0"/>
                  </a:lnTo>
                  <a:lnTo>
                    <a:pt x="408001" y="1998"/>
                  </a:lnTo>
                  <a:lnTo>
                    <a:pt x="399917" y="7448"/>
                  </a:lnTo>
                  <a:lnTo>
                    <a:pt x="394467" y="15531"/>
                  </a:lnTo>
                  <a:lnTo>
                    <a:pt x="392469" y="2543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</p:grpSp>
      <p:sp>
        <p:nvSpPr>
          <p:cNvPr id="99" name="object 98">
            <a:extLst>
              <a:ext uri="{FF2B5EF4-FFF2-40B4-BE49-F238E27FC236}">
                <a16:creationId xmlns:a16="http://schemas.microsoft.com/office/drawing/2014/main" id="{171375E1-E556-EA44-9172-2828DADE9FAF}"/>
              </a:ext>
            </a:extLst>
          </p:cNvPr>
          <p:cNvSpPr txBox="1"/>
          <p:nvPr/>
        </p:nvSpPr>
        <p:spPr>
          <a:xfrm>
            <a:off x="9114531" y="3296703"/>
            <a:ext cx="86796" cy="151632"/>
          </a:xfrm>
          <a:prstGeom prst="rect">
            <a:avLst/>
          </a:prstGeom>
        </p:spPr>
        <p:txBody>
          <a:bodyPr vert="horz" wrap="square" lIns="0" tIns="13133" rIns="0" bIns="0" rtlCol="0">
            <a:spAutoFit/>
          </a:bodyPr>
          <a:lstStyle/>
          <a:p>
            <a:pPr marL="11421">
              <a:spcBef>
                <a:spcPts val="103"/>
              </a:spcBef>
            </a:pPr>
            <a:r>
              <a:rPr sz="899" b="1" spc="-27" dirty="0">
                <a:solidFill>
                  <a:srgbClr val="FF0000"/>
                </a:solidFill>
                <a:latin typeface="Trebuchet MS"/>
                <a:cs typeface="Trebuchet MS"/>
              </a:rPr>
              <a:t>5</a:t>
            </a:r>
            <a:endParaRPr sz="899">
              <a:latin typeface="Trebuchet MS"/>
              <a:cs typeface="Trebuchet MS"/>
            </a:endParaRPr>
          </a:p>
        </p:txBody>
      </p:sp>
      <p:sp>
        <p:nvSpPr>
          <p:cNvPr id="100" name="object 99">
            <a:extLst>
              <a:ext uri="{FF2B5EF4-FFF2-40B4-BE49-F238E27FC236}">
                <a16:creationId xmlns:a16="http://schemas.microsoft.com/office/drawing/2014/main" id="{E087AFA7-FBDA-0B4C-B7D3-AE3CE734C327}"/>
              </a:ext>
            </a:extLst>
          </p:cNvPr>
          <p:cNvSpPr/>
          <p:nvPr/>
        </p:nvSpPr>
        <p:spPr>
          <a:xfrm>
            <a:off x="8992289" y="3624724"/>
            <a:ext cx="95932" cy="535621"/>
          </a:xfrm>
          <a:custGeom>
            <a:avLst/>
            <a:gdLst/>
            <a:ahLst/>
            <a:cxnLst/>
            <a:rect l="l" t="t" r="r" b="b"/>
            <a:pathLst>
              <a:path w="106679" h="595629">
                <a:moveTo>
                  <a:pt x="2410" y="25430"/>
                </a:moveTo>
                <a:lnTo>
                  <a:pt x="2410" y="194687"/>
                </a:lnTo>
                <a:lnTo>
                  <a:pt x="4409" y="204586"/>
                </a:lnTo>
                <a:lnTo>
                  <a:pt x="9859" y="212669"/>
                </a:lnTo>
                <a:lnTo>
                  <a:pt x="17942" y="218119"/>
                </a:lnTo>
                <a:lnTo>
                  <a:pt x="27841" y="220118"/>
                </a:lnTo>
                <a:lnTo>
                  <a:pt x="78702" y="220118"/>
                </a:lnTo>
                <a:lnTo>
                  <a:pt x="88601" y="218119"/>
                </a:lnTo>
                <a:lnTo>
                  <a:pt x="96684" y="212669"/>
                </a:lnTo>
                <a:lnTo>
                  <a:pt x="102134" y="204586"/>
                </a:lnTo>
                <a:lnTo>
                  <a:pt x="104132" y="194687"/>
                </a:lnTo>
                <a:lnTo>
                  <a:pt x="104132" y="25430"/>
                </a:lnTo>
                <a:lnTo>
                  <a:pt x="102134" y="15531"/>
                </a:lnTo>
                <a:lnTo>
                  <a:pt x="96684" y="7448"/>
                </a:lnTo>
                <a:lnTo>
                  <a:pt x="88601" y="1998"/>
                </a:lnTo>
                <a:lnTo>
                  <a:pt x="78702" y="0"/>
                </a:lnTo>
                <a:lnTo>
                  <a:pt x="27841" y="0"/>
                </a:lnTo>
                <a:lnTo>
                  <a:pt x="17942" y="1998"/>
                </a:lnTo>
                <a:lnTo>
                  <a:pt x="9859" y="7448"/>
                </a:lnTo>
                <a:lnTo>
                  <a:pt x="4409" y="15531"/>
                </a:lnTo>
                <a:lnTo>
                  <a:pt x="2410" y="25430"/>
                </a:lnTo>
                <a:close/>
              </a:path>
              <a:path w="106679" h="595629">
                <a:moveTo>
                  <a:pt x="0" y="400675"/>
                </a:moveTo>
                <a:lnTo>
                  <a:pt x="0" y="569932"/>
                </a:lnTo>
                <a:lnTo>
                  <a:pt x="1998" y="579831"/>
                </a:lnTo>
                <a:lnTo>
                  <a:pt x="7448" y="587914"/>
                </a:lnTo>
                <a:lnTo>
                  <a:pt x="15531" y="593364"/>
                </a:lnTo>
                <a:lnTo>
                  <a:pt x="25430" y="595363"/>
                </a:lnTo>
                <a:lnTo>
                  <a:pt x="81112" y="595363"/>
                </a:lnTo>
                <a:lnTo>
                  <a:pt x="91011" y="593364"/>
                </a:lnTo>
                <a:lnTo>
                  <a:pt x="99094" y="587914"/>
                </a:lnTo>
                <a:lnTo>
                  <a:pt x="104544" y="579831"/>
                </a:lnTo>
                <a:lnTo>
                  <a:pt x="106543" y="569932"/>
                </a:lnTo>
                <a:lnTo>
                  <a:pt x="106543" y="400675"/>
                </a:lnTo>
                <a:lnTo>
                  <a:pt x="104544" y="390776"/>
                </a:lnTo>
                <a:lnTo>
                  <a:pt x="99094" y="382693"/>
                </a:lnTo>
                <a:lnTo>
                  <a:pt x="91011" y="377243"/>
                </a:lnTo>
                <a:lnTo>
                  <a:pt x="81112" y="375244"/>
                </a:lnTo>
                <a:lnTo>
                  <a:pt x="25430" y="375244"/>
                </a:lnTo>
                <a:lnTo>
                  <a:pt x="15531" y="377243"/>
                </a:lnTo>
                <a:lnTo>
                  <a:pt x="7448" y="382693"/>
                </a:lnTo>
                <a:lnTo>
                  <a:pt x="1998" y="390776"/>
                </a:lnTo>
                <a:lnTo>
                  <a:pt x="0" y="4006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19"/>
          </a:p>
        </p:txBody>
      </p:sp>
      <p:sp>
        <p:nvSpPr>
          <p:cNvPr id="101" name="object 100">
            <a:extLst>
              <a:ext uri="{FF2B5EF4-FFF2-40B4-BE49-F238E27FC236}">
                <a16:creationId xmlns:a16="http://schemas.microsoft.com/office/drawing/2014/main" id="{22735A02-2EAC-E143-A081-94DB20D57BCF}"/>
              </a:ext>
            </a:extLst>
          </p:cNvPr>
          <p:cNvSpPr txBox="1"/>
          <p:nvPr/>
        </p:nvSpPr>
        <p:spPr>
          <a:xfrm>
            <a:off x="8996878" y="3971583"/>
            <a:ext cx="86796" cy="151632"/>
          </a:xfrm>
          <a:prstGeom prst="rect">
            <a:avLst/>
          </a:prstGeom>
        </p:spPr>
        <p:txBody>
          <a:bodyPr vert="horz" wrap="square" lIns="0" tIns="13133" rIns="0" bIns="0" rtlCol="0">
            <a:spAutoFit/>
          </a:bodyPr>
          <a:lstStyle/>
          <a:p>
            <a:pPr marL="11421">
              <a:spcBef>
                <a:spcPts val="103"/>
              </a:spcBef>
            </a:pPr>
            <a:r>
              <a:rPr sz="899" b="1" spc="-27" dirty="0">
                <a:solidFill>
                  <a:srgbClr val="008000"/>
                </a:solidFill>
                <a:latin typeface="Trebuchet MS"/>
                <a:cs typeface="Trebuchet MS"/>
              </a:rPr>
              <a:t>7</a:t>
            </a:r>
            <a:endParaRPr sz="899">
              <a:latin typeface="Trebuchet MS"/>
              <a:cs typeface="Trebuchet MS"/>
            </a:endParaRPr>
          </a:p>
        </p:txBody>
      </p:sp>
      <p:grpSp>
        <p:nvGrpSpPr>
          <p:cNvPr id="102" name="object 101">
            <a:extLst>
              <a:ext uri="{FF2B5EF4-FFF2-40B4-BE49-F238E27FC236}">
                <a16:creationId xmlns:a16="http://schemas.microsoft.com/office/drawing/2014/main" id="{EFD47CC8-0BC4-C048-A575-9E2F03F086F6}"/>
              </a:ext>
            </a:extLst>
          </p:cNvPr>
          <p:cNvGrpSpPr/>
          <p:nvPr/>
        </p:nvGrpSpPr>
        <p:grpSpPr>
          <a:xfrm>
            <a:off x="9027125" y="3286143"/>
            <a:ext cx="532766" cy="668669"/>
            <a:chOff x="8339519" y="3654312"/>
            <a:chExt cx="592455" cy="743585"/>
          </a:xfrm>
        </p:grpSpPr>
        <p:sp>
          <p:nvSpPr>
            <p:cNvPr id="103" name="object 102">
              <a:extLst>
                <a:ext uri="{FF2B5EF4-FFF2-40B4-BE49-F238E27FC236}">
                  <a16:creationId xmlns:a16="http://schemas.microsoft.com/office/drawing/2014/main" id="{CEA02043-4746-9F45-8832-14EBAAD124BB}"/>
                </a:ext>
              </a:extLst>
            </p:cNvPr>
            <p:cNvSpPr/>
            <p:nvPr/>
          </p:nvSpPr>
          <p:spPr>
            <a:xfrm>
              <a:off x="8354053" y="4252217"/>
              <a:ext cx="0" cy="100330"/>
            </a:xfrm>
            <a:custGeom>
              <a:avLst/>
              <a:gdLst/>
              <a:ahLst/>
              <a:cxnLst/>
              <a:rect l="l" t="t" r="r" b="b"/>
              <a:pathLst>
                <a:path h="100329">
                  <a:moveTo>
                    <a:pt x="0" y="0"/>
                  </a:moveTo>
                  <a:lnTo>
                    <a:pt x="0" y="1000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104" name="object 103">
              <a:extLst>
                <a:ext uri="{FF2B5EF4-FFF2-40B4-BE49-F238E27FC236}">
                  <a16:creationId xmlns:a16="http://schemas.microsoft.com/office/drawing/2014/main" id="{FAEF2479-41AF-1544-83D9-12DA9940EFCA}"/>
                </a:ext>
              </a:extLst>
            </p:cNvPr>
            <p:cNvSpPr/>
            <p:nvPr/>
          </p:nvSpPr>
          <p:spPr>
            <a:xfrm>
              <a:off x="8340789" y="4352243"/>
              <a:ext cx="26670" cy="43815"/>
            </a:xfrm>
            <a:custGeom>
              <a:avLst/>
              <a:gdLst/>
              <a:ahLst/>
              <a:cxnLst/>
              <a:rect l="l" t="t" r="r" b="b"/>
              <a:pathLst>
                <a:path w="26670" h="43814">
                  <a:moveTo>
                    <a:pt x="26528" y="0"/>
                  </a:moveTo>
                  <a:lnTo>
                    <a:pt x="0" y="0"/>
                  </a:lnTo>
                  <a:lnTo>
                    <a:pt x="13264" y="43810"/>
                  </a:lnTo>
                  <a:lnTo>
                    <a:pt x="265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105" name="object 104">
              <a:extLst>
                <a:ext uri="{FF2B5EF4-FFF2-40B4-BE49-F238E27FC236}">
                  <a16:creationId xmlns:a16="http://schemas.microsoft.com/office/drawing/2014/main" id="{3CCCDAB5-E4DF-144E-A736-E064D5BAAACB}"/>
                </a:ext>
              </a:extLst>
            </p:cNvPr>
            <p:cNvSpPr/>
            <p:nvPr/>
          </p:nvSpPr>
          <p:spPr>
            <a:xfrm>
              <a:off x="8340789" y="3876972"/>
              <a:ext cx="144145" cy="519430"/>
            </a:xfrm>
            <a:custGeom>
              <a:avLst/>
              <a:gdLst/>
              <a:ahLst/>
              <a:cxnLst/>
              <a:rect l="l" t="t" r="r" b="b"/>
              <a:pathLst>
                <a:path w="144145" h="519429">
                  <a:moveTo>
                    <a:pt x="0" y="475271"/>
                  </a:moveTo>
                  <a:lnTo>
                    <a:pt x="13264" y="519081"/>
                  </a:lnTo>
                  <a:lnTo>
                    <a:pt x="26528" y="475271"/>
                  </a:lnTo>
                  <a:lnTo>
                    <a:pt x="0" y="475271"/>
                  </a:lnTo>
                  <a:close/>
                </a:path>
                <a:path w="144145" h="519429">
                  <a:moveTo>
                    <a:pt x="144099" y="0"/>
                  </a:moveTo>
                  <a:lnTo>
                    <a:pt x="47476" y="11268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106" name="object 105">
              <a:extLst>
                <a:ext uri="{FF2B5EF4-FFF2-40B4-BE49-F238E27FC236}">
                  <a16:creationId xmlns:a16="http://schemas.microsoft.com/office/drawing/2014/main" id="{E3AE274B-E976-9C41-98C7-5BEEFF758145}"/>
                </a:ext>
              </a:extLst>
            </p:cNvPr>
            <p:cNvSpPr/>
            <p:nvPr/>
          </p:nvSpPr>
          <p:spPr>
            <a:xfrm>
              <a:off x="8359747" y="3981023"/>
              <a:ext cx="38735" cy="41910"/>
            </a:xfrm>
            <a:custGeom>
              <a:avLst/>
              <a:gdLst/>
              <a:ahLst/>
              <a:cxnLst/>
              <a:rect l="l" t="t" r="r" b="b"/>
              <a:pathLst>
                <a:path w="38734" h="41910">
                  <a:moveTo>
                    <a:pt x="18448" y="0"/>
                  </a:moveTo>
                  <a:lnTo>
                    <a:pt x="0" y="41892"/>
                  </a:lnTo>
                  <a:lnTo>
                    <a:pt x="38587" y="17268"/>
                  </a:lnTo>
                  <a:lnTo>
                    <a:pt x="184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107" name="object 106">
              <a:extLst>
                <a:ext uri="{FF2B5EF4-FFF2-40B4-BE49-F238E27FC236}">
                  <a16:creationId xmlns:a16="http://schemas.microsoft.com/office/drawing/2014/main" id="{96F38AAE-0A25-FB49-A1DC-A2F1FE531446}"/>
                </a:ext>
              </a:extLst>
            </p:cNvPr>
            <p:cNvSpPr/>
            <p:nvPr/>
          </p:nvSpPr>
          <p:spPr>
            <a:xfrm>
              <a:off x="8359747" y="3876972"/>
              <a:ext cx="309245" cy="374015"/>
            </a:xfrm>
            <a:custGeom>
              <a:avLst/>
              <a:gdLst/>
              <a:ahLst/>
              <a:cxnLst/>
              <a:rect l="l" t="t" r="r" b="b"/>
              <a:pathLst>
                <a:path w="309245" h="374014">
                  <a:moveTo>
                    <a:pt x="18448" y="104051"/>
                  </a:moveTo>
                  <a:lnTo>
                    <a:pt x="0" y="145943"/>
                  </a:lnTo>
                  <a:lnTo>
                    <a:pt x="38587" y="121320"/>
                  </a:lnTo>
                  <a:lnTo>
                    <a:pt x="18448" y="104051"/>
                  </a:lnTo>
                  <a:close/>
                </a:path>
                <a:path w="309245" h="374014">
                  <a:moveTo>
                    <a:pt x="202704" y="179285"/>
                  </a:moveTo>
                  <a:lnTo>
                    <a:pt x="202704" y="348543"/>
                  </a:lnTo>
                  <a:lnTo>
                    <a:pt x="204703" y="358441"/>
                  </a:lnTo>
                  <a:lnTo>
                    <a:pt x="210153" y="366525"/>
                  </a:lnTo>
                  <a:lnTo>
                    <a:pt x="218236" y="371975"/>
                  </a:lnTo>
                  <a:lnTo>
                    <a:pt x="228135" y="373973"/>
                  </a:lnTo>
                  <a:lnTo>
                    <a:pt x="283817" y="373973"/>
                  </a:lnTo>
                  <a:lnTo>
                    <a:pt x="293716" y="371975"/>
                  </a:lnTo>
                  <a:lnTo>
                    <a:pt x="301799" y="366525"/>
                  </a:lnTo>
                  <a:lnTo>
                    <a:pt x="307249" y="358441"/>
                  </a:lnTo>
                  <a:lnTo>
                    <a:pt x="309248" y="348543"/>
                  </a:lnTo>
                  <a:lnTo>
                    <a:pt x="309248" y="179285"/>
                  </a:lnTo>
                  <a:lnTo>
                    <a:pt x="307249" y="169387"/>
                  </a:lnTo>
                  <a:lnTo>
                    <a:pt x="301799" y="161303"/>
                  </a:lnTo>
                  <a:lnTo>
                    <a:pt x="293716" y="155853"/>
                  </a:lnTo>
                  <a:lnTo>
                    <a:pt x="283817" y="153855"/>
                  </a:lnTo>
                  <a:lnTo>
                    <a:pt x="228135" y="153855"/>
                  </a:lnTo>
                  <a:lnTo>
                    <a:pt x="218236" y="155853"/>
                  </a:lnTo>
                  <a:lnTo>
                    <a:pt x="210153" y="161303"/>
                  </a:lnTo>
                  <a:lnTo>
                    <a:pt x="204703" y="169387"/>
                  </a:lnTo>
                  <a:lnTo>
                    <a:pt x="202704" y="179285"/>
                  </a:lnTo>
                  <a:close/>
                </a:path>
                <a:path w="309245" h="374014">
                  <a:moveTo>
                    <a:pt x="125141" y="0"/>
                  </a:moveTo>
                  <a:lnTo>
                    <a:pt x="221764" y="11268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108" name="object 107">
              <a:extLst>
                <a:ext uri="{FF2B5EF4-FFF2-40B4-BE49-F238E27FC236}">
                  <a16:creationId xmlns:a16="http://schemas.microsoft.com/office/drawing/2014/main" id="{05C7613E-833E-5C4D-A307-64B54B3C51A0}"/>
                </a:ext>
              </a:extLst>
            </p:cNvPr>
            <p:cNvSpPr/>
            <p:nvPr/>
          </p:nvSpPr>
          <p:spPr>
            <a:xfrm>
              <a:off x="8571443" y="3981023"/>
              <a:ext cx="38735" cy="41910"/>
            </a:xfrm>
            <a:custGeom>
              <a:avLst/>
              <a:gdLst/>
              <a:ahLst/>
              <a:cxnLst/>
              <a:rect l="l" t="t" r="r" b="b"/>
              <a:pathLst>
                <a:path w="38734" h="41910">
                  <a:moveTo>
                    <a:pt x="20139" y="0"/>
                  </a:moveTo>
                  <a:lnTo>
                    <a:pt x="0" y="17268"/>
                  </a:lnTo>
                  <a:lnTo>
                    <a:pt x="38586" y="41892"/>
                  </a:lnTo>
                  <a:lnTo>
                    <a:pt x="201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109" name="object 108">
              <a:extLst>
                <a:ext uri="{FF2B5EF4-FFF2-40B4-BE49-F238E27FC236}">
                  <a16:creationId xmlns:a16="http://schemas.microsoft.com/office/drawing/2014/main" id="{B70E3FC7-2B62-8C49-B60E-20E9E44F3DE5}"/>
                </a:ext>
              </a:extLst>
            </p:cNvPr>
            <p:cNvSpPr/>
            <p:nvPr/>
          </p:nvSpPr>
          <p:spPr>
            <a:xfrm>
              <a:off x="8571443" y="3655582"/>
              <a:ext cx="359410" cy="595630"/>
            </a:xfrm>
            <a:custGeom>
              <a:avLst/>
              <a:gdLst/>
              <a:ahLst/>
              <a:cxnLst/>
              <a:rect l="l" t="t" r="r" b="b"/>
              <a:pathLst>
                <a:path w="359409" h="595629">
                  <a:moveTo>
                    <a:pt x="0" y="342709"/>
                  </a:moveTo>
                  <a:lnTo>
                    <a:pt x="38586" y="367333"/>
                  </a:lnTo>
                  <a:lnTo>
                    <a:pt x="20139" y="325441"/>
                  </a:lnTo>
                  <a:lnTo>
                    <a:pt x="0" y="342709"/>
                  </a:lnTo>
                  <a:close/>
                </a:path>
                <a:path w="359409" h="595629">
                  <a:moveTo>
                    <a:pt x="255089" y="25430"/>
                  </a:moveTo>
                  <a:lnTo>
                    <a:pt x="255089" y="194687"/>
                  </a:lnTo>
                  <a:lnTo>
                    <a:pt x="257087" y="204586"/>
                  </a:lnTo>
                  <a:lnTo>
                    <a:pt x="262537" y="212669"/>
                  </a:lnTo>
                  <a:lnTo>
                    <a:pt x="270621" y="218119"/>
                  </a:lnTo>
                  <a:lnTo>
                    <a:pt x="280520" y="220118"/>
                  </a:lnTo>
                  <a:lnTo>
                    <a:pt x="331381" y="220118"/>
                  </a:lnTo>
                  <a:lnTo>
                    <a:pt x="341280" y="218119"/>
                  </a:lnTo>
                  <a:lnTo>
                    <a:pt x="349363" y="212669"/>
                  </a:lnTo>
                  <a:lnTo>
                    <a:pt x="354813" y="204586"/>
                  </a:lnTo>
                  <a:lnTo>
                    <a:pt x="356812" y="194687"/>
                  </a:lnTo>
                  <a:lnTo>
                    <a:pt x="356812" y="25430"/>
                  </a:lnTo>
                  <a:lnTo>
                    <a:pt x="354813" y="15531"/>
                  </a:lnTo>
                  <a:lnTo>
                    <a:pt x="349363" y="7448"/>
                  </a:lnTo>
                  <a:lnTo>
                    <a:pt x="341280" y="1998"/>
                  </a:lnTo>
                  <a:lnTo>
                    <a:pt x="331381" y="0"/>
                  </a:lnTo>
                  <a:lnTo>
                    <a:pt x="280520" y="0"/>
                  </a:lnTo>
                  <a:lnTo>
                    <a:pt x="270621" y="1998"/>
                  </a:lnTo>
                  <a:lnTo>
                    <a:pt x="262537" y="7448"/>
                  </a:lnTo>
                  <a:lnTo>
                    <a:pt x="257087" y="15531"/>
                  </a:lnTo>
                  <a:lnTo>
                    <a:pt x="255089" y="25430"/>
                  </a:lnTo>
                  <a:close/>
                </a:path>
                <a:path w="359409" h="595629">
                  <a:moveTo>
                    <a:pt x="252679" y="400675"/>
                  </a:moveTo>
                  <a:lnTo>
                    <a:pt x="252679" y="569932"/>
                  </a:lnTo>
                  <a:lnTo>
                    <a:pt x="254677" y="579831"/>
                  </a:lnTo>
                  <a:lnTo>
                    <a:pt x="260127" y="587914"/>
                  </a:lnTo>
                  <a:lnTo>
                    <a:pt x="268210" y="593364"/>
                  </a:lnTo>
                  <a:lnTo>
                    <a:pt x="278109" y="595363"/>
                  </a:lnTo>
                  <a:lnTo>
                    <a:pt x="333791" y="595363"/>
                  </a:lnTo>
                  <a:lnTo>
                    <a:pt x="343690" y="593364"/>
                  </a:lnTo>
                  <a:lnTo>
                    <a:pt x="351773" y="587914"/>
                  </a:lnTo>
                  <a:lnTo>
                    <a:pt x="357223" y="579831"/>
                  </a:lnTo>
                  <a:lnTo>
                    <a:pt x="359222" y="569932"/>
                  </a:lnTo>
                  <a:lnTo>
                    <a:pt x="359222" y="400675"/>
                  </a:lnTo>
                  <a:lnTo>
                    <a:pt x="357223" y="390776"/>
                  </a:lnTo>
                  <a:lnTo>
                    <a:pt x="351773" y="382693"/>
                  </a:lnTo>
                  <a:lnTo>
                    <a:pt x="343690" y="377243"/>
                  </a:lnTo>
                  <a:lnTo>
                    <a:pt x="333791" y="375244"/>
                  </a:lnTo>
                  <a:lnTo>
                    <a:pt x="278109" y="375244"/>
                  </a:lnTo>
                  <a:lnTo>
                    <a:pt x="268210" y="377243"/>
                  </a:lnTo>
                  <a:lnTo>
                    <a:pt x="260127" y="382693"/>
                  </a:lnTo>
                  <a:lnTo>
                    <a:pt x="254677" y="390776"/>
                  </a:lnTo>
                  <a:lnTo>
                    <a:pt x="252679" y="40067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</p:grpSp>
      <p:sp>
        <p:nvSpPr>
          <p:cNvPr id="110" name="object 109">
            <a:extLst>
              <a:ext uri="{FF2B5EF4-FFF2-40B4-BE49-F238E27FC236}">
                <a16:creationId xmlns:a16="http://schemas.microsoft.com/office/drawing/2014/main" id="{26F73CB7-FDD6-E242-96FA-4508A4CC2D05}"/>
              </a:ext>
            </a:extLst>
          </p:cNvPr>
          <p:cNvSpPr txBox="1"/>
          <p:nvPr/>
        </p:nvSpPr>
        <p:spPr>
          <a:xfrm>
            <a:off x="8529165" y="3634144"/>
            <a:ext cx="1024988" cy="151632"/>
          </a:xfrm>
          <a:prstGeom prst="rect">
            <a:avLst/>
          </a:prstGeom>
        </p:spPr>
        <p:txBody>
          <a:bodyPr vert="horz" wrap="square" lIns="0" tIns="13133" rIns="0" bIns="0" rtlCol="0">
            <a:spAutoFit/>
          </a:bodyPr>
          <a:lstStyle/>
          <a:p>
            <a:pPr marL="11421">
              <a:spcBef>
                <a:spcPts val="103"/>
              </a:spcBef>
              <a:tabLst>
                <a:tab pos="243270" algn="l"/>
                <a:tab pos="481971" algn="l"/>
                <a:tab pos="714390" algn="l"/>
                <a:tab pos="949665" algn="l"/>
              </a:tabLst>
            </a:pPr>
            <a:r>
              <a:rPr sz="899" spc="-18" dirty="0">
                <a:latin typeface="Trebuchet MS"/>
                <a:cs typeface="Trebuchet MS"/>
              </a:rPr>
              <a:t>6	</a:t>
            </a:r>
            <a:r>
              <a:rPr sz="899" b="1" spc="-27" dirty="0">
                <a:solidFill>
                  <a:srgbClr val="008000"/>
                </a:solidFill>
                <a:latin typeface="Trebuchet MS"/>
                <a:cs typeface="Trebuchet MS"/>
              </a:rPr>
              <a:t>7	</a:t>
            </a:r>
            <a:r>
              <a:rPr sz="899" spc="-18" dirty="0">
                <a:latin typeface="Trebuchet MS"/>
                <a:cs typeface="Trebuchet MS"/>
              </a:rPr>
              <a:t>6	</a:t>
            </a:r>
            <a:r>
              <a:rPr sz="899" b="1" spc="-27" dirty="0">
                <a:solidFill>
                  <a:srgbClr val="008000"/>
                </a:solidFill>
                <a:latin typeface="Trebuchet MS"/>
                <a:cs typeface="Trebuchet MS"/>
              </a:rPr>
              <a:t>7	7</a:t>
            </a:r>
            <a:endParaRPr sz="899">
              <a:latin typeface="Trebuchet MS"/>
              <a:cs typeface="Trebuchet MS"/>
            </a:endParaRPr>
          </a:p>
        </p:txBody>
      </p:sp>
      <p:grpSp>
        <p:nvGrpSpPr>
          <p:cNvPr id="111" name="object 110">
            <a:extLst>
              <a:ext uri="{FF2B5EF4-FFF2-40B4-BE49-F238E27FC236}">
                <a16:creationId xmlns:a16="http://schemas.microsoft.com/office/drawing/2014/main" id="{1819D1FE-02F4-E14C-AED1-359995C25F35}"/>
              </a:ext>
            </a:extLst>
          </p:cNvPr>
          <p:cNvGrpSpPr/>
          <p:nvPr/>
        </p:nvGrpSpPr>
        <p:grpSpPr>
          <a:xfrm>
            <a:off x="9497739" y="3286141"/>
            <a:ext cx="297504" cy="331194"/>
            <a:chOff x="8862859" y="3654311"/>
            <a:chExt cx="330835" cy="368300"/>
          </a:xfrm>
        </p:grpSpPr>
        <p:sp>
          <p:nvSpPr>
            <p:cNvPr id="112" name="object 111">
              <a:extLst>
                <a:ext uri="{FF2B5EF4-FFF2-40B4-BE49-F238E27FC236}">
                  <a16:creationId xmlns:a16="http://schemas.microsoft.com/office/drawing/2014/main" id="{DD3FB385-8EE0-D245-9E24-49784E3DE489}"/>
                </a:ext>
              </a:extLst>
            </p:cNvPr>
            <p:cNvSpPr/>
            <p:nvPr/>
          </p:nvSpPr>
          <p:spPr>
            <a:xfrm>
              <a:off x="8877393" y="3876972"/>
              <a:ext cx="0" cy="100330"/>
            </a:xfrm>
            <a:custGeom>
              <a:avLst/>
              <a:gdLst/>
              <a:ahLst/>
              <a:cxnLst/>
              <a:rect l="l" t="t" r="r" b="b"/>
              <a:pathLst>
                <a:path h="100329">
                  <a:moveTo>
                    <a:pt x="0" y="0"/>
                  </a:moveTo>
                  <a:lnTo>
                    <a:pt x="0" y="1000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113" name="object 112">
              <a:extLst>
                <a:ext uri="{FF2B5EF4-FFF2-40B4-BE49-F238E27FC236}">
                  <a16:creationId xmlns:a16="http://schemas.microsoft.com/office/drawing/2014/main" id="{41CFD830-0342-F24D-B081-AA9DF01D6681}"/>
                </a:ext>
              </a:extLst>
            </p:cNvPr>
            <p:cNvSpPr/>
            <p:nvPr/>
          </p:nvSpPr>
          <p:spPr>
            <a:xfrm>
              <a:off x="8864129" y="3976998"/>
              <a:ext cx="26670" cy="43815"/>
            </a:xfrm>
            <a:custGeom>
              <a:avLst/>
              <a:gdLst/>
              <a:ahLst/>
              <a:cxnLst/>
              <a:rect l="l" t="t" r="r" b="b"/>
              <a:pathLst>
                <a:path w="26670" h="43814">
                  <a:moveTo>
                    <a:pt x="26528" y="0"/>
                  </a:moveTo>
                  <a:lnTo>
                    <a:pt x="0" y="0"/>
                  </a:lnTo>
                  <a:lnTo>
                    <a:pt x="13264" y="43809"/>
                  </a:lnTo>
                  <a:lnTo>
                    <a:pt x="265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114" name="object 113">
              <a:extLst>
                <a:ext uri="{FF2B5EF4-FFF2-40B4-BE49-F238E27FC236}">
                  <a16:creationId xmlns:a16="http://schemas.microsoft.com/office/drawing/2014/main" id="{E80DE9C4-F330-9948-96FB-DAA02022370F}"/>
                </a:ext>
              </a:extLst>
            </p:cNvPr>
            <p:cNvSpPr/>
            <p:nvPr/>
          </p:nvSpPr>
          <p:spPr>
            <a:xfrm>
              <a:off x="8864129" y="3976998"/>
              <a:ext cx="26670" cy="43815"/>
            </a:xfrm>
            <a:custGeom>
              <a:avLst/>
              <a:gdLst/>
              <a:ahLst/>
              <a:cxnLst/>
              <a:rect l="l" t="t" r="r" b="b"/>
              <a:pathLst>
                <a:path w="26670" h="43814">
                  <a:moveTo>
                    <a:pt x="0" y="0"/>
                  </a:moveTo>
                  <a:lnTo>
                    <a:pt x="13264" y="43809"/>
                  </a:lnTo>
                  <a:lnTo>
                    <a:pt x="26528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pic>
          <p:nvPicPr>
            <p:cNvPr id="115" name="object 114">
              <a:extLst>
                <a:ext uri="{FF2B5EF4-FFF2-40B4-BE49-F238E27FC236}">
                  <a16:creationId xmlns:a16="http://schemas.microsoft.com/office/drawing/2014/main" id="{CC147DBF-6913-5C47-9F2E-EF557E0CE515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084520" y="3654311"/>
              <a:ext cx="109086" cy="222661"/>
            </a:xfrm>
            <a:prstGeom prst="rect">
              <a:avLst/>
            </a:prstGeom>
          </p:spPr>
        </p:pic>
      </p:grpSp>
      <p:sp>
        <p:nvSpPr>
          <p:cNvPr id="116" name="object 115">
            <a:extLst>
              <a:ext uri="{FF2B5EF4-FFF2-40B4-BE49-F238E27FC236}">
                <a16:creationId xmlns:a16="http://schemas.microsoft.com/office/drawing/2014/main" id="{6F570099-C164-F84F-8FA6-D576A349A524}"/>
              </a:ext>
            </a:extLst>
          </p:cNvPr>
          <p:cNvSpPr txBox="1"/>
          <p:nvPr/>
        </p:nvSpPr>
        <p:spPr>
          <a:xfrm>
            <a:off x="9470392" y="3296703"/>
            <a:ext cx="319202" cy="151632"/>
          </a:xfrm>
          <a:prstGeom prst="rect">
            <a:avLst/>
          </a:prstGeom>
        </p:spPr>
        <p:txBody>
          <a:bodyPr vert="horz" wrap="square" lIns="0" tIns="13133" rIns="0" bIns="0" rtlCol="0">
            <a:spAutoFit/>
          </a:bodyPr>
          <a:lstStyle/>
          <a:p>
            <a:pPr marL="11421">
              <a:spcBef>
                <a:spcPts val="103"/>
              </a:spcBef>
              <a:tabLst>
                <a:tab pos="243270" algn="l"/>
              </a:tabLst>
            </a:pPr>
            <a:r>
              <a:rPr sz="899" spc="-18" dirty="0">
                <a:latin typeface="Trebuchet MS"/>
                <a:cs typeface="Trebuchet MS"/>
              </a:rPr>
              <a:t>6	</a:t>
            </a:r>
            <a:r>
              <a:rPr sz="899" b="1" spc="-27" dirty="0">
                <a:solidFill>
                  <a:srgbClr val="008000"/>
                </a:solidFill>
                <a:latin typeface="Trebuchet MS"/>
                <a:cs typeface="Trebuchet MS"/>
              </a:rPr>
              <a:t>7</a:t>
            </a:r>
            <a:endParaRPr sz="899">
              <a:latin typeface="Trebuchet MS"/>
              <a:cs typeface="Trebuchet MS"/>
            </a:endParaRPr>
          </a:p>
        </p:txBody>
      </p:sp>
      <p:grpSp>
        <p:nvGrpSpPr>
          <p:cNvPr id="117" name="object 116">
            <a:extLst>
              <a:ext uri="{FF2B5EF4-FFF2-40B4-BE49-F238E27FC236}">
                <a16:creationId xmlns:a16="http://schemas.microsoft.com/office/drawing/2014/main" id="{8D43054B-13D8-F84D-BF33-5D187EA8C37E}"/>
              </a:ext>
            </a:extLst>
          </p:cNvPr>
          <p:cNvGrpSpPr/>
          <p:nvPr/>
        </p:nvGrpSpPr>
        <p:grpSpPr>
          <a:xfrm>
            <a:off x="4737837" y="3147787"/>
            <a:ext cx="5001600" cy="149037"/>
            <a:chOff x="3569672" y="3500455"/>
            <a:chExt cx="5561965" cy="165735"/>
          </a:xfrm>
        </p:grpSpPr>
        <p:sp>
          <p:nvSpPr>
            <p:cNvPr id="118" name="object 117">
              <a:extLst>
                <a:ext uri="{FF2B5EF4-FFF2-40B4-BE49-F238E27FC236}">
                  <a16:creationId xmlns:a16="http://schemas.microsoft.com/office/drawing/2014/main" id="{4C3D626D-2F95-1146-870A-7CA747984F58}"/>
                </a:ext>
              </a:extLst>
            </p:cNvPr>
            <p:cNvSpPr/>
            <p:nvPr/>
          </p:nvSpPr>
          <p:spPr>
            <a:xfrm>
              <a:off x="3614674" y="3501727"/>
              <a:ext cx="2736215" cy="149860"/>
            </a:xfrm>
            <a:custGeom>
              <a:avLst/>
              <a:gdLst/>
              <a:ahLst/>
              <a:cxnLst/>
              <a:rect l="l" t="t" r="r" b="b"/>
              <a:pathLst>
                <a:path w="2736215" h="149860">
                  <a:moveTo>
                    <a:pt x="2735968" y="0"/>
                  </a:moveTo>
                  <a:lnTo>
                    <a:pt x="0" y="14971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119" name="object 118">
              <a:extLst>
                <a:ext uri="{FF2B5EF4-FFF2-40B4-BE49-F238E27FC236}">
                  <a16:creationId xmlns:a16="http://schemas.microsoft.com/office/drawing/2014/main" id="{2D9B141B-1958-A347-B389-201350508176}"/>
                </a:ext>
              </a:extLst>
            </p:cNvPr>
            <p:cNvSpPr/>
            <p:nvPr/>
          </p:nvSpPr>
          <p:spPr>
            <a:xfrm>
              <a:off x="3570944" y="3638189"/>
              <a:ext cx="45085" cy="26670"/>
            </a:xfrm>
            <a:custGeom>
              <a:avLst/>
              <a:gdLst/>
              <a:ahLst/>
              <a:cxnLst/>
              <a:rect l="l" t="t" r="r" b="b"/>
              <a:pathLst>
                <a:path w="45085" h="26670">
                  <a:moveTo>
                    <a:pt x="43036" y="0"/>
                  </a:moveTo>
                  <a:lnTo>
                    <a:pt x="0" y="15644"/>
                  </a:lnTo>
                  <a:lnTo>
                    <a:pt x="44486" y="26499"/>
                  </a:lnTo>
                  <a:lnTo>
                    <a:pt x="430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120" name="object 119">
              <a:extLst>
                <a:ext uri="{FF2B5EF4-FFF2-40B4-BE49-F238E27FC236}">
                  <a16:creationId xmlns:a16="http://schemas.microsoft.com/office/drawing/2014/main" id="{9BD84AD9-4B96-1C45-9F18-8E102F11A5BC}"/>
                </a:ext>
              </a:extLst>
            </p:cNvPr>
            <p:cNvSpPr/>
            <p:nvPr/>
          </p:nvSpPr>
          <p:spPr>
            <a:xfrm>
              <a:off x="3570944" y="3501727"/>
              <a:ext cx="2785110" cy="163195"/>
            </a:xfrm>
            <a:custGeom>
              <a:avLst/>
              <a:gdLst/>
              <a:ahLst/>
              <a:cxnLst/>
              <a:rect l="l" t="t" r="r" b="b"/>
              <a:pathLst>
                <a:path w="2785110" h="163195">
                  <a:moveTo>
                    <a:pt x="43036" y="136462"/>
                  </a:moveTo>
                  <a:lnTo>
                    <a:pt x="0" y="152106"/>
                  </a:lnTo>
                  <a:lnTo>
                    <a:pt x="44486" y="162961"/>
                  </a:lnTo>
                  <a:lnTo>
                    <a:pt x="43036" y="136462"/>
                  </a:lnTo>
                  <a:close/>
                </a:path>
                <a:path w="2785110" h="163195">
                  <a:moveTo>
                    <a:pt x="2779698" y="0"/>
                  </a:moveTo>
                  <a:lnTo>
                    <a:pt x="2785063" y="10010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121" name="object 120">
              <a:extLst>
                <a:ext uri="{FF2B5EF4-FFF2-40B4-BE49-F238E27FC236}">
                  <a16:creationId xmlns:a16="http://schemas.microsoft.com/office/drawing/2014/main" id="{0AD3147E-4FD4-6640-B5D5-0E5193A2411A}"/>
                </a:ext>
              </a:extLst>
            </p:cNvPr>
            <p:cNvSpPr/>
            <p:nvPr/>
          </p:nvSpPr>
          <p:spPr>
            <a:xfrm>
              <a:off x="6342761" y="3601117"/>
              <a:ext cx="26670" cy="45085"/>
            </a:xfrm>
            <a:custGeom>
              <a:avLst/>
              <a:gdLst/>
              <a:ahLst/>
              <a:cxnLst/>
              <a:rect l="l" t="t" r="r" b="b"/>
              <a:pathLst>
                <a:path w="26670" h="45085">
                  <a:moveTo>
                    <a:pt x="26491" y="0"/>
                  </a:moveTo>
                  <a:lnTo>
                    <a:pt x="0" y="1419"/>
                  </a:lnTo>
                  <a:lnTo>
                    <a:pt x="15590" y="44458"/>
                  </a:lnTo>
                  <a:lnTo>
                    <a:pt x="26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122" name="object 121">
              <a:extLst>
                <a:ext uri="{FF2B5EF4-FFF2-40B4-BE49-F238E27FC236}">
                  <a16:creationId xmlns:a16="http://schemas.microsoft.com/office/drawing/2014/main" id="{D073B5CD-4320-EC49-B052-9C6EFEC29ED6}"/>
                </a:ext>
              </a:extLst>
            </p:cNvPr>
            <p:cNvSpPr/>
            <p:nvPr/>
          </p:nvSpPr>
          <p:spPr>
            <a:xfrm>
              <a:off x="6342761" y="3501727"/>
              <a:ext cx="1370330" cy="147320"/>
            </a:xfrm>
            <a:custGeom>
              <a:avLst/>
              <a:gdLst/>
              <a:ahLst/>
              <a:cxnLst/>
              <a:rect l="l" t="t" r="r" b="b"/>
              <a:pathLst>
                <a:path w="1370329" h="147320">
                  <a:moveTo>
                    <a:pt x="0" y="100809"/>
                  </a:moveTo>
                  <a:lnTo>
                    <a:pt x="15590" y="143848"/>
                  </a:lnTo>
                  <a:lnTo>
                    <a:pt x="26491" y="99389"/>
                  </a:lnTo>
                  <a:lnTo>
                    <a:pt x="0" y="100809"/>
                  </a:lnTo>
                  <a:close/>
                </a:path>
                <a:path w="1370329" h="147320">
                  <a:moveTo>
                    <a:pt x="7881" y="0"/>
                  </a:moveTo>
                  <a:lnTo>
                    <a:pt x="1370285" y="14694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123" name="object 122">
              <a:extLst>
                <a:ext uri="{FF2B5EF4-FFF2-40B4-BE49-F238E27FC236}">
                  <a16:creationId xmlns:a16="http://schemas.microsoft.com/office/drawing/2014/main" id="{D92E0652-6EF7-C347-BD03-3837B3020050}"/>
                </a:ext>
              </a:extLst>
            </p:cNvPr>
            <p:cNvSpPr/>
            <p:nvPr/>
          </p:nvSpPr>
          <p:spPr>
            <a:xfrm>
              <a:off x="7711625" y="3635489"/>
              <a:ext cx="45085" cy="26670"/>
            </a:xfrm>
            <a:custGeom>
              <a:avLst/>
              <a:gdLst/>
              <a:ahLst/>
              <a:cxnLst/>
              <a:rect l="l" t="t" r="r" b="b"/>
              <a:pathLst>
                <a:path w="45084" h="26670">
                  <a:moveTo>
                    <a:pt x="2844" y="0"/>
                  </a:moveTo>
                  <a:lnTo>
                    <a:pt x="0" y="26371"/>
                  </a:lnTo>
                  <a:lnTo>
                    <a:pt x="44972" y="17882"/>
                  </a:lnTo>
                  <a:lnTo>
                    <a:pt x="28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124" name="object 123">
              <a:extLst>
                <a:ext uri="{FF2B5EF4-FFF2-40B4-BE49-F238E27FC236}">
                  <a16:creationId xmlns:a16="http://schemas.microsoft.com/office/drawing/2014/main" id="{72E5C3A8-EFBE-7748-BF10-4CF1C3A0D986}"/>
                </a:ext>
              </a:extLst>
            </p:cNvPr>
            <p:cNvSpPr/>
            <p:nvPr/>
          </p:nvSpPr>
          <p:spPr>
            <a:xfrm>
              <a:off x="6350642" y="3501727"/>
              <a:ext cx="2082164" cy="160655"/>
            </a:xfrm>
            <a:custGeom>
              <a:avLst/>
              <a:gdLst/>
              <a:ahLst/>
              <a:cxnLst/>
              <a:rect l="l" t="t" r="r" b="b"/>
              <a:pathLst>
                <a:path w="2082165" h="160654">
                  <a:moveTo>
                    <a:pt x="1360982" y="160133"/>
                  </a:moveTo>
                  <a:lnTo>
                    <a:pt x="1405954" y="151645"/>
                  </a:lnTo>
                  <a:lnTo>
                    <a:pt x="1363826" y="133762"/>
                  </a:lnTo>
                  <a:lnTo>
                    <a:pt x="1360982" y="160133"/>
                  </a:lnTo>
                  <a:close/>
                </a:path>
                <a:path w="2082165" h="160654">
                  <a:moveTo>
                    <a:pt x="0" y="0"/>
                  </a:moveTo>
                  <a:lnTo>
                    <a:pt x="2081831" y="14883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125" name="object 124">
              <a:extLst>
                <a:ext uri="{FF2B5EF4-FFF2-40B4-BE49-F238E27FC236}">
                  <a16:creationId xmlns:a16="http://schemas.microsoft.com/office/drawing/2014/main" id="{1A5C63BA-489A-5A47-8125-32BF5A23B986}"/>
                </a:ext>
              </a:extLst>
            </p:cNvPr>
            <p:cNvSpPr/>
            <p:nvPr/>
          </p:nvSpPr>
          <p:spPr>
            <a:xfrm>
              <a:off x="8431508" y="3637329"/>
              <a:ext cx="45085" cy="26670"/>
            </a:xfrm>
            <a:custGeom>
              <a:avLst/>
              <a:gdLst/>
              <a:ahLst/>
              <a:cxnLst/>
              <a:rect l="l" t="t" r="r" b="b"/>
              <a:pathLst>
                <a:path w="45084" h="26670">
                  <a:moveTo>
                    <a:pt x="1892" y="0"/>
                  </a:moveTo>
                  <a:lnTo>
                    <a:pt x="0" y="26465"/>
                  </a:lnTo>
                  <a:lnTo>
                    <a:pt x="44652" y="16357"/>
                  </a:lnTo>
                  <a:lnTo>
                    <a:pt x="18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126" name="object 125">
              <a:extLst>
                <a:ext uri="{FF2B5EF4-FFF2-40B4-BE49-F238E27FC236}">
                  <a16:creationId xmlns:a16="http://schemas.microsoft.com/office/drawing/2014/main" id="{E8D63D07-BAF5-0244-AEFA-7156B0B7326A}"/>
                </a:ext>
              </a:extLst>
            </p:cNvPr>
            <p:cNvSpPr/>
            <p:nvPr/>
          </p:nvSpPr>
          <p:spPr>
            <a:xfrm>
              <a:off x="6350642" y="3501727"/>
              <a:ext cx="2474595" cy="162560"/>
            </a:xfrm>
            <a:custGeom>
              <a:avLst/>
              <a:gdLst/>
              <a:ahLst/>
              <a:cxnLst/>
              <a:rect l="l" t="t" r="r" b="b"/>
              <a:pathLst>
                <a:path w="2474595" h="162560">
                  <a:moveTo>
                    <a:pt x="2080866" y="162068"/>
                  </a:moveTo>
                  <a:lnTo>
                    <a:pt x="2125518" y="151959"/>
                  </a:lnTo>
                  <a:lnTo>
                    <a:pt x="2082758" y="135602"/>
                  </a:lnTo>
                  <a:lnTo>
                    <a:pt x="2080866" y="162068"/>
                  </a:lnTo>
                  <a:close/>
                </a:path>
                <a:path w="2474595" h="162560">
                  <a:moveTo>
                    <a:pt x="0" y="0"/>
                  </a:moveTo>
                  <a:lnTo>
                    <a:pt x="2474313" y="14941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127" name="object 126">
              <a:extLst>
                <a:ext uri="{FF2B5EF4-FFF2-40B4-BE49-F238E27FC236}">
                  <a16:creationId xmlns:a16="http://schemas.microsoft.com/office/drawing/2014/main" id="{EC3CEA5A-D23D-E54F-9D74-17A565A3D1D4}"/>
                </a:ext>
              </a:extLst>
            </p:cNvPr>
            <p:cNvSpPr/>
            <p:nvPr/>
          </p:nvSpPr>
          <p:spPr>
            <a:xfrm>
              <a:off x="8824157" y="3637906"/>
              <a:ext cx="45085" cy="26670"/>
            </a:xfrm>
            <a:custGeom>
              <a:avLst/>
              <a:gdLst/>
              <a:ahLst/>
              <a:cxnLst/>
              <a:rect l="l" t="t" r="r" b="b"/>
              <a:pathLst>
                <a:path w="45084" h="26670">
                  <a:moveTo>
                    <a:pt x="1598" y="0"/>
                  </a:moveTo>
                  <a:lnTo>
                    <a:pt x="0" y="26476"/>
                  </a:lnTo>
                  <a:lnTo>
                    <a:pt x="44523" y="15878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128" name="object 127">
              <a:extLst>
                <a:ext uri="{FF2B5EF4-FFF2-40B4-BE49-F238E27FC236}">
                  <a16:creationId xmlns:a16="http://schemas.microsoft.com/office/drawing/2014/main" id="{A32A5754-E539-ED4A-A414-DA675EACDC64}"/>
                </a:ext>
              </a:extLst>
            </p:cNvPr>
            <p:cNvSpPr/>
            <p:nvPr/>
          </p:nvSpPr>
          <p:spPr>
            <a:xfrm>
              <a:off x="6350642" y="3501727"/>
              <a:ext cx="2736215" cy="163195"/>
            </a:xfrm>
            <a:custGeom>
              <a:avLst/>
              <a:gdLst/>
              <a:ahLst/>
              <a:cxnLst/>
              <a:rect l="l" t="t" r="r" b="b"/>
              <a:pathLst>
                <a:path w="2736215" h="163195">
                  <a:moveTo>
                    <a:pt x="2473514" y="162655"/>
                  </a:moveTo>
                  <a:lnTo>
                    <a:pt x="2518037" y="152057"/>
                  </a:lnTo>
                  <a:lnTo>
                    <a:pt x="2475113" y="136178"/>
                  </a:lnTo>
                  <a:lnTo>
                    <a:pt x="2473514" y="162655"/>
                  </a:lnTo>
                  <a:close/>
                </a:path>
                <a:path w="2736215" h="163195">
                  <a:moveTo>
                    <a:pt x="0" y="0"/>
                  </a:moveTo>
                  <a:lnTo>
                    <a:pt x="2735968" y="14971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129" name="object 128">
              <a:extLst>
                <a:ext uri="{FF2B5EF4-FFF2-40B4-BE49-F238E27FC236}">
                  <a16:creationId xmlns:a16="http://schemas.microsoft.com/office/drawing/2014/main" id="{3C151CA3-6F68-FD4F-B22B-10F4BA3FE79A}"/>
                </a:ext>
              </a:extLst>
            </p:cNvPr>
            <p:cNvSpPr/>
            <p:nvPr/>
          </p:nvSpPr>
          <p:spPr>
            <a:xfrm>
              <a:off x="9085855" y="3638189"/>
              <a:ext cx="45085" cy="26670"/>
            </a:xfrm>
            <a:custGeom>
              <a:avLst/>
              <a:gdLst/>
              <a:ahLst/>
              <a:cxnLst/>
              <a:rect l="l" t="t" r="r" b="b"/>
              <a:pathLst>
                <a:path w="45084" h="26670">
                  <a:moveTo>
                    <a:pt x="1449" y="0"/>
                  </a:moveTo>
                  <a:lnTo>
                    <a:pt x="0" y="26499"/>
                  </a:lnTo>
                  <a:lnTo>
                    <a:pt x="44486" y="15644"/>
                  </a:lnTo>
                  <a:lnTo>
                    <a:pt x="14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130" name="object 129">
              <a:extLst>
                <a:ext uri="{FF2B5EF4-FFF2-40B4-BE49-F238E27FC236}">
                  <a16:creationId xmlns:a16="http://schemas.microsoft.com/office/drawing/2014/main" id="{D35C9809-BE98-B34F-AC94-BDAFB3F9C201}"/>
                </a:ext>
              </a:extLst>
            </p:cNvPr>
            <p:cNvSpPr/>
            <p:nvPr/>
          </p:nvSpPr>
          <p:spPr>
            <a:xfrm>
              <a:off x="9085855" y="3638189"/>
              <a:ext cx="45085" cy="26670"/>
            </a:xfrm>
            <a:custGeom>
              <a:avLst/>
              <a:gdLst/>
              <a:ahLst/>
              <a:cxnLst/>
              <a:rect l="l" t="t" r="r" b="b"/>
              <a:pathLst>
                <a:path w="45084" h="26670">
                  <a:moveTo>
                    <a:pt x="0" y="26499"/>
                  </a:moveTo>
                  <a:lnTo>
                    <a:pt x="44486" y="15644"/>
                  </a:lnTo>
                  <a:lnTo>
                    <a:pt x="1449" y="0"/>
                  </a:lnTo>
                  <a:lnTo>
                    <a:pt x="0" y="264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</p:grpSp>
      <p:sp>
        <p:nvSpPr>
          <p:cNvPr id="131" name="object 130">
            <a:extLst>
              <a:ext uri="{FF2B5EF4-FFF2-40B4-BE49-F238E27FC236}">
                <a16:creationId xmlns:a16="http://schemas.microsoft.com/office/drawing/2014/main" id="{353BBAA2-345D-C342-B020-A17BE8997D81}"/>
              </a:ext>
            </a:extLst>
          </p:cNvPr>
          <p:cNvSpPr txBox="1"/>
          <p:nvPr/>
        </p:nvSpPr>
        <p:spPr>
          <a:xfrm>
            <a:off x="1742359" y="5320390"/>
            <a:ext cx="6523951" cy="362074"/>
          </a:xfrm>
          <a:prstGeom prst="rect">
            <a:avLst/>
          </a:prstGeom>
        </p:spPr>
        <p:txBody>
          <a:bodyPr vert="horz" wrap="square" lIns="0" tIns="15989" rIns="0" bIns="0" rtlCol="0">
            <a:spAutoFit/>
          </a:bodyPr>
          <a:lstStyle/>
          <a:p>
            <a:pPr marL="11421">
              <a:spcBef>
                <a:spcPts val="126"/>
              </a:spcBef>
            </a:pPr>
            <a:r>
              <a:rPr sz="2248" spc="-72" dirty="0">
                <a:solidFill>
                  <a:srgbClr val="0000A0"/>
                </a:solidFill>
                <a:latin typeface="Trebuchet MS"/>
                <a:cs typeface="Trebuchet MS"/>
              </a:rPr>
              <a:t>Observation</a:t>
            </a:r>
            <a:r>
              <a:rPr sz="2248" spc="-72" dirty="0">
                <a:latin typeface="Trebuchet MS"/>
                <a:cs typeface="Trebuchet MS"/>
              </a:rPr>
              <a:t>:</a:t>
            </a:r>
            <a:r>
              <a:rPr sz="2248" spc="337" dirty="0">
                <a:latin typeface="Trebuchet MS"/>
                <a:cs typeface="Trebuchet MS"/>
              </a:rPr>
              <a:t> </a:t>
            </a:r>
            <a:r>
              <a:rPr sz="2248" spc="-103" dirty="0">
                <a:latin typeface="Trebuchet MS"/>
                <a:cs typeface="Trebuchet MS"/>
              </a:rPr>
              <a:t>future</a:t>
            </a:r>
            <a:r>
              <a:rPr sz="2248" spc="85" dirty="0">
                <a:latin typeface="Trebuchet MS"/>
                <a:cs typeface="Trebuchet MS"/>
              </a:rPr>
              <a:t> </a:t>
            </a:r>
            <a:r>
              <a:rPr sz="2248" spc="-63" dirty="0">
                <a:latin typeface="Trebuchet MS"/>
                <a:cs typeface="Trebuchet MS"/>
              </a:rPr>
              <a:t>costs</a:t>
            </a:r>
            <a:r>
              <a:rPr sz="2248" spc="81" dirty="0">
                <a:latin typeface="Trebuchet MS"/>
                <a:cs typeface="Trebuchet MS"/>
              </a:rPr>
              <a:t> </a:t>
            </a:r>
            <a:r>
              <a:rPr sz="2248" spc="-76" dirty="0">
                <a:latin typeface="Trebuchet MS"/>
                <a:cs typeface="Trebuchet MS"/>
              </a:rPr>
              <a:t>only</a:t>
            </a:r>
            <a:r>
              <a:rPr sz="2248" spc="81" dirty="0">
                <a:latin typeface="Trebuchet MS"/>
                <a:cs typeface="Trebuchet MS"/>
              </a:rPr>
              <a:t> </a:t>
            </a:r>
            <a:r>
              <a:rPr sz="2248" spc="-108" dirty="0">
                <a:latin typeface="Trebuchet MS"/>
                <a:cs typeface="Trebuchet MS"/>
              </a:rPr>
              <a:t>depend</a:t>
            </a:r>
            <a:r>
              <a:rPr sz="2248" spc="81" dirty="0">
                <a:latin typeface="Trebuchet MS"/>
                <a:cs typeface="Trebuchet MS"/>
              </a:rPr>
              <a:t> </a:t>
            </a:r>
            <a:r>
              <a:rPr sz="2248" spc="-58" dirty="0">
                <a:latin typeface="Trebuchet MS"/>
                <a:cs typeface="Trebuchet MS"/>
              </a:rPr>
              <a:t>on</a:t>
            </a:r>
            <a:r>
              <a:rPr sz="2248" spc="81" dirty="0">
                <a:latin typeface="Trebuchet MS"/>
                <a:cs typeface="Trebuchet MS"/>
              </a:rPr>
              <a:t> </a:t>
            </a:r>
            <a:r>
              <a:rPr sz="2248" spc="-99" dirty="0">
                <a:latin typeface="Trebuchet MS"/>
                <a:cs typeface="Trebuchet MS"/>
              </a:rPr>
              <a:t>current</a:t>
            </a:r>
            <a:r>
              <a:rPr sz="2248" spc="81" dirty="0">
                <a:latin typeface="Trebuchet MS"/>
                <a:cs typeface="Trebuchet MS"/>
              </a:rPr>
              <a:t> </a:t>
            </a:r>
            <a:r>
              <a:rPr sz="2248" spc="-99" dirty="0">
                <a:latin typeface="Trebuchet MS"/>
                <a:cs typeface="Trebuchet MS"/>
              </a:rPr>
              <a:t>city</a:t>
            </a:r>
            <a:endParaRPr sz="2248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401444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32788-395E-8449-B686-392C9247E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8AC4E-8D43-D54C-A310-B14F81C4559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11421">
              <a:spcBef>
                <a:spcPts val="126"/>
              </a:spcBef>
              <a:tabLst>
                <a:tab pos="932534" algn="l"/>
              </a:tabLst>
            </a:pPr>
            <a:r>
              <a:rPr lang="en-US" b="1" spc="-4" dirty="0">
                <a:solidFill>
                  <a:srgbClr val="0000FF"/>
                </a:solidFill>
                <a:latin typeface="Trebuchet MS"/>
                <a:cs typeface="Trebuchet MS"/>
              </a:rPr>
              <a:t>State</a:t>
            </a:r>
            <a:r>
              <a:rPr lang="en-US" spc="-4" dirty="0">
                <a:latin typeface="Trebuchet MS"/>
                <a:cs typeface="Trebuchet MS"/>
              </a:rPr>
              <a:t>: </a:t>
            </a:r>
            <a:r>
              <a:rPr lang="en-US" spc="-99" dirty="0">
                <a:latin typeface="Trebuchet MS"/>
                <a:cs typeface="Trebuchet MS"/>
              </a:rPr>
              <a:t>current</a:t>
            </a:r>
            <a:r>
              <a:rPr lang="en-US" spc="81" dirty="0">
                <a:latin typeface="Trebuchet MS"/>
                <a:cs typeface="Trebuchet MS"/>
              </a:rPr>
              <a:t> </a:t>
            </a:r>
            <a:r>
              <a:rPr lang="en-US" spc="-99" dirty="0">
                <a:latin typeface="Trebuchet MS"/>
                <a:cs typeface="Trebuchet MS"/>
              </a:rPr>
              <a:t>city</a:t>
            </a:r>
            <a:endParaRPr lang="en-US" dirty="0">
              <a:latin typeface="Trebuchet MS"/>
              <a:cs typeface="Trebuchet MS"/>
            </a:endParaRPr>
          </a:p>
          <a:p>
            <a:endParaRPr 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51A31B97-4F3E-3A4B-8EE0-BF32A28B93C4}"/>
              </a:ext>
            </a:extLst>
          </p:cNvPr>
          <p:cNvSpPr/>
          <p:nvPr/>
        </p:nvSpPr>
        <p:spPr>
          <a:xfrm>
            <a:off x="3834858" y="4129342"/>
            <a:ext cx="411708" cy="411708"/>
          </a:xfrm>
          <a:custGeom>
            <a:avLst/>
            <a:gdLst/>
            <a:ahLst/>
            <a:cxnLst/>
            <a:rect l="l" t="t" r="r" b="b"/>
            <a:pathLst>
              <a:path w="457835" h="457835">
                <a:moveTo>
                  <a:pt x="457754" y="228877"/>
                </a:moveTo>
                <a:lnTo>
                  <a:pt x="453315" y="184016"/>
                </a:lnTo>
                <a:lnTo>
                  <a:pt x="440330" y="141289"/>
                </a:lnTo>
                <a:lnTo>
                  <a:pt x="419297" y="101898"/>
                </a:lnTo>
                <a:lnTo>
                  <a:pt x="390714" y="67040"/>
                </a:lnTo>
                <a:lnTo>
                  <a:pt x="355856" y="38457"/>
                </a:lnTo>
                <a:lnTo>
                  <a:pt x="316464" y="17424"/>
                </a:lnTo>
                <a:lnTo>
                  <a:pt x="273738" y="4439"/>
                </a:lnTo>
                <a:lnTo>
                  <a:pt x="228877" y="0"/>
                </a:lnTo>
                <a:lnTo>
                  <a:pt x="184016" y="4439"/>
                </a:lnTo>
                <a:lnTo>
                  <a:pt x="141289" y="17424"/>
                </a:lnTo>
                <a:lnTo>
                  <a:pt x="101898" y="38457"/>
                </a:lnTo>
                <a:lnTo>
                  <a:pt x="67040" y="67040"/>
                </a:lnTo>
                <a:lnTo>
                  <a:pt x="38457" y="101898"/>
                </a:lnTo>
                <a:lnTo>
                  <a:pt x="17424" y="141289"/>
                </a:lnTo>
                <a:lnTo>
                  <a:pt x="4439" y="184016"/>
                </a:lnTo>
                <a:lnTo>
                  <a:pt x="0" y="228877"/>
                </a:lnTo>
                <a:lnTo>
                  <a:pt x="4439" y="273738"/>
                </a:lnTo>
                <a:lnTo>
                  <a:pt x="17424" y="316464"/>
                </a:lnTo>
                <a:lnTo>
                  <a:pt x="38457" y="355856"/>
                </a:lnTo>
                <a:lnTo>
                  <a:pt x="67040" y="390714"/>
                </a:lnTo>
                <a:lnTo>
                  <a:pt x="101898" y="419297"/>
                </a:lnTo>
                <a:lnTo>
                  <a:pt x="141289" y="440330"/>
                </a:lnTo>
                <a:lnTo>
                  <a:pt x="184016" y="453315"/>
                </a:lnTo>
                <a:lnTo>
                  <a:pt x="228877" y="457754"/>
                </a:lnTo>
                <a:lnTo>
                  <a:pt x="273738" y="453315"/>
                </a:lnTo>
                <a:lnTo>
                  <a:pt x="316464" y="440330"/>
                </a:lnTo>
                <a:lnTo>
                  <a:pt x="355856" y="419297"/>
                </a:lnTo>
                <a:lnTo>
                  <a:pt x="390714" y="390714"/>
                </a:lnTo>
                <a:lnTo>
                  <a:pt x="419297" y="355856"/>
                </a:lnTo>
                <a:lnTo>
                  <a:pt x="440330" y="316464"/>
                </a:lnTo>
                <a:lnTo>
                  <a:pt x="453315" y="273738"/>
                </a:lnTo>
                <a:lnTo>
                  <a:pt x="457754" y="228877"/>
                </a:lnTo>
                <a:close/>
              </a:path>
            </a:pathLst>
          </a:custGeom>
          <a:ln w="57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19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E341A0FC-DC28-0F4B-8D09-14DFC66CF8BF}"/>
              </a:ext>
            </a:extLst>
          </p:cNvPr>
          <p:cNvSpPr txBox="1"/>
          <p:nvPr/>
        </p:nvSpPr>
        <p:spPr>
          <a:xfrm>
            <a:off x="3964014" y="4147946"/>
            <a:ext cx="153605" cy="326872"/>
          </a:xfrm>
          <a:prstGeom prst="rect">
            <a:avLst/>
          </a:prstGeom>
        </p:spPr>
        <p:txBody>
          <a:bodyPr vert="horz" wrap="square" lIns="0" tIns="15418" rIns="0" bIns="0" rtlCol="0">
            <a:spAutoFit/>
          </a:bodyPr>
          <a:lstStyle/>
          <a:p>
            <a:pPr marL="11421">
              <a:spcBef>
                <a:spcPts val="121"/>
              </a:spcBef>
            </a:pPr>
            <a:r>
              <a:rPr sz="2023" spc="-36" dirty="0">
                <a:latin typeface="Trebuchet MS"/>
                <a:cs typeface="Trebuchet MS"/>
              </a:rPr>
              <a:t>1</a:t>
            </a:r>
            <a:endParaRPr sz="2023">
              <a:latin typeface="Trebuchet MS"/>
              <a:cs typeface="Trebuchet MS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526872DF-10EC-C54E-A18E-0BD4FA636843}"/>
              </a:ext>
            </a:extLst>
          </p:cNvPr>
          <p:cNvSpPr/>
          <p:nvPr/>
        </p:nvSpPr>
        <p:spPr>
          <a:xfrm>
            <a:off x="4110602" y="3100252"/>
            <a:ext cx="411708" cy="411708"/>
          </a:xfrm>
          <a:custGeom>
            <a:avLst/>
            <a:gdLst/>
            <a:ahLst/>
            <a:cxnLst/>
            <a:rect l="l" t="t" r="r" b="b"/>
            <a:pathLst>
              <a:path w="457835" h="457835">
                <a:moveTo>
                  <a:pt x="457754" y="228877"/>
                </a:moveTo>
                <a:lnTo>
                  <a:pt x="453315" y="184016"/>
                </a:lnTo>
                <a:lnTo>
                  <a:pt x="440330" y="141289"/>
                </a:lnTo>
                <a:lnTo>
                  <a:pt x="419297" y="101898"/>
                </a:lnTo>
                <a:lnTo>
                  <a:pt x="390714" y="67040"/>
                </a:lnTo>
                <a:lnTo>
                  <a:pt x="355856" y="38457"/>
                </a:lnTo>
                <a:lnTo>
                  <a:pt x="316464" y="17424"/>
                </a:lnTo>
                <a:lnTo>
                  <a:pt x="273738" y="4439"/>
                </a:lnTo>
                <a:lnTo>
                  <a:pt x="228877" y="0"/>
                </a:lnTo>
                <a:lnTo>
                  <a:pt x="184016" y="4439"/>
                </a:lnTo>
                <a:lnTo>
                  <a:pt x="141289" y="17424"/>
                </a:lnTo>
                <a:lnTo>
                  <a:pt x="101897" y="38457"/>
                </a:lnTo>
                <a:lnTo>
                  <a:pt x="67040" y="67040"/>
                </a:lnTo>
                <a:lnTo>
                  <a:pt x="38457" y="101898"/>
                </a:lnTo>
                <a:lnTo>
                  <a:pt x="17424" y="141289"/>
                </a:lnTo>
                <a:lnTo>
                  <a:pt x="4439" y="184016"/>
                </a:lnTo>
                <a:lnTo>
                  <a:pt x="0" y="228877"/>
                </a:lnTo>
                <a:lnTo>
                  <a:pt x="4439" y="273738"/>
                </a:lnTo>
                <a:lnTo>
                  <a:pt x="17424" y="316464"/>
                </a:lnTo>
                <a:lnTo>
                  <a:pt x="38457" y="355856"/>
                </a:lnTo>
                <a:lnTo>
                  <a:pt x="67040" y="390714"/>
                </a:lnTo>
                <a:lnTo>
                  <a:pt x="101897" y="419297"/>
                </a:lnTo>
                <a:lnTo>
                  <a:pt x="141289" y="440330"/>
                </a:lnTo>
                <a:lnTo>
                  <a:pt x="184016" y="453315"/>
                </a:lnTo>
                <a:lnTo>
                  <a:pt x="228877" y="457754"/>
                </a:lnTo>
                <a:lnTo>
                  <a:pt x="273738" y="453315"/>
                </a:lnTo>
                <a:lnTo>
                  <a:pt x="316464" y="440330"/>
                </a:lnTo>
                <a:lnTo>
                  <a:pt x="355856" y="419297"/>
                </a:lnTo>
                <a:lnTo>
                  <a:pt x="390714" y="390714"/>
                </a:lnTo>
                <a:lnTo>
                  <a:pt x="419297" y="355856"/>
                </a:lnTo>
                <a:lnTo>
                  <a:pt x="440330" y="316464"/>
                </a:lnTo>
                <a:lnTo>
                  <a:pt x="453315" y="273738"/>
                </a:lnTo>
                <a:lnTo>
                  <a:pt x="457754" y="228877"/>
                </a:lnTo>
                <a:close/>
              </a:path>
            </a:pathLst>
          </a:custGeom>
          <a:ln w="57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19"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32DBCF9F-D5CA-114D-A3E3-3BAD4BF3E02F}"/>
              </a:ext>
            </a:extLst>
          </p:cNvPr>
          <p:cNvSpPr txBox="1"/>
          <p:nvPr/>
        </p:nvSpPr>
        <p:spPr>
          <a:xfrm>
            <a:off x="4239759" y="3118857"/>
            <a:ext cx="153605" cy="326872"/>
          </a:xfrm>
          <a:prstGeom prst="rect">
            <a:avLst/>
          </a:prstGeom>
        </p:spPr>
        <p:txBody>
          <a:bodyPr vert="horz" wrap="square" lIns="0" tIns="15418" rIns="0" bIns="0" rtlCol="0">
            <a:spAutoFit/>
          </a:bodyPr>
          <a:lstStyle/>
          <a:p>
            <a:pPr marL="11421">
              <a:spcBef>
                <a:spcPts val="121"/>
              </a:spcBef>
            </a:pPr>
            <a:r>
              <a:rPr sz="2023" spc="-36" dirty="0">
                <a:latin typeface="Trebuchet MS"/>
                <a:cs typeface="Trebuchet MS"/>
              </a:rPr>
              <a:t>2</a:t>
            </a:r>
            <a:endParaRPr sz="2023">
              <a:latin typeface="Trebuchet MS"/>
              <a:cs typeface="Trebuchet MS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6E587071-2528-4D4E-9D4B-C31A39B841D4}"/>
              </a:ext>
            </a:extLst>
          </p:cNvPr>
          <p:cNvSpPr/>
          <p:nvPr/>
        </p:nvSpPr>
        <p:spPr>
          <a:xfrm>
            <a:off x="4863949" y="2346905"/>
            <a:ext cx="411708" cy="411708"/>
          </a:xfrm>
          <a:custGeom>
            <a:avLst/>
            <a:gdLst/>
            <a:ahLst/>
            <a:cxnLst/>
            <a:rect l="l" t="t" r="r" b="b"/>
            <a:pathLst>
              <a:path w="457835" h="457835">
                <a:moveTo>
                  <a:pt x="457754" y="228877"/>
                </a:moveTo>
                <a:lnTo>
                  <a:pt x="453315" y="184016"/>
                </a:lnTo>
                <a:lnTo>
                  <a:pt x="440330" y="141289"/>
                </a:lnTo>
                <a:lnTo>
                  <a:pt x="419297" y="101897"/>
                </a:lnTo>
                <a:lnTo>
                  <a:pt x="390714" y="67040"/>
                </a:lnTo>
                <a:lnTo>
                  <a:pt x="355856" y="38457"/>
                </a:lnTo>
                <a:lnTo>
                  <a:pt x="316464" y="17424"/>
                </a:lnTo>
                <a:lnTo>
                  <a:pt x="273738" y="4439"/>
                </a:lnTo>
                <a:lnTo>
                  <a:pt x="228877" y="0"/>
                </a:lnTo>
                <a:lnTo>
                  <a:pt x="184016" y="4439"/>
                </a:lnTo>
                <a:lnTo>
                  <a:pt x="141289" y="17424"/>
                </a:lnTo>
                <a:lnTo>
                  <a:pt x="101898" y="38457"/>
                </a:lnTo>
                <a:lnTo>
                  <a:pt x="67040" y="67040"/>
                </a:lnTo>
                <a:lnTo>
                  <a:pt x="38457" y="101897"/>
                </a:lnTo>
                <a:lnTo>
                  <a:pt x="17424" y="141289"/>
                </a:lnTo>
                <a:lnTo>
                  <a:pt x="4439" y="184016"/>
                </a:lnTo>
                <a:lnTo>
                  <a:pt x="0" y="228877"/>
                </a:lnTo>
                <a:lnTo>
                  <a:pt x="4439" y="273738"/>
                </a:lnTo>
                <a:lnTo>
                  <a:pt x="17424" y="316464"/>
                </a:lnTo>
                <a:lnTo>
                  <a:pt x="38457" y="355856"/>
                </a:lnTo>
                <a:lnTo>
                  <a:pt x="67040" y="390714"/>
                </a:lnTo>
                <a:lnTo>
                  <a:pt x="101898" y="419297"/>
                </a:lnTo>
                <a:lnTo>
                  <a:pt x="141289" y="440330"/>
                </a:lnTo>
                <a:lnTo>
                  <a:pt x="184016" y="453315"/>
                </a:lnTo>
                <a:lnTo>
                  <a:pt x="228877" y="457754"/>
                </a:lnTo>
                <a:lnTo>
                  <a:pt x="273738" y="453315"/>
                </a:lnTo>
                <a:lnTo>
                  <a:pt x="316464" y="440330"/>
                </a:lnTo>
                <a:lnTo>
                  <a:pt x="355856" y="419297"/>
                </a:lnTo>
                <a:lnTo>
                  <a:pt x="390714" y="390714"/>
                </a:lnTo>
                <a:lnTo>
                  <a:pt x="419297" y="355856"/>
                </a:lnTo>
                <a:lnTo>
                  <a:pt x="440330" y="316464"/>
                </a:lnTo>
                <a:lnTo>
                  <a:pt x="453315" y="273738"/>
                </a:lnTo>
                <a:lnTo>
                  <a:pt x="457754" y="228877"/>
                </a:lnTo>
                <a:close/>
              </a:path>
            </a:pathLst>
          </a:custGeom>
          <a:ln w="57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19"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67058CA4-A3F9-9A43-BFD7-088063D13441}"/>
              </a:ext>
            </a:extLst>
          </p:cNvPr>
          <p:cNvSpPr txBox="1"/>
          <p:nvPr/>
        </p:nvSpPr>
        <p:spPr>
          <a:xfrm>
            <a:off x="4993105" y="2365509"/>
            <a:ext cx="153605" cy="326872"/>
          </a:xfrm>
          <a:prstGeom prst="rect">
            <a:avLst/>
          </a:prstGeom>
        </p:spPr>
        <p:txBody>
          <a:bodyPr vert="horz" wrap="square" lIns="0" tIns="15418" rIns="0" bIns="0" rtlCol="0">
            <a:spAutoFit/>
          </a:bodyPr>
          <a:lstStyle/>
          <a:p>
            <a:pPr marL="11421">
              <a:spcBef>
                <a:spcPts val="121"/>
              </a:spcBef>
            </a:pPr>
            <a:r>
              <a:rPr sz="2023" spc="-36" dirty="0">
                <a:latin typeface="Trebuchet MS"/>
                <a:cs typeface="Trebuchet MS"/>
              </a:rPr>
              <a:t>3</a:t>
            </a:r>
            <a:endParaRPr sz="2023">
              <a:latin typeface="Trebuchet MS"/>
              <a:cs typeface="Trebuchet MS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6FFE9A0F-D9B2-C64E-9D95-8F0B65970632}"/>
              </a:ext>
            </a:extLst>
          </p:cNvPr>
          <p:cNvSpPr/>
          <p:nvPr/>
        </p:nvSpPr>
        <p:spPr>
          <a:xfrm>
            <a:off x="5893040" y="2071161"/>
            <a:ext cx="411708" cy="411708"/>
          </a:xfrm>
          <a:custGeom>
            <a:avLst/>
            <a:gdLst/>
            <a:ahLst/>
            <a:cxnLst/>
            <a:rect l="l" t="t" r="r" b="b"/>
            <a:pathLst>
              <a:path w="457835" h="457835">
                <a:moveTo>
                  <a:pt x="457754" y="228877"/>
                </a:moveTo>
                <a:lnTo>
                  <a:pt x="453315" y="184016"/>
                </a:lnTo>
                <a:lnTo>
                  <a:pt x="440330" y="141289"/>
                </a:lnTo>
                <a:lnTo>
                  <a:pt x="419297" y="101898"/>
                </a:lnTo>
                <a:lnTo>
                  <a:pt x="390714" y="67040"/>
                </a:lnTo>
                <a:lnTo>
                  <a:pt x="355856" y="38457"/>
                </a:lnTo>
                <a:lnTo>
                  <a:pt x="316464" y="17424"/>
                </a:lnTo>
                <a:lnTo>
                  <a:pt x="273738" y="4439"/>
                </a:lnTo>
                <a:lnTo>
                  <a:pt x="228877" y="0"/>
                </a:lnTo>
                <a:lnTo>
                  <a:pt x="184016" y="4439"/>
                </a:lnTo>
                <a:lnTo>
                  <a:pt x="141289" y="17424"/>
                </a:lnTo>
                <a:lnTo>
                  <a:pt x="101898" y="38457"/>
                </a:lnTo>
                <a:lnTo>
                  <a:pt x="67040" y="67040"/>
                </a:lnTo>
                <a:lnTo>
                  <a:pt x="38457" y="101898"/>
                </a:lnTo>
                <a:lnTo>
                  <a:pt x="17424" y="141289"/>
                </a:lnTo>
                <a:lnTo>
                  <a:pt x="4439" y="184016"/>
                </a:lnTo>
                <a:lnTo>
                  <a:pt x="0" y="228877"/>
                </a:lnTo>
                <a:lnTo>
                  <a:pt x="4439" y="273738"/>
                </a:lnTo>
                <a:lnTo>
                  <a:pt x="17424" y="316464"/>
                </a:lnTo>
                <a:lnTo>
                  <a:pt x="38457" y="355856"/>
                </a:lnTo>
                <a:lnTo>
                  <a:pt x="67040" y="390714"/>
                </a:lnTo>
                <a:lnTo>
                  <a:pt x="101898" y="419297"/>
                </a:lnTo>
                <a:lnTo>
                  <a:pt x="141289" y="440330"/>
                </a:lnTo>
                <a:lnTo>
                  <a:pt x="184016" y="453315"/>
                </a:lnTo>
                <a:lnTo>
                  <a:pt x="228877" y="457754"/>
                </a:lnTo>
                <a:lnTo>
                  <a:pt x="273738" y="453315"/>
                </a:lnTo>
                <a:lnTo>
                  <a:pt x="316464" y="440330"/>
                </a:lnTo>
                <a:lnTo>
                  <a:pt x="355856" y="419297"/>
                </a:lnTo>
                <a:lnTo>
                  <a:pt x="390714" y="390714"/>
                </a:lnTo>
                <a:lnTo>
                  <a:pt x="419297" y="355856"/>
                </a:lnTo>
                <a:lnTo>
                  <a:pt x="440330" y="316464"/>
                </a:lnTo>
                <a:lnTo>
                  <a:pt x="453315" y="273738"/>
                </a:lnTo>
                <a:lnTo>
                  <a:pt x="457754" y="228877"/>
                </a:lnTo>
                <a:close/>
              </a:path>
            </a:pathLst>
          </a:custGeom>
          <a:ln w="57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ctr"/>
            <a:r>
              <a:rPr lang="en-US" sz="2400" dirty="0"/>
              <a:t>4</a:t>
            </a:r>
            <a:endParaRPr sz="2400" dirty="0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87FC9AB9-EA12-C447-8BAA-C6EC36AA5E76}"/>
              </a:ext>
            </a:extLst>
          </p:cNvPr>
          <p:cNvSpPr/>
          <p:nvPr/>
        </p:nvSpPr>
        <p:spPr>
          <a:xfrm>
            <a:off x="6922131" y="2346905"/>
            <a:ext cx="411708" cy="411708"/>
          </a:xfrm>
          <a:custGeom>
            <a:avLst/>
            <a:gdLst/>
            <a:ahLst/>
            <a:cxnLst/>
            <a:rect l="l" t="t" r="r" b="b"/>
            <a:pathLst>
              <a:path w="457835" h="457835">
                <a:moveTo>
                  <a:pt x="457754" y="228877"/>
                </a:moveTo>
                <a:lnTo>
                  <a:pt x="453315" y="184016"/>
                </a:lnTo>
                <a:lnTo>
                  <a:pt x="440330" y="141289"/>
                </a:lnTo>
                <a:lnTo>
                  <a:pt x="419297" y="101897"/>
                </a:lnTo>
                <a:lnTo>
                  <a:pt x="390714" y="67040"/>
                </a:lnTo>
                <a:lnTo>
                  <a:pt x="355856" y="38457"/>
                </a:lnTo>
                <a:lnTo>
                  <a:pt x="316464" y="17424"/>
                </a:lnTo>
                <a:lnTo>
                  <a:pt x="273738" y="4439"/>
                </a:lnTo>
                <a:lnTo>
                  <a:pt x="228877" y="0"/>
                </a:lnTo>
                <a:lnTo>
                  <a:pt x="184016" y="4439"/>
                </a:lnTo>
                <a:lnTo>
                  <a:pt x="141289" y="17424"/>
                </a:lnTo>
                <a:lnTo>
                  <a:pt x="101898" y="38457"/>
                </a:lnTo>
                <a:lnTo>
                  <a:pt x="67040" y="67040"/>
                </a:lnTo>
                <a:lnTo>
                  <a:pt x="38457" y="101897"/>
                </a:lnTo>
                <a:lnTo>
                  <a:pt x="17424" y="141289"/>
                </a:lnTo>
                <a:lnTo>
                  <a:pt x="4439" y="184016"/>
                </a:lnTo>
                <a:lnTo>
                  <a:pt x="0" y="228877"/>
                </a:lnTo>
                <a:lnTo>
                  <a:pt x="4439" y="273738"/>
                </a:lnTo>
                <a:lnTo>
                  <a:pt x="17424" y="316464"/>
                </a:lnTo>
                <a:lnTo>
                  <a:pt x="38457" y="355856"/>
                </a:lnTo>
                <a:lnTo>
                  <a:pt x="67040" y="390714"/>
                </a:lnTo>
                <a:lnTo>
                  <a:pt x="101898" y="419297"/>
                </a:lnTo>
                <a:lnTo>
                  <a:pt x="141289" y="440330"/>
                </a:lnTo>
                <a:lnTo>
                  <a:pt x="184016" y="453315"/>
                </a:lnTo>
                <a:lnTo>
                  <a:pt x="228877" y="457754"/>
                </a:lnTo>
                <a:lnTo>
                  <a:pt x="273738" y="453315"/>
                </a:lnTo>
                <a:lnTo>
                  <a:pt x="316464" y="440330"/>
                </a:lnTo>
                <a:lnTo>
                  <a:pt x="355856" y="419297"/>
                </a:lnTo>
                <a:lnTo>
                  <a:pt x="390714" y="390714"/>
                </a:lnTo>
                <a:lnTo>
                  <a:pt x="419297" y="355856"/>
                </a:lnTo>
                <a:lnTo>
                  <a:pt x="440330" y="316464"/>
                </a:lnTo>
                <a:lnTo>
                  <a:pt x="453315" y="273738"/>
                </a:lnTo>
                <a:lnTo>
                  <a:pt x="457754" y="228877"/>
                </a:lnTo>
                <a:close/>
              </a:path>
            </a:pathLst>
          </a:custGeom>
          <a:ln w="57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19"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2DADA72F-49A9-0543-822B-DADB0AB41416}"/>
              </a:ext>
            </a:extLst>
          </p:cNvPr>
          <p:cNvSpPr txBox="1"/>
          <p:nvPr/>
        </p:nvSpPr>
        <p:spPr>
          <a:xfrm>
            <a:off x="7051287" y="2365509"/>
            <a:ext cx="153605" cy="326872"/>
          </a:xfrm>
          <a:prstGeom prst="rect">
            <a:avLst/>
          </a:prstGeom>
        </p:spPr>
        <p:txBody>
          <a:bodyPr vert="horz" wrap="square" lIns="0" tIns="15418" rIns="0" bIns="0" rtlCol="0">
            <a:spAutoFit/>
          </a:bodyPr>
          <a:lstStyle/>
          <a:p>
            <a:pPr marL="11421">
              <a:spcBef>
                <a:spcPts val="121"/>
              </a:spcBef>
            </a:pPr>
            <a:r>
              <a:rPr sz="2023" spc="-36" dirty="0">
                <a:latin typeface="Trebuchet MS"/>
                <a:cs typeface="Trebuchet MS"/>
              </a:rPr>
              <a:t>5</a:t>
            </a:r>
            <a:endParaRPr sz="2023">
              <a:latin typeface="Trebuchet MS"/>
              <a:cs typeface="Trebuchet MS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E80D07ED-94FB-1C49-94C0-2689B15ADA47}"/>
              </a:ext>
            </a:extLst>
          </p:cNvPr>
          <p:cNvSpPr/>
          <p:nvPr/>
        </p:nvSpPr>
        <p:spPr>
          <a:xfrm>
            <a:off x="7675477" y="3100252"/>
            <a:ext cx="411708" cy="411708"/>
          </a:xfrm>
          <a:custGeom>
            <a:avLst/>
            <a:gdLst/>
            <a:ahLst/>
            <a:cxnLst/>
            <a:rect l="l" t="t" r="r" b="b"/>
            <a:pathLst>
              <a:path w="457834" h="457835">
                <a:moveTo>
                  <a:pt x="457754" y="228877"/>
                </a:moveTo>
                <a:lnTo>
                  <a:pt x="453315" y="184016"/>
                </a:lnTo>
                <a:lnTo>
                  <a:pt x="440330" y="141289"/>
                </a:lnTo>
                <a:lnTo>
                  <a:pt x="419297" y="101898"/>
                </a:lnTo>
                <a:lnTo>
                  <a:pt x="390714" y="67040"/>
                </a:lnTo>
                <a:lnTo>
                  <a:pt x="355856" y="38457"/>
                </a:lnTo>
                <a:lnTo>
                  <a:pt x="316464" y="17424"/>
                </a:lnTo>
                <a:lnTo>
                  <a:pt x="273738" y="4439"/>
                </a:lnTo>
                <a:lnTo>
                  <a:pt x="228877" y="0"/>
                </a:lnTo>
                <a:lnTo>
                  <a:pt x="184016" y="4439"/>
                </a:lnTo>
                <a:lnTo>
                  <a:pt x="141289" y="17424"/>
                </a:lnTo>
                <a:lnTo>
                  <a:pt x="101897" y="38457"/>
                </a:lnTo>
                <a:lnTo>
                  <a:pt x="67039" y="67040"/>
                </a:lnTo>
                <a:lnTo>
                  <a:pt x="38457" y="101898"/>
                </a:lnTo>
                <a:lnTo>
                  <a:pt x="17424" y="141289"/>
                </a:lnTo>
                <a:lnTo>
                  <a:pt x="4439" y="184016"/>
                </a:lnTo>
                <a:lnTo>
                  <a:pt x="0" y="228877"/>
                </a:lnTo>
                <a:lnTo>
                  <a:pt x="4439" y="273738"/>
                </a:lnTo>
                <a:lnTo>
                  <a:pt x="17424" y="316464"/>
                </a:lnTo>
                <a:lnTo>
                  <a:pt x="38457" y="355856"/>
                </a:lnTo>
                <a:lnTo>
                  <a:pt x="67039" y="390714"/>
                </a:lnTo>
                <a:lnTo>
                  <a:pt x="101897" y="419297"/>
                </a:lnTo>
                <a:lnTo>
                  <a:pt x="141289" y="440330"/>
                </a:lnTo>
                <a:lnTo>
                  <a:pt x="184016" y="453315"/>
                </a:lnTo>
                <a:lnTo>
                  <a:pt x="228877" y="457754"/>
                </a:lnTo>
                <a:lnTo>
                  <a:pt x="273738" y="453315"/>
                </a:lnTo>
                <a:lnTo>
                  <a:pt x="316464" y="440330"/>
                </a:lnTo>
                <a:lnTo>
                  <a:pt x="355856" y="419297"/>
                </a:lnTo>
                <a:lnTo>
                  <a:pt x="390714" y="390714"/>
                </a:lnTo>
                <a:lnTo>
                  <a:pt x="419297" y="355856"/>
                </a:lnTo>
                <a:lnTo>
                  <a:pt x="440330" y="316464"/>
                </a:lnTo>
                <a:lnTo>
                  <a:pt x="453315" y="273738"/>
                </a:lnTo>
                <a:lnTo>
                  <a:pt x="457754" y="228877"/>
                </a:lnTo>
                <a:close/>
              </a:path>
            </a:pathLst>
          </a:custGeom>
          <a:ln w="57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19"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AF5F7C7C-4269-6544-B172-AD515124026C}"/>
              </a:ext>
            </a:extLst>
          </p:cNvPr>
          <p:cNvSpPr txBox="1"/>
          <p:nvPr/>
        </p:nvSpPr>
        <p:spPr>
          <a:xfrm>
            <a:off x="7804634" y="3118857"/>
            <a:ext cx="153605" cy="326872"/>
          </a:xfrm>
          <a:prstGeom prst="rect">
            <a:avLst/>
          </a:prstGeom>
        </p:spPr>
        <p:txBody>
          <a:bodyPr vert="horz" wrap="square" lIns="0" tIns="15418" rIns="0" bIns="0" rtlCol="0">
            <a:spAutoFit/>
          </a:bodyPr>
          <a:lstStyle/>
          <a:p>
            <a:pPr marL="11421">
              <a:spcBef>
                <a:spcPts val="121"/>
              </a:spcBef>
            </a:pPr>
            <a:r>
              <a:rPr sz="2023" spc="-36" dirty="0">
                <a:latin typeface="Trebuchet MS"/>
                <a:cs typeface="Trebuchet MS"/>
              </a:rPr>
              <a:t>6</a:t>
            </a:r>
            <a:endParaRPr sz="2023">
              <a:latin typeface="Trebuchet MS"/>
              <a:cs typeface="Trebuchet MS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221A5262-BFE1-4C45-B28A-5D3D21E9725F}"/>
              </a:ext>
            </a:extLst>
          </p:cNvPr>
          <p:cNvSpPr/>
          <p:nvPr/>
        </p:nvSpPr>
        <p:spPr>
          <a:xfrm>
            <a:off x="7951221" y="4129342"/>
            <a:ext cx="411708" cy="411708"/>
          </a:xfrm>
          <a:custGeom>
            <a:avLst/>
            <a:gdLst/>
            <a:ahLst/>
            <a:cxnLst/>
            <a:rect l="l" t="t" r="r" b="b"/>
            <a:pathLst>
              <a:path w="457834" h="457835">
                <a:moveTo>
                  <a:pt x="457754" y="228877"/>
                </a:moveTo>
                <a:lnTo>
                  <a:pt x="453315" y="184016"/>
                </a:lnTo>
                <a:lnTo>
                  <a:pt x="440330" y="141289"/>
                </a:lnTo>
                <a:lnTo>
                  <a:pt x="419297" y="101898"/>
                </a:lnTo>
                <a:lnTo>
                  <a:pt x="390714" y="67040"/>
                </a:lnTo>
                <a:lnTo>
                  <a:pt x="355856" y="38457"/>
                </a:lnTo>
                <a:lnTo>
                  <a:pt x="316464" y="17424"/>
                </a:lnTo>
                <a:lnTo>
                  <a:pt x="273738" y="4439"/>
                </a:lnTo>
                <a:lnTo>
                  <a:pt x="228877" y="0"/>
                </a:lnTo>
                <a:lnTo>
                  <a:pt x="184016" y="4439"/>
                </a:lnTo>
                <a:lnTo>
                  <a:pt x="141289" y="17424"/>
                </a:lnTo>
                <a:lnTo>
                  <a:pt x="101898" y="38457"/>
                </a:lnTo>
                <a:lnTo>
                  <a:pt x="67040" y="67040"/>
                </a:lnTo>
                <a:lnTo>
                  <a:pt x="38457" y="101898"/>
                </a:lnTo>
                <a:lnTo>
                  <a:pt x="17424" y="141289"/>
                </a:lnTo>
                <a:lnTo>
                  <a:pt x="4439" y="184016"/>
                </a:lnTo>
                <a:lnTo>
                  <a:pt x="0" y="228877"/>
                </a:lnTo>
                <a:lnTo>
                  <a:pt x="4439" y="273738"/>
                </a:lnTo>
                <a:lnTo>
                  <a:pt x="17424" y="316464"/>
                </a:lnTo>
                <a:lnTo>
                  <a:pt x="38457" y="355856"/>
                </a:lnTo>
                <a:lnTo>
                  <a:pt x="67040" y="390714"/>
                </a:lnTo>
                <a:lnTo>
                  <a:pt x="101898" y="419297"/>
                </a:lnTo>
                <a:lnTo>
                  <a:pt x="141289" y="440330"/>
                </a:lnTo>
                <a:lnTo>
                  <a:pt x="184016" y="453315"/>
                </a:lnTo>
                <a:lnTo>
                  <a:pt x="228877" y="457754"/>
                </a:lnTo>
                <a:lnTo>
                  <a:pt x="273738" y="453315"/>
                </a:lnTo>
                <a:lnTo>
                  <a:pt x="316464" y="440330"/>
                </a:lnTo>
                <a:lnTo>
                  <a:pt x="355856" y="419297"/>
                </a:lnTo>
                <a:lnTo>
                  <a:pt x="390714" y="390714"/>
                </a:lnTo>
                <a:lnTo>
                  <a:pt x="419297" y="355856"/>
                </a:lnTo>
                <a:lnTo>
                  <a:pt x="440330" y="316464"/>
                </a:lnTo>
                <a:lnTo>
                  <a:pt x="453315" y="273738"/>
                </a:lnTo>
                <a:lnTo>
                  <a:pt x="457754" y="228877"/>
                </a:lnTo>
                <a:close/>
              </a:path>
            </a:pathLst>
          </a:custGeom>
          <a:ln w="57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19"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638C369C-7219-3C4E-83B9-D2EAF5C733E6}"/>
              </a:ext>
            </a:extLst>
          </p:cNvPr>
          <p:cNvSpPr txBox="1"/>
          <p:nvPr/>
        </p:nvSpPr>
        <p:spPr>
          <a:xfrm>
            <a:off x="8080377" y="4147946"/>
            <a:ext cx="153605" cy="326872"/>
          </a:xfrm>
          <a:prstGeom prst="rect">
            <a:avLst/>
          </a:prstGeom>
        </p:spPr>
        <p:txBody>
          <a:bodyPr vert="horz" wrap="square" lIns="0" tIns="15418" rIns="0" bIns="0" rtlCol="0">
            <a:spAutoFit/>
          </a:bodyPr>
          <a:lstStyle/>
          <a:p>
            <a:pPr marL="11421">
              <a:spcBef>
                <a:spcPts val="121"/>
              </a:spcBef>
            </a:pPr>
            <a:r>
              <a:rPr sz="2023" spc="-36" dirty="0">
                <a:latin typeface="Trebuchet MS"/>
                <a:cs typeface="Trebuchet MS"/>
              </a:rPr>
              <a:t>7</a:t>
            </a:r>
            <a:endParaRPr sz="2023">
              <a:latin typeface="Trebuchet MS"/>
              <a:cs typeface="Trebuchet MS"/>
            </a:endParaRPr>
          </a:p>
        </p:txBody>
      </p:sp>
      <p:grpSp>
        <p:nvGrpSpPr>
          <p:cNvPr id="17" name="object 17">
            <a:extLst>
              <a:ext uri="{FF2B5EF4-FFF2-40B4-BE49-F238E27FC236}">
                <a16:creationId xmlns:a16="http://schemas.microsoft.com/office/drawing/2014/main" id="{85047A3F-3E55-874C-87F4-C71F37FC434E}"/>
              </a:ext>
            </a:extLst>
          </p:cNvPr>
          <p:cNvGrpSpPr/>
          <p:nvPr/>
        </p:nvGrpSpPr>
        <p:grpSpPr>
          <a:xfrm>
            <a:off x="4091376" y="2327679"/>
            <a:ext cx="4013729" cy="2037414"/>
            <a:chOff x="2850783" y="2588465"/>
            <a:chExt cx="4463415" cy="2265680"/>
          </a:xfrm>
        </p:grpSpPr>
        <p:sp>
          <p:nvSpPr>
            <p:cNvPr id="18" name="object 18">
              <a:extLst>
                <a:ext uri="{FF2B5EF4-FFF2-40B4-BE49-F238E27FC236}">
                  <a16:creationId xmlns:a16="http://schemas.microsoft.com/office/drawing/2014/main" id="{4CE3F2F2-B6F4-DC47-8D86-D63A98A8F1C2}"/>
                </a:ext>
              </a:extLst>
            </p:cNvPr>
            <p:cNvSpPr/>
            <p:nvPr/>
          </p:nvSpPr>
          <p:spPr>
            <a:xfrm>
              <a:off x="2853644" y="4011774"/>
              <a:ext cx="158115" cy="588010"/>
            </a:xfrm>
            <a:custGeom>
              <a:avLst/>
              <a:gdLst/>
              <a:ahLst/>
              <a:cxnLst/>
              <a:rect l="l" t="t" r="r" b="b"/>
              <a:pathLst>
                <a:path w="158114" h="588010">
                  <a:moveTo>
                    <a:pt x="0" y="588003"/>
                  </a:moveTo>
                  <a:lnTo>
                    <a:pt x="157552" y="0"/>
                  </a:lnTo>
                </a:path>
              </a:pathLst>
            </a:custGeom>
            <a:ln w="57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19" name="object 19">
              <a:extLst>
                <a:ext uri="{FF2B5EF4-FFF2-40B4-BE49-F238E27FC236}">
                  <a16:creationId xmlns:a16="http://schemas.microsoft.com/office/drawing/2014/main" id="{A1C5298B-7133-F840-A25D-DEAC284B4752}"/>
                </a:ext>
              </a:extLst>
            </p:cNvPr>
            <p:cNvSpPr/>
            <p:nvPr/>
          </p:nvSpPr>
          <p:spPr>
            <a:xfrm>
              <a:off x="2982366" y="3916563"/>
              <a:ext cx="57785" cy="103505"/>
            </a:xfrm>
            <a:custGeom>
              <a:avLst/>
              <a:gdLst/>
              <a:ahLst/>
              <a:cxnLst/>
              <a:rect l="l" t="t" r="r" b="b"/>
              <a:pathLst>
                <a:path w="57785" h="103504">
                  <a:moveTo>
                    <a:pt x="54341" y="0"/>
                  </a:moveTo>
                  <a:lnTo>
                    <a:pt x="0" y="87492"/>
                  </a:lnTo>
                  <a:lnTo>
                    <a:pt x="57658" y="102941"/>
                  </a:lnTo>
                  <a:lnTo>
                    <a:pt x="543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20" name="object 20">
              <a:extLst>
                <a:ext uri="{FF2B5EF4-FFF2-40B4-BE49-F238E27FC236}">
                  <a16:creationId xmlns:a16="http://schemas.microsoft.com/office/drawing/2014/main" id="{D9714241-E03C-2240-9D1B-F8FD4F60D21A}"/>
                </a:ext>
              </a:extLst>
            </p:cNvPr>
            <p:cNvSpPr/>
            <p:nvPr/>
          </p:nvSpPr>
          <p:spPr>
            <a:xfrm>
              <a:off x="2908846" y="3139377"/>
              <a:ext cx="856615" cy="1483360"/>
            </a:xfrm>
            <a:custGeom>
              <a:avLst/>
              <a:gdLst/>
              <a:ahLst/>
              <a:cxnLst/>
              <a:rect l="l" t="t" r="r" b="b"/>
              <a:pathLst>
                <a:path w="856614" h="1483360">
                  <a:moveTo>
                    <a:pt x="131178" y="880127"/>
                  </a:moveTo>
                  <a:lnTo>
                    <a:pt x="127861" y="777185"/>
                  </a:lnTo>
                  <a:lnTo>
                    <a:pt x="73520" y="864678"/>
                  </a:lnTo>
                  <a:lnTo>
                    <a:pt x="131178" y="880127"/>
                  </a:lnTo>
                  <a:close/>
                </a:path>
                <a:path w="856614" h="1483360">
                  <a:moveTo>
                    <a:pt x="0" y="1483264"/>
                  </a:moveTo>
                  <a:lnTo>
                    <a:pt x="856361" y="0"/>
                  </a:lnTo>
                </a:path>
              </a:pathLst>
            </a:custGeom>
            <a:ln w="57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pic>
          <p:nvPicPr>
            <p:cNvPr id="21" name="object 21">
              <a:extLst>
                <a:ext uri="{FF2B5EF4-FFF2-40B4-BE49-F238E27FC236}">
                  <a16:creationId xmlns:a16="http://schemas.microsoft.com/office/drawing/2014/main" id="{9E3EA973-323C-8244-B2BC-B841B337832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36495" y="3051138"/>
              <a:ext cx="80867" cy="106027"/>
            </a:xfrm>
            <a:prstGeom prst="rect">
              <a:avLst/>
            </a:prstGeom>
          </p:spPr>
        </p:pic>
        <p:sp>
          <p:nvSpPr>
            <p:cNvPr id="22" name="object 22">
              <a:extLst>
                <a:ext uri="{FF2B5EF4-FFF2-40B4-BE49-F238E27FC236}">
                  <a16:creationId xmlns:a16="http://schemas.microsoft.com/office/drawing/2014/main" id="{89E15933-F9D5-3A43-9E02-08C6B321FB8D}"/>
                </a:ext>
              </a:extLst>
            </p:cNvPr>
            <p:cNvSpPr/>
            <p:nvPr/>
          </p:nvSpPr>
          <p:spPr>
            <a:xfrm>
              <a:off x="2956241" y="2777534"/>
              <a:ext cx="1881505" cy="1881505"/>
            </a:xfrm>
            <a:custGeom>
              <a:avLst/>
              <a:gdLst/>
              <a:ahLst/>
              <a:cxnLst/>
              <a:rect l="l" t="t" r="r" b="b"/>
              <a:pathLst>
                <a:path w="1881504" h="1881504">
                  <a:moveTo>
                    <a:pt x="0" y="1881488"/>
                  </a:moveTo>
                  <a:lnTo>
                    <a:pt x="1881488" y="0"/>
                  </a:lnTo>
                </a:path>
              </a:pathLst>
            </a:custGeom>
            <a:ln w="57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pic>
          <p:nvPicPr>
            <p:cNvPr id="23" name="object 23">
              <a:extLst>
                <a:ext uri="{FF2B5EF4-FFF2-40B4-BE49-F238E27FC236}">
                  <a16:creationId xmlns:a16="http://schemas.microsoft.com/office/drawing/2014/main" id="{5EDC087D-E322-654D-9E14-F965282FCDA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13764" y="2704975"/>
              <a:ext cx="96524" cy="96524"/>
            </a:xfrm>
            <a:prstGeom prst="rect">
              <a:avLst/>
            </a:prstGeom>
          </p:spPr>
        </p:pic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76309EC4-0B9F-A54C-ACEE-4E54761BD8CE}"/>
                </a:ext>
              </a:extLst>
            </p:cNvPr>
            <p:cNvSpPr/>
            <p:nvPr/>
          </p:nvSpPr>
          <p:spPr>
            <a:xfrm>
              <a:off x="2992626" y="3012301"/>
              <a:ext cx="2934335" cy="1694180"/>
            </a:xfrm>
            <a:custGeom>
              <a:avLst/>
              <a:gdLst/>
              <a:ahLst/>
              <a:cxnLst/>
              <a:rect l="l" t="t" r="r" b="b"/>
              <a:pathLst>
                <a:path w="2934335" h="1694179">
                  <a:moveTo>
                    <a:pt x="0" y="1694119"/>
                  </a:moveTo>
                  <a:lnTo>
                    <a:pt x="2934286" y="0"/>
                  </a:lnTo>
                </a:path>
              </a:pathLst>
            </a:custGeom>
            <a:ln w="57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pic>
          <p:nvPicPr>
            <p:cNvPr id="25" name="object 25">
              <a:extLst>
                <a:ext uri="{FF2B5EF4-FFF2-40B4-BE49-F238E27FC236}">
                  <a16:creationId xmlns:a16="http://schemas.microsoft.com/office/drawing/2014/main" id="{45783B29-A2C3-604D-88F8-29F710795F4C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09130" y="2960146"/>
              <a:ext cx="106022" cy="80863"/>
            </a:xfrm>
            <a:prstGeom prst="rect">
              <a:avLst/>
            </a:prstGeom>
          </p:spPr>
        </p:pic>
        <p:sp>
          <p:nvSpPr>
            <p:cNvPr id="26" name="object 26">
              <a:extLst>
                <a:ext uri="{FF2B5EF4-FFF2-40B4-BE49-F238E27FC236}">
                  <a16:creationId xmlns:a16="http://schemas.microsoft.com/office/drawing/2014/main" id="{CEC14F15-2106-CF48-8501-EBDC3C1ED6DD}"/>
                </a:ext>
              </a:extLst>
            </p:cNvPr>
            <p:cNvSpPr/>
            <p:nvPr/>
          </p:nvSpPr>
          <p:spPr>
            <a:xfrm>
              <a:off x="3015471" y="3766305"/>
              <a:ext cx="3714750" cy="995680"/>
            </a:xfrm>
            <a:custGeom>
              <a:avLst/>
              <a:gdLst/>
              <a:ahLst/>
              <a:cxnLst/>
              <a:rect l="l" t="t" r="r" b="b"/>
              <a:pathLst>
                <a:path w="3714750" h="995679">
                  <a:moveTo>
                    <a:pt x="0" y="995323"/>
                  </a:moveTo>
                  <a:lnTo>
                    <a:pt x="3714568" y="0"/>
                  </a:lnTo>
                </a:path>
              </a:pathLst>
            </a:custGeom>
            <a:ln w="57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27" name="object 27">
              <a:extLst>
                <a:ext uri="{FF2B5EF4-FFF2-40B4-BE49-F238E27FC236}">
                  <a16:creationId xmlns:a16="http://schemas.microsoft.com/office/drawing/2014/main" id="{CBB15D5F-FD78-394D-A93E-B52A44ED3021}"/>
                </a:ext>
              </a:extLst>
            </p:cNvPr>
            <p:cNvSpPr/>
            <p:nvPr/>
          </p:nvSpPr>
          <p:spPr>
            <a:xfrm>
              <a:off x="6722341" y="3737476"/>
              <a:ext cx="103505" cy="57785"/>
            </a:xfrm>
            <a:custGeom>
              <a:avLst/>
              <a:gdLst/>
              <a:ahLst/>
              <a:cxnLst/>
              <a:rect l="l" t="t" r="r" b="b"/>
              <a:pathLst>
                <a:path w="103504" h="57785">
                  <a:moveTo>
                    <a:pt x="0" y="0"/>
                  </a:moveTo>
                  <a:lnTo>
                    <a:pt x="15446" y="57645"/>
                  </a:lnTo>
                  <a:lnTo>
                    <a:pt x="102920" y="3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28" name="object 28">
              <a:extLst>
                <a:ext uri="{FF2B5EF4-FFF2-40B4-BE49-F238E27FC236}">
                  <a16:creationId xmlns:a16="http://schemas.microsoft.com/office/drawing/2014/main" id="{78588D40-EF44-B940-9BDA-BFE46B46C0FB}"/>
                </a:ext>
              </a:extLst>
            </p:cNvPr>
            <p:cNvSpPr/>
            <p:nvPr/>
          </p:nvSpPr>
          <p:spPr>
            <a:xfrm>
              <a:off x="3023288" y="3737476"/>
              <a:ext cx="4001770" cy="1083945"/>
            </a:xfrm>
            <a:custGeom>
              <a:avLst/>
              <a:gdLst/>
              <a:ahLst/>
              <a:cxnLst/>
              <a:rect l="l" t="t" r="r" b="b"/>
              <a:pathLst>
                <a:path w="4001770" h="1083945">
                  <a:moveTo>
                    <a:pt x="3714498" y="57645"/>
                  </a:moveTo>
                  <a:lnTo>
                    <a:pt x="3801972" y="3314"/>
                  </a:lnTo>
                  <a:lnTo>
                    <a:pt x="3699052" y="0"/>
                  </a:lnTo>
                  <a:lnTo>
                    <a:pt x="3714498" y="57645"/>
                  </a:lnTo>
                  <a:close/>
                </a:path>
                <a:path w="4001770" h="1083945">
                  <a:moveTo>
                    <a:pt x="0" y="1083383"/>
                  </a:moveTo>
                  <a:lnTo>
                    <a:pt x="4001505" y="1083383"/>
                  </a:lnTo>
                </a:path>
              </a:pathLst>
            </a:custGeom>
            <a:ln w="57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pic>
          <p:nvPicPr>
            <p:cNvPr id="29" name="object 29">
              <a:extLst>
                <a:ext uri="{FF2B5EF4-FFF2-40B4-BE49-F238E27FC236}">
                  <a16:creationId xmlns:a16="http://schemas.microsoft.com/office/drawing/2014/main" id="{04CF728E-7B03-684C-8734-12D0A76C54B2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21971" y="4788158"/>
              <a:ext cx="104281" cy="65403"/>
            </a:xfrm>
            <a:prstGeom prst="rect">
              <a:avLst/>
            </a:prstGeom>
          </p:spPr>
        </p:pic>
        <p:sp>
          <p:nvSpPr>
            <p:cNvPr id="30" name="object 30">
              <a:extLst>
                <a:ext uri="{FF2B5EF4-FFF2-40B4-BE49-F238E27FC236}">
                  <a16:creationId xmlns:a16="http://schemas.microsoft.com/office/drawing/2014/main" id="{2AC04D74-3780-5A4D-B548-D5A74EFAC322}"/>
                </a:ext>
              </a:extLst>
            </p:cNvPr>
            <p:cNvSpPr/>
            <p:nvPr/>
          </p:nvSpPr>
          <p:spPr>
            <a:xfrm>
              <a:off x="3262878" y="3084175"/>
              <a:ext cx="430530" cy="430530"/>
            </a:xfrm>
            <a:custGeom>
              <a:avLst/>
              <a:gdLst/>
              <a:ahLst/>
              <a:cxnLst/>
              <a:rect l="l" t="t" r="r" b="b"/>
              <a:pathLst>
                <a:path w="430529" h="430529">
                  <a:moveTo>
                    <a:pt x="0" y="430462"/>
                  </a:moveTo>
                  <a:lnTo>
                    <a:pt x="430459" y="0"/>
                  </a:lnTo>
                </a:path>
              </a:pathLst>
            </a:custGeom>
            <a:ln w="57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pic>
          <p:nvPicPr>
            <p:cNvPr id="31" name="object 31">
              <a:extLst>
                <a:ext uri="{FF2B5EF4-FFF2-40B4-BE49-F238E27FC236}">
                  <a16:creationId xmlns:a16="http://schemas.microsoft.com/office/drawing/2014/main" id="{762DF40E-4A96-0842-BF68-467A6E099D08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69368" y="3011612"/>
              <a:ext cx="96532" cy="96533"/>
            </a:xfrm>
            <a:prstGeom prst="rect">
              <a:avLst/>
            </a:prstGeom>
          </p:spPr>
        </p:pic>
        <p:sp>
          <p:nvSpPr>
            <p:cNvPr id="32" name="object 32">
              <a:extLst>
                <a:ext uri="{FF2B5EF4-FFF2-40B4-BE49-F238E27FC236}">
                  <a16:creationId xmlns:a16="http://schemas.microsoft.com/office/drawing/2014/main" id="{C51AAC58-21FA-D647-9A26-FC2273BDC428}"/>
                </a:ext>
              </a:extLst>
            </p:cNvPr>
            <p:cNvSpPr/>
            <p:nvPr/>
          </p:nvSpPr>
          <p:spPr>
            <a:xfrm>
              <a:off x="3299261" y="2705668"/>
              <a:ext cx="1483360" cy="856615"/>
            </a:xfrm>
            <a:custGeom>
              <a:avLst/>
              <a:gdLst/>
              <a:ahLst/>
              <a:cxnLst/>
              <a:rect l="l" t="t" r="r" b="b"/>
              <a:pathLst>
                <a:path w="1483360" h="856614">
                  <a:moveTo>
                    <a:pt x="0" y="856363"/>
                  </a:moveTo>
                  <a:lnTo>
                    <a:pt x="1483263" y="0"/>
                  </a:lnTo>
                </a:path>
              </a:pathLst>
            </a:custGeom>
            <a:ln w="57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pic>
          <p:nvPicPr>
            <p:cNvPr id="33" name="object 33">
              <a:extLst>
                <a:ext uri="{FF2B5EF4-FFF2-40B4-BE49-F238E27FC236}">
                  <a16:creationId xmlns:a16="http://schemas.microsoft.com/office/drawing/2014/main" id="{18E9836E-D41A-1D45-8AAA-1C30B829EB7D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64735" y="2653514"/>
              <a:ext cx="106027" cy="80867"/>
            </a:xfrm>
            <a:prstGeom prst="rect">
              <a:avLst/>
            </a:prstGeom>
          </p:spPr>
        </p:pic>
        <p:sp>
          <p:nvSpPr>
            <p:cNvPr id="34" name="object 34">
              <a:extLst>
                <a:ext uri="{FF2B5EF4-FFF2-40B4-BE49-F238E27FC236}">
                  <a16:creationId xmlns:a16="http://schemas.microsoft.com/office/drawing/2014/main" id="{4EB71473-4139-654A-B39C-2BF07A786106}"/>
                </a:ext>
              </a:extLst>
            </p:cNvPr>
            <p:cNvSpPr/>
            <p:nvPr/>
          </p:nvSpPr>
          <p:spPr>
            <a:xfrm>
              <a:off x="3322118" y="2928564"/>
              <a:ext cx="2570480" cy="688975"/>
            </a:xfrm>
            <a:custGeom>
              <a:avLst/>
              <a:gdLst/>
              <a:ahLst/>
              <a:cxnLst/>
              <a:rect l="l" t="t" r="r" b="b"/>
              <a:pathLst>
                <a:path w="2570479" h="688975">
                  <a:moveTo>
                    <a:pt x="0" y="688671"/>
                  </a:moveTo>
                  <a:lnTo>
                    <a:pt x="2570156" y="0"/>
                  </a:lnTo>
                </a:path>
              </a:pathLst>
            </a:custGeom>
            <a:ln w="57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35" name="object 35">
              <a:extLst>
                <a:ext uri="{FF2B5EF4-FFF2-40B4-BE49-F238E27FC236}">
                  <a16:creationId xmlns:a16="http://schemas.microsoft.com/office/drawing/2014/main" id="{0C53EB2A-91BF-3C42-85FC-D806A6E52C9F}"/>
                </a:ext>
              </a:extLst>
            </p:cNvPr>
            <p:cNvSpPr/>
            <p:nvPr/>
          </p:nvSpPr>
          <p:spPr>
            <a:xfrm>
              <a:off x="5884548" y="2899738"/>
              <a:ext cx="103505" cy="57785"/>
            </a:xfrm>
            <a:custGeom>
              <a:avLst/>
              <a:gdLst/>
              <a:ahLst/>
              <a:cxnLst/>
              <a:rect l="l" t="t" r="r" b="b"/>
              <a:pathLst>
                <a:path w="103504" h="57785">
                  <a:moveTo>
                    <a:pt x="0" y="0"/>
                  </a:moveTo>
                  <a:lnTo>
                    <a:pt x="15448" y="57654"/>
                  </a:lnTo>
                  <a:lnTo>
                    <a:pt x="102935" y="33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36" name="object 36">
              <a:extLst>
                <a:ext uri="{FF2B5EF4-FFF2-40B4-BE49-F238E27FC236}">
                  <a16:creationId xmlns:a16="http://schemas.microsoft.com/office/drawing/2014/main" id="{4A4A1D9B-830C-4748-869D-2C5775CEE0AE}"/>
                </a:ext>
              </a:extLst>
            </p:cNvPr>
            <p:cNvSpPr/>
            <p:nvPr/>
          </p:nvSpPr>
          <p:spPr>
            <a:xfrm>
              <a:off x="3329927" y="2899738"/>
              <a:ext cx="3388360" cy="777240"/>
            </a:xfrm>
            <a:custGeom>
              <a:avLst/>
              <a:gdLst/>
              <a:ahLst/>
              <a:cxnLst/>
              <a:rect l="l" t="t" r="r" b="b"/>
              <a:pathLst>
                <a:path w="3388359" h="777239">
                  <a:moveTo>
                    <a:pt x="2570069" y="57654"/>
                  </a:moveTo>
                  <a:lnTo>
                    <a:pt x="2657556" y="3315"/>
                  </a:lnTo>
                  <a:lnTo>
                    <a:pt x="2554620" y="0"/>
                  </a:lnTo>
                  <a:lnTo>
                    <a:pt x="2570069" y="57654"/>
                  </a:lnTo>
                  <a:close/>
                </a:path>
                <a:path w="3388359" h="777239">
                  <a:moveTo>
                    <a:pt x="0" y="776734"/>
                  </a:moveTo>
                  <a:lnTo>
                    <a:pt x="3388223" y="776734"/>
                  </a:lnTo>
                </a:path>
              </a:pathLst>
            </a:custGeom>
            <a:ln w="57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pic>
          <p:nvPicPr>
            <p:cNvPr id="37" name="object 37">
              <a:extLst>
                <a:ext uri="{FF2B5EF4-FFF2-40B4-BE49-F238E27FC236}">
                  <a16:creationId xmlns:a16="http://schemas.microsoft.com/office/drawing/2014/main" id="{8461D35A-9BE6-6E41-8940-D6F008ACDF72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15294" y="3643763"/>
              <a:ext cx="104306" cy="65418"/>
            </a:xfrm>
            <a:prstGeom prst="rect">
              <a:avLst/>
            </a:prstGeom>
          </p:spPr>
        </p:pic>
        <p:sp>
          <p:nvSpPr>
            <p:cNvPr id="38" name="object 38">
              <a:extLst>
                <a:ext uri="{FF2B5EF4-FFF2-40B4-BE49-F238E27FC236}">
                  <a16:creationId xmlns:a16="http://schemas.microsoft.com/office/drawing/2014/main" id="{95F985DE-06AB-9B41-AC94-7EEA02147FBE}"/>
                </a:ext>
              </a:extLst>
            </p:cNvPr>
            <p:cNvSpPr/>
            <p:nvPr/>
          </p:nvSpPr>
          <p:spPr>
            <a:xfrm>
              <a:off x="3322107" y="3735708"/>
              <a:ext cx="3714750" cy="995680"/>
            </a:xfrm>
            <a:custGeom>
              <a:avLst/>
              <a:gdLst/>
              <a:ahLst/>
              <a:cxnLst/>
              <a:rect l="l" t="t" r="r" b="b"/>
              <a:pathLst>
                <a:path w="3714750" h="995679">
                  <a:moveTo>
                    <a:pt x="0" y="0"/>
                  </a:moveTo>
                  <a:lnTo>
                    <a:pt x="3714570" y="995313"/>
                  </a:lnTo>
                </a:path>
              </a:pathLst>
            </a:custGeom>
            <a:ln w="57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39" name="object 39">
              <a:extLst>
                <a:ext uri="{FF2B5EF4-FFF2-40B4-BE49-F238E27FC236}">
                  <a16:creationId xmlns:a16="http://schemas.microsoft.com/office/drawing/2014/main" id="{D5FA69A9-D2C9-1E47-9349-8E46AAC5FE8A}"/>
                </a:ext>
              </a:extLst>
            </p:cNvPr>
            <p:cNvSpPr/>
            <p:nvPr/>
          </p:nvSpPr>
          <p:spPr>
            <a:xfrm>
              <a:off x="7028979" y="4702206"/>
              <a:ext cx="103505" cy="57785"/>
            </a:xfrm>
            <a:custGeom>
              <a:avLst/>
              <a:gdLst/>
              <a:ahLst/>
              <a:cxnLst/>
              <a:rect l="l" t="t" r="r" b="b"/>
              <a:pathLst>
                <a:path w="103504" h="57785">
                  <a:moveTo>
                    <a:pt x="15446" y="0"/>
                  </a:moveTo>
                  <a:lnTo>
                    <a:pt x="0" y="57645"/>
                  </a:lnTo>
                  <a:lnTo>
                    <a:pt x="102920" y="54330"/>
                  </a:lnTo>
                  <a:lnTo>
                    <a:pt x="154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40" name="object 40">
              <a:extLst>
                <a:ext uri="{FF2B5EF4-FFF2-40B4-BE49-F238E27FC236}">
                  <a16:creationId xmlns:a16="http://schemas.microsoft.com/office/drawing/2014/main" id="{F343782F-42D8-1246-BAB0-578A9F537695}"/>
                </a:ext>
              </a:extLst>
            </p:cNvPr>
            <p:cNvSpPr/>
            <p:nvPr/>
          </p:nvSpPr>
          <p:spPr>
            <a:xfrm>
              <a:off x="4159873" y="2621930"/>
              <a:ext cx="2972435" cy="2138045"/>
            </a:xfrm>
            <a:custGeom>
              <a:avLst/>
              <a:gdLst/>
              <a:ahLst/>
              <a:cxnLst/>
              <a:rect l="l" t="t" r="r" b="b"/>
              <a:pathLst>
                <a:path w="2972434" h="2138045">
                  <a:moveTo>
                    <a:pt x="2869106" y="2137921"/>
                  </a:moveTo>
                  <a:lnTo>
                    <a:pt x="2972026" y="2134606"/>
                  </a:lnTo>
                  <a:lnTo>
                    <a:pt x="2884552" y="2080276"/>
                  </a:lnTo>
                  <a:lnTo>
                    <a:pt x="2869106" y="2137921"/>
                  </a:lnTo>
                  <a:close/>
                </a:path>
                <a:path w="2972434" h="2138045">
                  <a:moveTo>
                    <a:pt x="0" y="157554"/>
                  </a:moveTo>
                  <a:lnTo>
                    <a:pt x="588002" y="0"/>
                  </a:lnTo>
                </a:path>
              </a:pathLst>
            </a:custGeom>
            <a:ln w="57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41" name="object 41">
              <a:extLst>
                <a:ext uri="{FF2B5EF4-FFF2-40B4-BE49-F238E27FC236}">
                  <a16:creationId xmlns:a16="http://schemas.microsoft.com/office/drawing/2014/main" id="{C6F41B96-EF63-A64D-AE00-BCD3EB631DB2}"/>
                </a:ext>
              </a:extLst>
            </p:cNvPr>
            <p:cNvSpPr/>
            <p:nvPr/>
          </p:nvSpPr>
          <p:spPr>
            <a:xfrm>
              <a:off x="4740146" y="2593102"/>
              <a:ext cx="103505" cy="57785"/>
            </a:xfrm>
            <a:custGeom>
              <a:avLst/>
              <a:gdLst/>
              <a:ahLst/>
              <a:cxnLst/>
              <a:rect l="l" t="t" r="r" b="b"/>
              <a:pathLst>
                <a:path w="103504" h="57785">
                  <a:moveTo>
                    <a:pt x="0" y="0"/>
                  </a:moveTo>
                  <a:lnTo>
                    <a:pt x="15449" y="57658"/>
                  </a:lnTo>
                  <a:lnTo>
                    <a:pt x="102942" y="33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42" name="object 42">
              <a:extLst>
                <a:ext uri="{FF2B5EF4-FFF2-40B4-BE49-F238E27FC236}">
                  <a16:creationId xmlns:a16="http://schemas.microsoft.com/office/drawing/2014/main" id="{548AE288-7881-5D44-BCA8-050BFF24DAE7}"/>
                </a:ext>
              </a:extLst>
            </p:cNvPr>
            <p:cNvSpPr/>
            <p:nvPr/>
          </p:nvSpPr>
          <p:spPr>
            <a:xfrm>
              <a:off x="4167675" y="2593102"/>
              <a:ext cx="1713230" cy="245745"/>
            </a:xfrm>
            <a:custGeom>
              <a:avLst/>
              <a:gdLst/>
              <a:ahLst/>
              <a:cxnLst/>
              <a:rect l="l" t="t" r="r" b="b"/>
              <a:pathLst>
                <a:path w="1713229" h="245744">
                  <a:moveTo>
                    <a:pt x="587919" y="57658"/>
                  </a:moveTo>
                  <a:lnTo>
                    <a:pt x="675412" y="3315"/>
                  </a:lnTo>
                  <a:lnTo>
                    <a:pt x="572470" y="0"/>
                  </a:lnTo>
                  <a:lnTo>
                    <a:pt x="587919" y="57658"/>
                  </a:lnTo>
                  <a:close/>
                </a:path>
                <a:path w="1713229" h="245744">
                  <a:moveTo>
                    <a:pt x="0" y="245621"/>
                  </a:moveTo>
                  <a:lnTo>
                    <a:pt x="1712722" y="245621"/>
                  </a:lnTo>
                </a:path>
              </a:pathLst>
            </a:custGeom>
            <a:ln w="57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pic>
          <p:nvPicPr>
            <p:cNvPr id="43" name="object 43">
              <a:extLst>
                <a:ext uri="{FF2B5EF4-FFF2-40B4-BE49-F238E27FC236}">
                  <a16:creationId xmlns:a16="http://schemas.microsoft.com/office/drawing/2014/main" id="{4C7AE5F1-94D2-2946-BEAD-EFAE0B6544C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77535" y="2806012"/>
              <a:ext cx="104310" cy="65421"/>
            </a:xfrm>
            <a:prstGeom prst="rect">
              <a:avLst/>
            </a:prstGeom>
          </p:spPr>
        </p:pic>
        <p:sp>
          <p:nvSpPr>
            <p:cNvPr id="44" name="object 44">
              <a:extLst>
                <a:ext uri="{FF2B5EF4-FFF2-40B4-BE49-F238E27FC236}">
                  <a16:creationId xmlns:a16="http://schemas.microsoft.com/office/drawing/2014/main" id="{77801833-1112-5E41-9763-2F51582446DC}"/>
                </a:ext>
              </a:extLst>
            </p:cNvPr>
            <p:cNvSpPr/>
            <p:nvPr/>
          </p:nvSpPr>
          <p:spPr>
            <a:xfrm>
              <a:off x="4159867" y="2897963"/>
              <a:ext cx="2570480" cy="688975"/>
            </a:xfrm>
            <a:custGeom>
              <a:avLst/>
              <a:gdLst/>
              <a:ahLst/>
              <a:cxnLst/>
              <a:rect l="l" t="t" r="r" b="b"/>
              <a:pathLst>
                <a:path w="2570479" h="688975">
                  <a:moveTo>
                    <a:pt x="0" y="0"/>
                  </a:moveTo>
                  <a:lnTo>
                    <a:pt x="2570157" y="688666"/>
                  </a:lnTo>
                </a:path>
              </a:pathLst>
            </a:custGeom>
            <a:ln w="57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45" name="object 45">
              <a:extLst>
                <a:ext uri="{FF2B5EF4-FFF2-40B4-BE49-F238E27FC236}">
                  <a16:creationId xmlns:a16="http://schemas.microsoft.com/office/drawing/2014/main" id="{B33E49E9-F0D6-8740-966D-4B79B8B1A21E}"/>
                </a:ext>
              </a:extLst>
            </p:cNvPr>
            <p:cNvSpPr/>
            <p:nvPr/>
          </p:nvSpPr>
          <p:spPr>
            <a:xfrm>
              <a:off x="6722298" y="3557802"/>
              <a:ext cx="103505" cy="57785"/>
            </a:xfrm>
            <a:custGeom>
              <a:avLst/>
              <a:gdLst/>
              <a:ahLst/>
              <a:cxnLst/>
              <a:rect l="l" t="t" r="r" b="b"/>
              <a:pathLst>
                <a:path w="103504" h="57785">
                  <a:moveTo>
                    <a:pt x="15448" y="0"/>
                  </a:moveTo>
                  <a:lnTo>
                    <a:pt x="0" y="57654"/>
                  </a:lnTo>
                  <a:lnTo>
                    <a:pt x="102935" y="54338"/>
                  </a:lnTo>
                  <a:lnTo>
                    <a:pt x="154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46" name="object 46">
              <a:extLst>
                <a:ext uri="{FF2B5EF4-FFF2-40B4-BE49-F238E27FC236}">
                  <a16:creationId xmlns:a16="http://schemas.microsoft.com/office/drawing/2014/main" id="{79C0DB72-E581-C242-9683-4EAF579B1754}"/>
                </a:ext>
              </a:extLst>
            </p:cNvPr>
            <p:cNvSpPr/>
            <p:nvPr/>
          </p:nvSpPr>
          <p:spPr>
            <a:xfrm>
              <a:off x="4137008" y="2953170"/>
              <a:ext cx="2934335" cy="1694180"/>
            </a:xfrm>
            <a:custGeom>
              <a:avLst/>
              <a:gdLst/>
              <a:ahLst/>
              <a:cxnLst/>
              <a:rect l="l" t="t" r="r" b="b"/>
              <a:pathLst>
                <a:path w="2934334" h="1694179">
                  <a:moveTo>
                    <a:pt x="2585290" y="662285"/>
                  </a:moveTo>
                  <a:lnTo>
                    <a:pt x="2688225" y="658970"/>
                  </a:lnTo>
                  <a:lnTo>
                    <a:pt x="2600738" y="604631"/>
                  </a:lnTo>
                  <a:lnTo>
                    <a:pt x="2585290" y="662285"/>
                  </a:lnTo>
                  <a:close/>
                </a:path>
                <a:path w="2934334" h="1694179">
                  <a:moveTo>
                    <a:pt x="0" y="0"/>
                  </a:moveTo>
                  <a:lnTo>
                    <a:pt x="2934295" y="1694103"/>
                  </a:lnTo>
                </a:path>
              </a:pathLst>
            </a:custGeom>
            <a:ln w="57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pic>
          <p:nvPicPr>
            <p:cNvPr id="47" name="object 47">
              <a:extLst>
                <a:ext uri="{FF2B5EF4-FFF2-40B4-BE49-F238E27FC236}">
                  <a16:creationId xmlns:a16="http://schemas.microsoft.com/office/drawing/2014/main" id="{A20FDA93-355E-EA4F-BEAC-CCD73A55FCE0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53522" y="4618565"/>
              <a:ext cx="106022" cy="80863"/>
            </a:xfrm>
            <a:prstGeom prst="rect">
              <a:avLst/>
            </a:prstGeom>
          </p:spPr>
        </p:pic>
        <p:sp>
          <p:nvSpPr>
            <p:cNvPr id="48" name="object 48">
              <a:extLst>
                <a:ext uri="{FF2B5EF4-FFF2-40B4-BE49-F238E27FC236}">
                  <a16:creationId xmlns:a16="http://schemas.microsoft.com/office/drawing/2014/main" id="{DBB5C6D6-030C-7143-B639-3F8F2269F2F9}"/>
                </a:ext>
              </a:extLst>
            </p:cNvPr>
            <p:cNvSpPr/>
            <p:nvPr/>
          </p:nvSpPr>
          <p:spPr>
            <a:xfrm>
              <a:off x="5304260" y="2591326"/>
              <a:ext cx="588010" cy="158115"/>
            </a:xfrm>
            <a:custGeom>
              <a:avLst/>
              <a:gdLst/>
              <a:ahLst/>
              <a:cxnLst/>
              <a:rect l="l" t="t" r="r" b="b"/>
              <a:pathLst>
                <a:path w="588010" h="158114">
                  <a:moveTo>
                    <a:pt x="0" y="0"/>
                  </a:moveTo>
                  <a:lnTo>
                    <a:pt x="588003" y="157552"/>
                  </a:lnTo>
                </a:path>
              </a:pathLst>
            </a:custGeom>
            <a:ln w="57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49" name="object 49">
              <a:extLst>
                <a:ext uri="{FF2B5EF4-FFF2-40B4-BE49-F238E27FC236}">
                  <a16:creationId xmlns:a16="http://schemas.microsoft.com/office/drawing/2014/main" id="{209A4F1E-0A77-2E4C-ACE4-0AC69EB5F39A}"/>
                </a:ext>
              </a:extLst>
            </p:cNvPr>
            <p:cNvSpPr/>
            <p:nvPr/>
          </p:nvSpPr>
          <p:spPr>
            <a:xfrm>
              <a:off x="5884534" y="2720048"/>
              <a:ext cx="103505" cy="57785"/>
            </a:xfrm>
            <a:custGeom>
              <a:avLst/>
              <a:gdLst/>
              <a:ahLst/>
              <a:cxnLst/>
              <a:rect l="l" t="t" r="r" b="b"/>
              <a:pathLst>
                <a:path w="103504" h="57785">
                  <a:moveTo>
                    <a:pt x="15448" y="0"/>
                  </a:moveTo>
                  <a:lnTo>
                    <a:pt x="0" y="57658"/>
                  </a:lnTo>
                  <a:lnTo>
                    <a:pt x="102941" y="54341"/>
                  </a:lnTo>
                  <a:lnTo>
                    <a:pt x="154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50" name="object 50">
              <a:extLst>
                <a:ext uri="{FF2B5EF4-FFF2-40B4-BE49-F238E27FC236}">
                  <a16:creationId xmlns:a16="http://schemas.microsoft.com/office/drawing/2014/main" id="{2D0DD9B5-1572-6549-B626-1D477FD46B0A}"/>
                </a:ext>
              </a:extLst>
            </p:cNvPr>
            <p:cNvSpPr/>
            <p:nvPr/>
          </p:nvSpPr>
          <p:spPr>
            <a:xfrm>
              <a:off x="5281396" y="2646527"/>
              <a:ext cx="1483360" cy="856615"/>
            </a:xfrm>
            <a:custGeom>
              <a:avLst/>
              <a:gdLst/>
              <a:ahLst/>
              <a:cxnLst/>
              <a:rect l="l" t="t" r="r" b="b"/>
              <a:pathLst>
                <a:path w="1483359" h="856614">
                  <a:moveTo>
                    <a:pt x="603137" y="131178"/>
                  </a:moveTo>
                  <a:lnTo>
                    <a:pt x="706078" y="127861"/>
                  </a:lnTo>
                  <a:lnTo>
                    <a:pt x="618586" y="73520"/>
                  </a:lnTo>
                  <a:lnTo>
                    <a:pt x="603137" y="131178"/>
                  </a:lnTo>
                  <a:close/>
                </a:path>
                <a:path w="1483359" h="856614">
                  <a:moveTo>
                    <a:pt x="0" y="0"/>
                  </a:moveTo>
                  <a:lnTo>
                    <a:pt x="1483264" y="856361"/>
                  </a:lnTo>
                </a:path>
              </a:pathLst>
            </a:custGeom>
            <a:ln w="57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pic>
          <p:nvPicPr>
            <p:cNvPr id="51" name="object 51">
              <a:extLst>
                <a:ext uri="{FF2B5EF4-FFF2-40B4-BE49-F238E27FC236}">
                  <a16:creationId xmlns:a16="http://schemas.microsoft.com/office/drawing/2014/main" id="{402EBE6A-2AF7-2D41-A61E-48860FFC20D6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46872" y="3474176"/>
              <a:ext cx="106027" cy="80867"/>
            </a:xfrm>
            <a:prstGeom prst="rect">
              <a:avLst/>
            </a:prstGeom>
          </p:spPr>
        </p:pic>
        <p:sp>
          <p:nvSpPr>
            <p:cNvPr id="52" name="object 52">
              <a:extLst>
                <a:ext uri="{FF2B5EF4-FFF2-40B4-BE49-F238E27FC236}">
                  <a16:creationId xmlns:a16="http://schemas.microsoft.com/office/drawing/2014/main" id="{4E954494-0DDF-904B-8655-E18A7489C2EF}"/>
                </a:ext>
              </a:extLst>
            </p:cNvPr>
            <p:cNvSpPr/>
            <p:nvPr/>
          </p:nvSpPr>
          <p:spPr>
            <a:xfrm>
              <a:off x="5245016" y="2693923"/>
              <a:ext cx="1881505" cy="1881505"/>
            </a:xfrm>
            <a:custGeom>
              <a:avLst/>
              <a:gdLst/>
              <a:ahLst/>
              <a:cxnLst/>
              <a:rect l="l" t="t" r="r" b="b"/>
              <a:pathLst>
                <a:path w="1881504" h="1881504">
                  <a:moveTo>
                    <a:pt x="0" y="0"/>
                  </a:moveTo>
                  <a:lnTo>
                    <a:pt x="1881488" y="1881488"/>
                  </a:lnTo>
                </a:path>
              </a:pathLst>
            </a:custGeom>
            <a:ln w="57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pic>
          <p:nvPicPr>
            <p:cNvPr id="53" name="object 53">
              <a:extLst>
                <a:ext uri="{FF2B5EF4-FFF2-40B4-BE49-F238E27FC236}">
                  <a16:creationId xmlns:a16="http://schemas.microsoft.com/office/drawing/2014/main" id="{2F0ADEA2-1E20-024A-955D-5B7B2103DE7C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02538" y="4551446"/>
              <a:ext cx="96524" cy="96524"/>
            </a:xfrm>
            <a:prstGeom prst="rect">
              <a:avLst/>
            </a:prstGeom>
          </p:spPr>
        </p:pic>
        <p:sp>
          <p:nvSpPr>
            <p:cNvPr id="54" name="object 54">
              <a:extLst>
                <a:ext uri="{FF2B5EF4-FFF2-40B4-BE49-F238E27FC236}">
                  <a16:creationId xmlns:a16="http://schemas.microsoft.com/office/drawing/2014/main" id="{B85369DF-0741-3543-AD5A-60928B478CFC}"/>
                </a:ext>
              </a:extLst>
            </p:cNvPr>
            <p:cNvSpPr/>
            <p:nvPr/>
          </p:nvSpPr>
          <p:spPr>
            <a:xfrm>
              <a:off x="6389400" y="3000559"/>
              <a:ext cx="430530" cy="430530"/>
            </a:xfrm>
            <a:custGeom>
              <a:avLst/>
              <a:gdLst/>
              <a:ahLst/>
              <a:cxnLst/>
              <a:rect l="l" t="t" r="r" b="b"/>
              <a:pathLst>
                <a:path w="430529" h="430529">
                  <a:moveTo>
                    <a:pt x="0" y="0"/>
                  </a:moveTo>
                  <a:lnTo>
                    <a:pt x="430462" y="430459"/>
                  </a:lnTo>
                </a:path>
              </a:pathLst>
            </a:custGeom>
            <a:ln w="57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pic>
          <p:nvPicPr>
            <p:cNvPr id="55" name="object 55">
              <a:extLst>
                <a:ext uri="{FF2B5EF4-FFF2-40B4-BE49-F238E27FC236}">
                  <a16:creationId xmlns:a16="http://schemas.microsoft.com/office/drawing/2014/main" id="{9EBFCB1D-2804-0D4F-A735-FE1CE640EE5B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95893" y="3407049"/>
              <a:ext cx="96533" cy="96532"/>
            </a:xfrm>
            <a:prstGeom prst="rect">
              <a:avLst/>
            </a:prstGeom>
          </p:spPr>
        </p:pic>
        <p:sp>
          <p:nvSpPr>
            <p:cNvPr id="56" name="object 56">
              <a:extLst>
                <a:ext uri="{FF2B5EF4-FFF2-40B4-BE49-F238E27FC236}">
                  <a16:creationId xmlns:a16="http://schemas.microsoft.com/office/drawing/2014/main" id="{ECAD26E8-A751-D842-8408-5DEA8B4C2684}"/>
                </a:ext>
              </a:extLst>
            </p:cNvPr>
            <p:cNvSpPr/>
            <p:nvPr/>
          </p:nvSpPr>
          <p:spPr>
            <a:xfrm>
              <a:off x="6342006" y="3036942"/>
              <a:ext cx="856615" cy="1483360"/>
            </a:xfrm>
            <a:custGeom>
              <a:avLst/>
              <a:gdLst/>
              <a:ahLst/>
              <a:cxnLst/>
              <a:rect l="l" t="t" r="r" b="b"/>
              <a:pathLst>
                <a:path w="856615" h="1483360">
                  <a:moveTo>
                    <a:pt x="0" y="0"/>
                  </a:moveTo>
                  <a:lnTo>
                    <a:pt x="856363" y="1483263"/>
                  </a:lnTo>
                </a:path>
              </a:pathLst>
            </a:custGeom>
            <a:ln w="57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pic>
          <p:nvPicPr>
            <p:cNvPr id="57" name="object 57">
              <a:extLst>
                <a:ext uri="{FF2B5EF4-FFF2-40B4-BE49-F238E27FC236}">
                  <a16:creationId xmlns:a16="http://schemas.microsoft.com/office/drawing/2014/main" id="{F4CFE86E-8310-E94B-B19F-DE780739A199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169657" y="4502417"/>
              <a:ext cx="80867" cy="106027"/>
            </a:xfrm>
            <a:prstGeom prst="rect">
              <a:avLst/>
            </a:prstGeom>
          </p:spPr>
        </p:pic>
        <p:sp>
          <p:nvSpPr>
            <p:cNvPr id="58" name="object 58">
              <a:extLst>
                <a:ext uri="{FF2B5EF4-FFF2-40B4-BE49-F238E27FC236}">
                  <a16:creationId xmlns:a16="http://schemas.microsoft.com/office/drawing/2014/main" id="{70537A56-9922-F644-99F4-CEFB4841D2CD}"/>
                </a:ext>
              </a:extLst>
            </p:cNvPr>
            <p:cNvSpPr/>
            <p:nvPr/>
          </p:nvSpPr>
          <p:spPr>
            <a:xfrm>
              <a:off x="7124554" y="3897554"/>
              <a:ext cx="158115" cy="588010"/>
            </a:xfrm>
            <a:custGeom>
              <a:avLst/>
              <a:gdLst/>
              <a:ahLst/>
              <a:cxnLst/>
              <a:rect l="l" t="t" r="r" b="b"/>
              <a:pathLst>
                <a:path w="158115" h="588010">
                  <a:moveTo>
                    <a:pt x="0" y="0"/>
                  </a:moveTo>
                  <a:lnTo>
                    <a:pt x="157554" y="588002"/>
                  </a:lnTo>
                </a:path>
              </a:pathLst>
            </a:custGeom>
            <a:ln w="57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59" name="object 59">
              <a:extLst>
                <a:ext uri="{FF2B5EF4-FFF2-40B4-BE49-F238E27FC236}">
                  <a16:creationId xmlns:a16="http://schemas.microsoft.com/office/drawing/2014/main" id="{AD850AE1-74DA-5546-951B-D14A1D687E65}"/>
                </a:ext>
              </a:extLst>
            </p:cNvPr>
            <p:cNvSpPr/>
            <p:nvPr/>
          </p:nvSpPr>
          <p:spPr>
            <a:xfrm>
              <a:off x="7253278" y="4477827"/>
              <a:ext cx="57785" cy="103505"/>
            </a:xfrm>
            <a:custGeom>
              <a:avLst/>
              <a:gdLst/>
              <a:ahLst/>
              <a:cxnLst/>
              <a:rect l="l" t="t" r="r" b="b"/>
              <a:pathLst>
                <a:path w="57784" h="103504">
                  <a:moveTo>
                    <a:pt x="57658" y="0"/>
                  </a:moveTo>
                  <a:lnTo>
                    <a:pt x="0" y="15449"/>
                  </a:lnTo>
                  <a:lnTo>
                    <a:pt x="54342" y="102942"/>
                  </a:lnTo>
                  <a:lnTo>
                    <a:pt x="576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60" name="object 60">
              <a:extLst>
                <a:ext uri="{FF2B5EF4-FFF2-40B4-BE49-F238E27FC236}">
                  <a16:creationId xmlns:a16="http://schemas.microsoft.com/office/drawing/2014/main" id="{C9D89ECF-656C-8E48-B835-C1F2F70580D4}"/>
                </a:ext>
              </a:extLst>
            </p:cNvPr>
            <p:cNvSpPr/>
            <p:nvPr/>
          </p:nvSpPr>
          <p:spPr>
            <a:xfrm>
              <a:off x="7253278" y="4477827"/>
              <a:ext cx="57785" cy="103505"/>
            </a:xfrm>
            <a:custGeom>
              <a:avLst/>
              <a:gdLst/>
              <a:ahLst/>
              <a:cxnLst/>
              <a:rect l="l" t="t" r="r" b="b"/>
              <a:pathLst>
                <a:path w="57784" h="103504">
                  <a:moveTo>
                    <a:pt x="0" y="15449"/>
                  </a:moveTo>
                  <a:lnTo>
                    <a:pt x="54342" y="102942"/>
                  </a:lnTo>
                  <a:lnTo>
                    <a:pt x="57658" y="0"/>
                  </a:lnTo>
                  <a:lnTo>
                    <a:pt x="0" y="15449"/>
                  </a:lnTo>
                  <a:close/>
                </a:path>
              </a:pathLst>
            </a:custGeom>
            <a:ln w="57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</p:grpSp>
      <p:sp>
        <p:nvSpPr>
          <p:cNvPr id="61" name="object 61">
            <a:extLst>
              <a:ext uri="{FF2B5EF4-FFF2-40B4-BE49-F238E27FC236}">
                <a16:creationId xmlns:a16="http://schemas.microsoft.com/office/drawing/2014/main" id="{F3415F6E-19DC-C343-97C8-32894BA48591}"/>
              </a:ext>
            </a:extLst>
          </p:cNvPr>
          <p:cNvSpPr txBox="1"/>
          <p:nvPr/>
        </p:nvSpPr>
        <p:spPr>
          <a:xfrm>
            <a:off x="3567661" y="5005383"/>
            <a:ext cx="5063842" cy="362074"/>
          </a:xfrm>
          <a:prstGeom prst="rect">
            <a:avLst/>
          </a:prstGeom>
        </p:spPr>
        <p:txBody>
          <a:bodyPr vert="horz" wrap="square" lIns="0" tIns="15989" rIns="0" bIns="0" rtlCol="0">
            <a:spAutoFit/>
          </a:bodyPr>
          <a:lstStyle/>
          <a:p>
            <a:pPr marL="11421">
              <a:spcBef>
                <a:spcPts val="126"/>
              </a:spcBef>
            </a:pPr>
            <a:r>
              <a:rPr sz="2248" b="1" spc="-22" dirty="0">
                <a:solidFill>
                  <a:srgbClr val="008000"/>
                </a:solidFill>
                <a:latin typeface="Trebuchet MS"/>
                <a:cs typeface="Trebuchet MS"/>
              </a:rPr>
              <a:t>Exponential</a:t>
            </a:r>
            <a:r>
              <a:rPr sz="2248" b="1" spc="148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2248" b="1" spc="-13" dirty="0">
                <a:solidFill>
                  <a:srgbClr val="008000"/>
                </a:solidFill>
                <a:latin typeface="Trebuchet MS"/>
                <a:cs typeface="Trebuchet MS"/>
              </a:rPr>
              <a:t>saving</a:t>
            </a:r>
            <a:r>
              <a:rPr sz="2248" b="1" spc="153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2248" b="1" spc="-67" dirty="0">
                <a:solidFill>
                  <a:srgbClr val="008000"/>
                </a:solidFill>
                <a:latin typeface="Trebuchet MS"/>
                <a:cs typeface="Trebuchet MS"/>
              </a:rPr>
              <a:t>in</a:t>
            </a:r>
            <a:r>
              <a:rPr sz="2248" b="1" spc="148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2248" b="1" spc="-36" dirty="0">
                <a:solidFill>
                  <a:srgbClr val="008000"/>
                </a:solidFill>
                <a:latin typeface="Trebuchet MS"/>
                <a:cs typeface="Trebuchet MS"/>
              </a:rPr>
              <a:t>time</a:t>
            </a:r>
            <a:r>
              <a:rPr sz="2248" b="1" spc="148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2248" b="1" spc="-27" dirty="0">
                <a:solidFill>
                  <a:srgbClr val="008000"/>
                </a:solidFill>
                <a:latin typeface="Trebuchet MS"/>
                <a:cs typeface="Trebuchet MS"/>
              </a:rPr>
              <a:t>and</a:t>
            </a:r>
            <a:r>
              <a:rPr sz="2248" b="1" spc="153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2248" b="1" spc="-31" dirty="0">
                <a:solidFill>
                  <a:srgbClr val="008000"/>
                </a:solidFill>
                <a:latin typeface="Trebuchet MS"/>
                <a:cs typeface="Trebuchet MS"/>
              </a:rPr>
              <a:t>space!</a:t>
            </a:r>
            <a:endParaRPr sz="2248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889298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A65E5-929B-8C4E-AD46-61A52AF40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C1DA7-B168-6E44-B597-055DBDADA80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altLang="en-US" sz="3200" dirty="0"/>
              <a:t>Project Guidelines (D2L)</a:t>
            </a:r>
          </a:p>
          <a:p>
            <a:r>
              <a:rPr lang="en-GB" altLang="en-US" sz="3200" dirty="0"/>
              <a:t>Review of Lecture </a:t>
            </a:r>
            <a:r>
              <a:rPr lang="en-US" altLang="en-US" sz="3200" dirty="0"/>
              <a:t>5</a:t>
            </a:r>
            <a:endParaRPr lang="en-GB" altLang="zh-CN" sz="3200" dirty="0"/>
          </a:p>
          <a:p>
            <a:pPr lvl="1"/>
            <a:r>
              <a:rPr lang="en-GB" altLang="en-US" sz="2800" dirty="0"/>
              <a:t>Backtracking Algorithm</a:t>
            </a:r>
            <a:endParaRPr lang="en-GB" altLang="en-US" sz="3200" dirty="0"/>
          </a:p>
          <a:p>
            <a:pPr lvl="1"/>
            <a:r>
              <a:rPr lang="en-GB" altLang="en-US" sz="2800" dirty="0"/>
              <a:t>Depth-first search (DFS)</a:t>
            </a:r>
          </a:p>
          <a:p>
            <a:pPr lvl="1"/>
            <a:r>
              <a:rPr lang="en-GB" altLang="en-US" sz="2800" dirty="0"/>
              <a:t>Breadth-first search (BFS)</a:t>
            </a:r>
          </a:p>
          <a:p>
            <a:r>
              <a:rPr lang="en-GB" altLang="en-US" sz="3200" dirty="0"/>
              <a:t>Depth-limited search</a:t>
            </a:r>
          </a:p>
          <a:p>
            <a:r>
              <a:rPr lang="en-US" sz="3200" dirty="0"/>
              <a:t>Iterative deepening depth-first search</a:t>
            </a:r>
          </a:p>
          <a:p>
            <a:r>
              <a:rPr lang="en-US" altLang="en-US" sz="3200" dirty="0"/>
              <a:t>Dynamic Programming (DP)</a:t>
            </a:r>
          </a:p>
          <a:p>
            <a:r>
              <a:rPr lang="en-GB" altLang="en-US" sz="32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678691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365E-264F-794C-A8A5-DF662A324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grpSp>
        <p:nvGrpSpPr>
          <p:cNvPr id="4" name="object 3">
            <a:extLst>
              <a:ext uri="{FF2B5EF4-FFF2-40B4-BE49-F238E27FC236}">
                <a16:creationId xmlns:a16="http://schemas.microsoft.com/office/drawing/2014/main" id="{A65FFA77-206A-9F48-99FF-BFE8A769C8B6}"/>
              </a:ext>
            </a:extLst>
          </p:cNvPr>
          <p:cNvGrpSpPr/>
          <p:nvPr/>
        </p:nvGrpSpPr>
        <p:grpSpPr>
          <a:xfrm>
            <a:off x="2805871" y="1192599"/>
            <a:ext cx="6586193" cy="2249835"/>
            <a:chOff x="1421255" y="1326214"/>
            <a:chExt cx="7324090" cy="2501900"/>
          </a:xfrm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EA0B0A2A-0169-1E4F-99DD-AB80F681AAB0}"/>
                </a:ext>
              </a:extLst>
            </p:cNvPr>
            <p:cNvSpPr/>
            <p:nvPr/>
          </p:nvSpPr>
          <p:spPr>
            <a:xfrm>
              <a:off x="1432699" y="1615172"/>
              <a:ext cx="7301230" cy="2201545"/>
            </a:xfrm>
            <a:custGeom>
              <a:avLst/>
              <a:gdLst/>
              <a:ahLst/>
              <a:cxnLst/>
              <a:rect l="l" t="t" r="r" b="b"/>
              <a:pathLst>
                <a:path w="7301230" h="2201545">
                  <a:moveTo>
                    <a:pt x="0" y="0"/>
                  </a:moveTo>
                  <a:lnTo>
                    <a:pt x="0" y="2201376"/>
                  </a:lnTo>
                  <a:lnTo>
                    <a:pt x="7300958" y="2201376"/>
                  </a:lnTo>
                  <a:lnTo>
                    <a:pt x="7300958" y="0"/>
                  </a:lnTo>
                  <a:lnTo>
                    <a:pt x="0" y="0"/>
                  </a:lnTo>
                  <a:close/>
                </a:path>
              </a:pathLst>
            </a:custGeom>
            <a:ln w="228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2AE81A6B-4E1B-164F-BC3F-45CEBB43BCA0}"/>
                </a:ext>
              </a:extLst>
            </p:cNvPr>
            <p:cNvSpPr/>
            <p:nvPr/>
          </p:nvSpPr>
          <p:spPr>
            <a:xfrm>
              <a:off x="1547137" y="1326214"/>
              <a:ext cx="5172710" cy="578485"/>
            </a:xfrm>
            <a:custGeom>
              <a:avLst/>
              <a:gdLst/>
              <a:ahLst/>
              <a:cxnLst/>
              <a:rect l="l" t="t" r="r" b="b"/>
              <a:pathLst>
                <a:path w="5172709" h="578485">
                  <a:moveTo>
                    <a:pt x="5172496" y="0"/>
                  </a:moveTo>
                  <a:lnTo>
                    <a:pt x="0" y="0"/>
                  </a:lnTo>
                  <a:lnTo>
                    <a:pt x="0" y="577915"/>
                  </a:lnTo>
                  <a:lnTo>
                    <a:pt x="5172496" y="577915"/>
                  </a:lnTo>
                  <a:lnTo>
                    <a:pt x="51724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pic>
          <p:nvPicPr>
            <p:cNvPr id="7" name="object 6">
              <a:extLst>
                <a:ext uri="{FF2B5EF4-FFF2-40B4-BE49-F238E27FC236}">
                  <a16:creationId xmlns:a16="http://schemas.microsoft.com/office/drawing/2014/main" id="{6FD346BA-6365-5C47-943A-FB4E52C7F32C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7137" y="1326214"/>
              <a:ext cx="577915" cy="577915"/>
            </a:xfrm>
            <a:prstGeom prst="rect">
              <a:avLst/>
            </a:prstGeom>
          </p:spPr>
        </p:pic>
      </p:grpSp>
      <p:grpSp>
        <p:nvGrpSpPr>
          <p:cNvPr id="8" name="object 7">
            <a:extLst>
              <a:ext uri="{FF2B5EF4-FFF2-40B4-BE49-F238E27FC236}">
                <a16:creationId xmlns:a16="http://schemas.microsoft.com/office/drawing/2014/main" id="{C308BC26-F62A-A743-BA55-195DF63E8DD9}"/>
              </a:ext>
            </a:extLst>
          </p:cNvPr>
          <p:cNvGrpSpPr/>
          <p:nvPr/>
        </p:nvGrpSpPr>
        <p:grpSpPr>
          <a:xfrm>
            <a:off x="1912817" y="4331241"/>
            <a:ext cx="8372356" cy="1312785"/>
            <a:chOff x="428146" y="4816500"/>
            <a:chExt cx="9310370" cy="1459865"/>
          </a:xfrm>
        </p:grpSpPr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76352B69-3627-BE4C-BCCB-F9F873C4A3F6}"/>
                </a:ext>
              </a:extLst>
            </p:cNvPr>
            <p:cNvSpPr/>
            <p:nvPr/>
          </p:nvSpPr>
          <p:spPr>
            <a:xfrm>
              <a:off x="440862" y="5093062"/>
              <a:ext cx="9284970" cy="1170305"/>
            </a:xfrm>
            <a:custGeom>
              <a:avLst/>
              <a:gdLst/>
              <a:ahLst/>
              <a:cxnLst/>
              <a:rect l="l" t="t" r="r" b="b"/>
              <a:pathLst>
                <a:path w="9284970" h="1170304">
                  <a:moveTo>
                    <a:pt x="0" y="0"/>
                  </a:moveTo>
                  <a:lnTo>
                    <a:pt x="0" y="1170184"/>
                  </a:lnTo>
                  <a:lnTo>
                    <a:pt x="9284633" y="1170184"/>
                  </a:lnTo>
                  <a:lnTo>
                    <a:pt x="9284633" y="0"/>
                  </a:lnTo>
                  <a:lnTo>
                    <a:pt x="0" y="0"/>
                  </a:lnTo>
                  <a:close/>
                </a:path>
              </a:pathLst>
            </a:custGeom>
            <a:ln w="254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1DEFEFE1-A46A-7346-8A6E-85742D5CB079}"/>
                </a:ext>
              </a:extLst>
            </p:cNvPr>
            <p:cNvSpPr/>
            <p:nvPr/>
          </p:nvSpPr>
          <p:spPr>
            <a:xfrm>
              <a:off x="568017" y="4816500"/>
              <a:ext cx="4079240" cy="553720"/>
            </a:xfrm>
            <a:custGeom>
              <a:avLst/>
              <a:gdLst/>
              <a:ahLst/>
              <a:cxnLst/>
              <a:rect l="l" t="t" r="r" b="b"/>
              <a:pathLst>
                <a:path w="4079240" h="553720">
                  <a:moveTo>
                    <a:pt x="4078618" y="0"/>
                  </a:moveTo>
                  <a:lnTo>
                    <a:pt x="0" y="0"/>
                  </a:lnTo>
                  <a:lnTo>
                    <a:pt x="0" y="553124"/>
                  </a:lnTo>
                  <a:lnTo>
                    <a:pt x="4078618" y="553124"/>
                  </a:lnTo>
                  <a:lnTo>
                    <a:pt x="40786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pic>
          <p:nvPicPr>
            <p:cNvPr id="11" name="object 10">
              <a:extLst>
                <a:ext uri="{FF2B5EF4-FFF2-40B4-BE49-F238E27FC236}">
                  <a16:creationId xmlns:a16="http://schemas.microsoft.com/office/drawing/2014/main" id="{0838A5C5-9AF5-734F-AA25-5FD0AC85526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017" y="4816500"/>
              <a:ext cx="642132" cy="553124"/>
            </a:xfrm>
            <a:prstGeom prst="rect">
              <a:avLst/>
            </a:prstGeom>
          </p:spPr>
        </p:pic>
      </p:grpSp>
      <p:sp>
        <p:nvSpPr>
          <p:cNvPr id="12" name="object 11">
            <a:extLst>
              <a:ext uri="{FF2B5EF4-FFF2-40B4-BE49-F238E27FC236}">
                <a16:creationId xmlns:a16="http://schemas.microsoft.com/office/drawing/2014/main" id="{EED66825-A528-0B4F-AD3E-7A1D640B1159}"/>
              </a:ext>
            </a:extLst>
          </p:cNvPr>
          <p:cNvSpPr txBox="1"/>
          <p:nvPr/>
        </p:nvSpPr>
        <p:spPr>
          <a:xfrm>
            <a:off x="2095782" y="1265229"/>
            <a:ext cx="7753366" cy="4199984"/>
          </a:xfrm>
          <a:prstGeom prst="rect">
            <a:avLst/>
          </a:prstGeom>
        </p:spPr>
        <p:txBody>
          <a:bodyPr vert="horz" wrap="square" lIns="0" tIns="15418" rIns="0" bIns="0" rtlCol="0">
            <a:spAutoFit/>
          </a:bodyPr>
          <a:lstStyle/>
          <a:p>
            <a:pPr marL="1445913">
              <a:spcBef>
                <a:spcPts val="121"/>
              </a:spcBef>
              <a:tabLst>
                <a:tab pos="2831864" algn="l"/>
              </a:tabLst>
            </a:pPr>
            <a:r>
              <a:rPr sz="2023" b="1" spc="-9" dirty="0">
                <a:solidFill>
                  <a:srgbClr val="0000FF"/>
                </a:solidFill>
                <a:latin typeface="Trebuchet MS"/>
                <a:cs typeface="Trebuchet MS"/>
              </a:rPr>
              <a:t>Algorithm:	</a:t>
            </a:r>
            <a:r>
              <a:rPr sz="2023" b="1" spc="-27" dirty="0">
                <a:solidFill>
                  <a:srgbClr val="0000FF"/>
                </a:solidFill>
                <a:latin typeface="Trebuchet MS"/>
                <a:cs typeface="Trebuchet MS"/>
              </a:rPr>
              <a:t>dynamic</a:t>
            </a:r>
            <a:r>
              <a:rPr sz="2023" b="1" spc="112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023" b="1" spc="-13" dirty="0">
                <a:solidFill>
                  <a:srgbClr val="0000FF"/>
                </a:solidFill>
                <a:latin typeface="Trebuchet MS"/>
                <a:cs typeface="Trebuchet MS"/>
              </a:rPr>
              <a:t>programming</a:t>
            </a:r>
            <a:endParaRPr sz="2023" dirty="0">
              <a:latin typeface="Trebuchet MS"/>
              <a:cs typeface="Trebuchet MS"/>
            </a:endParaRPr>
          </a:p>
          <a:p>
            <a:pPr>
              <a:spcBef>
                <a:spcPts val="36"/>
              </a:spcBef>
            </a:pPr>
            <a:endParaRPr sz="1709" dirty="0">
              <a:latin typeface="Trebuchet MS"/>
              <a:cs typeface="Trebuchet MS"/>
            </a:endParaRPr>
          </a:p>
          <a:p>
            <a:pPr marL="884565"/>
            <a:r>
              <a:rPr sz="2023" spc="-130" dirty="0">
                <a:latin typeface="Trebuchet MS"/>
                <a:cs typeface="Trebuchet MS"/>
              </a:rPr>
              <a:t>def</a:t>
            </a:r>
            <a:r>
              <a:rPr sz="2023" spc="81" dirty="0">
                <a:latin typeface="Trebuchet MS"/>
                <a:cs typeface="Trebuchet MS"/>
              </a:rPr>
              <a:t> </a:t>
            </a:r>
            <a:r>
              <a:rPr sz="2023" spc="-22" dirty="0">
                <a:latin typeface="Trebuchet MS"/>
                <a:cs typeface="Trebuchet MS"/>
              </a:rPr>
              <a:t>DynamicProgramming(</a:t>
            </a:r>
            <a:r>
              <a:rPr sz="2023" i="1" spc="-22" dirty="0">
                <a:latin typeface="Trebuchet MS"/>
                <a:cs typeface="Trebuchet MS"/>
              </a:rPr>
              <a:t>s</a:t>
            </a:r>
            <a:r>
              <a:rPr sz="2023" spc="-22" dirty="0">
                <a:latin typeface="Trebuchet MS"/>
                <a:cs typeface="Trebuchet MS"/>
              </a:rPr>
              <a:t>):</a:t>
            </a:r>
            <a:endParaRPr sz="2023" dirty="0">
              <a:latin typeface="Trebuchet MS"/>
              <a:cs typeface="Trebuchet MS"/>
            </a:endParaRPr>
          </a:p>
          <a:p>
            <a:pPr marL="1296296">
              <a:spcBef>
                <a:spcPts val="508"/>
              </a:spcBef>
            </a:pPr>
            <a:r>
              <a:rPr sz="2023" b="1" spc="27" dirty="0">
                <a:solidFill>
                  <a:srgbClr val="008000"/>
                </a:solidFill>
                <a:latin typeface="Trebuchet MS"/>
                <a:cs typeface="Trebuchet MS"/>
              </a:rPr>
              <a:t>If</a:t>
            </a:r>
            <a:r>
              <a:rPr sz="2023" b="1" spc="144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2023" b="1" spc="-54" dirty="0">
                <a:solidFill>
                  <a:srgbClr val="008000"/>
                </a:solidFill>
                <a:latin typeface="Trebuchet MS"/>
                <a:cs typeface="Trebuchet MS"/>
              </a:rPr>
              <a:t>already</a:t>
            </a:r>
            <a:r>
              <a:rPr sz="2023" b="1" spc="144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2023" b="1" spc="-27" dirty="0">
                <a:solidFill>
                  <a:srgbClr val="008000"/>
                </a:solidFill>
                <a:latin typeface="Trebuchet MS"/>
                <a:cs typeface="Trebuchet MS"/>
              </a:rPr>
              <a:t>computed</a:t>
            </a:r>
            <a:r>
              <a:rPr sz="2023" b="1" spc="144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2023" b="1" spc="-81" dirty="0">
                <a:solidFill>
                  <a:srgbClr val="008000"/>
                </a:solidFill>
                <a:latin typeface="Trebuchet MS"/>
                <a:cs typeface="Trebuchet MS"/>
              </a:rPr>
              <a:t>for</a:t>
            </a:r>
            <a:r>
              <a:rPr sz="2023" b="1" spc="139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2023" i="1" spc="9" dirty="0">
                <a:solidFill>
                  <a:srgbClr val="008000"/>
                </a:solidFill>
                <a:latin typeface="Trebuchet MS"/>
                <a:cs typeface="Trebuchet MS"/>
              </a:rPr>
              <a:t>s</a:t>
            </a:r>
            <a:r>
              <a:rPr sz="2023" b="1" spc="9" dirty="0">
                <a:solidFill>
                  <a:srgbClr val="008000"/>
                </a:solidFill>
                <a:latin typeface="Trebuchet MS"/>
                <a:cs typeface="Trebuchet MS"/>
              </a:rPr>
              <a:t>,</a:t>
            </a:r>
            <a:r>
              <a:rPr sz="2023" b="1" spc="144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2023" b="1" spc="-63" dirty="0">
                <a:solidFill>
                  <a:srgbClr val="008000"/>
                </a:solidFill>
                <a:latin typeface="Trebuchet MS"/>
                <a:cs typeface="Trebuchet MS"/>
              </a:rPr>
              <a:t>return</a:t>
            </a:r>
            <a:r>
              <a:rPr sz="2023" b="1" spc="144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2023" b="1" spc="-45" dirty="0">
                <a:solidFill>
                  <a:srgbClr val="008000"/>
                </a:solidFill>
                <a:latin typeface="Trebuchet MS"/>
                <a:cs typeface="Trebuchet MS"/>
              </a:rPr>
              <a:t>cached</a:t>
            </a:r>
            <a:r>
              <a:rPr sz="2023" b="1" spc="144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2023" b="1" spc="-72" dirty="0">
                <a:solidFill>
                  <a:srgbClr val="008000"/>
                </a:solidFill>
                <a:latin typeface="Trebuchet MS"/>
                <a:cs typeface="Trebuchet MS"/>
              </a:rPr>
              <a:t>answer.</a:t>
            </a:r>
            <a:endParaRPr sz="2023" dirty="0">
              <a:latin typeface="Trebuchet MS"/>
              <a:cs typeface="Trebuchet MS"/>
            </a:endParaRPr>
          </a:p>
          <a:p>
            <a:pPr marL="1296296">
              <a:spcBef>
                <a:spcPts val="513"/>
              </a:spcBef>
            </a:pPr>
            <a:r>
              <a:rPr sz="2023" spc="-58" dirty="0">
                <a:latin typeface="Trebuchet MS"/>
                <a:cs typeface="Trebuchet MS"/>
              </a:rPr>
              <a:t>If</a:t>
            </a:r>
            <a:r>
              <a:rPr sz="2023" spc="67" dirty="0">
                <a:latin typeface="Trebuchet MS"/>
                <a:cs typeface="Trebuchet MS"/>
              </a:rPr>
              <a:t> </a:t>
            </a:r>
            <a:r>
              <a:rPr sz="2023" spc="4" dirty="0">
                <a:latin typeface="Trebuchet MS"/>
                <a:cs typeface="Trebuchet MS"/>
              </a:rPr>
              <a:t>IsEnd(</a:t>
            </a:r>
            <a:r>
              <a:rPr sz="2023" i="1" spc="4" dirty="0">
                <a:latin typeface="Trebuchet MS"/>
                <a:cs typeface="Trebuchet MS"/>
              </a:rPr>
              <a:t>s</a:t>
            </a:r>
            <a:r>
              <a:rPr sz="2023" spc="4" dirty="0">
                <a:latin typeface="Trebuchet MS"/>
                <a:cs typeface="Trebuchet MS"/>
              </a:rPr>
              <a:t>):</a:t>
            </a:r>
            <a:r>
              <a:rPr sz="2023" spc="297" dirty="0">
                <a:latin typeface="Trebuchet MS"/>
                <a:cs typeface="Trebuchet MS"/>
              </a:rPr>
              <a:t> </a:t>
            </a:r>
            <a:r>
              <a:rPr sz="2023" spc="-90" dirty="0">
                <a:latin typeface="Trebuchet MS"/>
                <a:cs typeface="Trebuchet MS"/>
              </a:rPr>
              <a:t>return</a:t>
            </a:r>
            <a:r>
              <a:rPr sz="2023" spc="72" dirty="0">
                <a:latin typeface="Trebuchet MS"/>
                <a:cs typeface="Trebuchet MS"/>
              </a:rPr>
              <a:t> </a:t>
            </a:r>
            <a:r>
              <a:rPr sz="2023" spc="-63" dirty="0">
                <a:latin typeface="Trebuchet MS"/>
                <a:cs typeface="Trebuchet MS"/>
              </a:rPr>
              <a:t>solution</a:t>
            </a:r>
            <a:endParaRPr sz="2023" dirty="0">
              <a:latin typeface="Trebuchet MS"/>
              <a:cs typeface="Trebuchet MS"/>
            </a:endParaRPr>
          </a:p>
          <a:p>
            <a:pPr marL="1296296">
              <a:spcBef>
                <a:spcPts val="513"/>
              </a:spcBef>
            </a:pPr>
            <a:r>
              <a:rPr sz="2023" spc="45" dirty="0">
                <a:latin typeface="Trebuchet MS"/>
                <a:cs typeface="Trebuchet MS"/>
              </a:rPr>
              <a:t>F</a:t>
            </a:r>
            <a:r>
              <a:rPr sz="2023" spc="-117" dirty="0">
                <a:latin typeface="Trebuchet MS"/>
                <a:cs typeface="Trebuchet MS"/>
              </a:rPr>
              <a:t>o</a:t>
            </a:r>
            <a:r>
              <a:rPr sz="2023" spc="-90" dirty="0">
                <a:latin typeface="Trebuchet MS"/>
                <a:cs typeface="Trebuchet MS"/>
              </a:rPr>
              <a:t>r</a:t>
            </a:r>
            <a:r>
              <a:rPr sz="2023" spc="76" dirty="0">
                <a:latin typeface="Trebuchet MS"/>
                <a:cs typeface="Trebuchet MS"/>
              </a:rPr>
              <a:t> </a:t>
            </a:r>
            <a:r>
              <a:rPr sz="2023" spc="-103" dirty="0">
                <a:latin typeface="Trebuchet MS"/>
                <a:cs typeface="Trebuchet MS"/>
              </a:rPr>
              <a:t>each</a:t>
            </a:r>
            <a:r>
              <a:rPr sz="2023" spc="72" dirty="0">
                <a:latin typeface="Trebuchet MS"/>
                <a:cs typeface="Trebuchet MS"/>
              </a:rPr>
              <a:t> </a:t>
            </a:r>
            <a:r>
              <a:rPr sz="2023" spc="-72" dirty="0">
                <a:latin typeface="Trebuchet MS"/>
                <a:cs typeface="Trebuchet MS"/>
              </a:rPr>
              <a:t>action</a:t>
            </a:r>
            <a:r>
              <a:rPr sz="2023" spc="72" dirty="0">
                <a:latin typeface="Trebuchet MS"/>
                <a:cs typeface="Trebuchet MS"/>
              </a:rPr>
              <a:t> </a:t>
            </a:r>
            <a:r>
              <a:rPr sz="2023" i="1" spc="18" dirty="0">
                <a:latin typeface="Trebuchet MS"/>
                <a:cs typeface="Trebuchet MS"/>
              </a:rPr>
              <a:t>a</a:t>
            </a:r>
            <a:r>
              <a:rPr sz="2023" i="1" spc="-40" dirty="0">
                <a:latin typeface="Trebuchet MS"/>
                <a:cs typeface="Trebuchet MS"/>
              </a:rPr>
              <a:t> </a:t>
            </a:r>
            <a:r>
              <a:rPr sz="2023" spc="-243" dirty="0">
                <a:latin typeface="Lucida Sans Unicode"/>
                <a:cs typeface="Lucida Sans Unicode"/>
              </a:rPr>
              <a:t>∈</a:t>
            </a:r>
            <a:r>
              <a:rPr sz="2023" spc="-72" dirty="0">
                <a:latin typeface="Lucida Sans Unicode"/>
                <a:cs typeface="Lucida Sans Unicode"/>
              </a:rPr>
              <a:t> </a:t>
            </a:r>
            <a:r>
              <a:rPr sz="2023" spc="-31" dirty="0">
                <a:latin typeface="Trebuchet MS"/>
                <a:cs typeface="Trebuchet MS"/>
              </a:rPr>
              <a:t>Actions</a:t>
            </a:r>
            <a:r>
              <a:rPr sz="2023" spc="54" dirty="0">
                <a:latin typeface="Trebuchet MS"/>
                <a:cs typeface="Trebuchet MS"/>
              </a:rPr>
              <a:t>(</a:t>
            </a:r>
            <a:r>
              <a:rPr sz="2023" i="1" spc="139" dirty="0">
                <a:latin typeface="Trebuchet MS"/>
                <a:cs typeface="Trebuchet MS"/>
              </a:rPr>
              <a:t>s</a:t>
            </a:r>
            <a:r>
              <a:rPr sz="2023" spc="54" dirty="0">
                <a:latin typeface="Trebuchet MS"/>
                <a:cs typeface="Trebuchet MS"/>
              </a:rPr>
              <a:t>)</a:t>
            </a:r>
            <a:r>
              <a:rPr sz="2023" spc="-175" dirty="0">
                <a:latin typeface="Trebuchet MS"/>
                <a:cs typeface="Trebuchet MS"/>
              </a:rPr>
              <a:t>:</a:t>
            </a:r>
            <a:r>
              <a:rPr sz="2023" spc="301" dirty="0">
                <a:latin typeface="Trebuchet MS"/>
                <a:cs typeface="Trebuchet MS"/>
              </a:rPr>
              <a:t> </a:t>
            </a:r>
            <a:r>
              <a:rPr sz="2023" spc="-175" dirty="0">
                <a:latin typeface="Trebuchet MS"/>
                <a:cs typeface="Trebuchet MS"/>
              </a:rPr>
              <a:t>...</a:t>
            </a:r>
            <a:endParaRPr sz="2023" dirty="0">
              <a:latin typeface="Trebuchet MS"/>
              <a:cs typeface="Trebuchet MS"/>
            </a:endParaRPr>
          </a:p>
          <a:p>
            <a:pPr>
              <a:spcBef>
                <a:spcPts val="31"/>
              </a:spcBef>
            </a:pPr>
            <a:endParaRPr sz="2833" dirty="0">
              <a:latin typeface="Trebuchet MS"/>
              <a:cs typeface="Trebuchet MS"/>
            </a:endParaRPr>
          </a:p>
          <a:p>
            <a:pPr>
              <a:spcBef>
                <a:spcPts val="45"/>
              </a:spcBef>
            </a:pPr>
            <a:endParaRPr lang="en-US" sz="2338" dirty="0">
              <a:latin typeface="Trebuchet MS"/>
              <a:cs typeface="Trebuchet MS"/>
            </a:endParaRPr>
          </a:p>
          <a:p>
            <a:pPr>
              <a:spcBef>
                <a:spcPts val="45"/>
              </a:spcBef>
            </a:pPr>
            <a:endParaRPr sz="2338" dirty="0">
              <a:latin typeface="Trebuchet MS"/>
              <a:cs typeface="Trebuchet MS"/>
            </a:endParaRPr>
          </a:p>
          <a:p>
            <a:pPr marL="634443">
              <a:tabLst>
                <a:tab pos="2412138" algn="l"/>
              </a:tabLst>
            </a:pPr>
            <a:r>
              <a:rPr sz="2248" b="1" spc="-4" dirty="0">
                <a:solidFill>
                  <a:srgbClr val="FF0000"/>
                </a:solidFill>
                <a:latin typeface="Trebuchet MS"/>
                <a:cs typeface="Trebuchet MS"/>
              </a:rPr>
              <a:t>Assumption:	</a:t>
            </a:r>
            <a:r>
              <a:rPr sz="2248" b="1" spc="-54" dirty="0">
                <a:solidFill>
                  <a:srgbClr val="FF0000"/>
                </a:solidFill>
                <a:latin typeface="Trebuchet MS"/>
                <a:cs typeface="Trebuchet MS"/>
              </a:rPr>
              <a:t>acyclicity</a:t>
            </a:r>
            <a:endParaRPr sz="2248" dirty="0">
              <a:latin typeface="Trebuchet MS"/>
              <a:cs typeface="Trebuchet MS"/>
            </a:endParaRPr>
          </a:p>
          <a:p>
            <a:pPr>
              <a:spcBef>
                <a:spcPts val="13"/>
              </a:spcBef>
            </a:pPr>
            <a:endParaRPr sz="2113" dirty="0">
              <a:latin typeface="Trebuchet MS"/>
              <a:cs typeface="Trebuchet MS"/>
            </a:endParaRPr>
          </a:p>
          <a:p>
            <a:pPr marL="11421"/>
            <a:r>
              <a:rPr sz="2248" spc="-9" dirty="0">
                <a:latin typeface="Trebuchet MS"/>
                <a:cs typeface="Trebuchet MS"/>
              </a:rPr>
              <a:t>The</a:t>
            </a:r>
            <a:r>
              <a:rPr sz="2248" spc="81" dirty="0">
                <a:latin typeface="Trebuchet MS"/>
                <a:cs typeface="Trebuchet MS"/>
              </a:rPr>
              <a:t> </a:t>
            </a:r>
            <a:r>
              <a:rPr sz="2248" spc="-94" dirty="0">
                <a:latin typeface="Trebuchet MS"/>
                <a:cs typeface="Trebuchet MS"/>
              </a:rPr>
              <a:t>state</a:t>
            </a:r>
            <a:r>
              <a:rPr sz="2248" spc="85" dirty="0">
                <a:latin typeface="Trebuchet MS"/>
                <a:cs typeface="Trebuchet MS"/>
              </a:rPr>
              <a:t> </a:t>
            </a:r>
            <a:r>
              <a:rPr sz="2248" spc="-58" dirty="0">
                <a:latin typeface="Trebuchet MS"/>
                <a:cs typeface="Trebuchet MS"/>
              </a:rPr>
              <a:t>graph</a:t>
            </a:r>
            <a:r>
              <a:rPr sz="2248" spc="81" dirty="0">
                <a:latin typeface="Trebuchet MS"/>
                <a:cs typeface="Trebuchet MS"/>
              </a:rPr>
              <a:t> </a:t>
            </a:r>
            <a:r>
              <a:rPr sz="2248" spc="-126" dirty="0">
                <a:latin typeface="Trebuchet MS"/>
                <a:cs typeface="Trebuchet MS"/>
              </a:rPr>
              <a:t>defined</a:t>
            </a:r>
            <a:r>
              <a:rPr sz="2248" spc="81" dirty="0">
                <a:latin typeface="Trebuchet MS"/>
                <a:cs typeface="Trebuchet MS"/>
              </a:rPr>
              <a:t> </a:t>
            </a:r>
            <a:r>
              <a:rPr sz="2248" spc="-99" dirty="0">
                <a:latin typeface="Trebuchet MS"/>
                <a:cs typeface="Trebuchet MS"/>
              </a:rPr>
              <a:t>by</a:t>
            </a:r>
            <a:r>
              <a:rPr sz="2248" spc="85" dirty="0">
                <a:latin typeface="Trebuchet MS"/>
                <a:cs typeface="Trebuchet MS"/>
              </a:rPr>
              <a:t> </a:t>
            </a:r>
            <a:r>
              <a:rPr sz="2248" spc="4" dirty="0">
                <a:latin typeface="Trebuchet MS"/>
                <a:cs typeface="Trebuchet MS"/>
              </a:rPr>
              <a:t>Actions(</a:t>
            </a:r>
            <a:r>
              <a:rPr sz="2248" i="1" spc="4" dirty="0">
                <a:latin typeface="Trebuchet MS"/>
                <a:cs typeface="Trebuchet MS"/>
              </a:rPr>
              <a:t>s</a:t>
            </a:r>
            <a:r>
              <a:rPr sz="2248" spc="4" dirty="0">
                <a:latin typeface="Trebuchet MS"/>
                <a:cs typeface="Trebuchet MS"/>
              </a:rPr>
              <a:t>)</a:t>
            </a:r>
            <a:r>
              <a:rPr sz="2248" spc="85" dirty="0">
                <a:latin typeface="Trebuchet MS"/>
                <a:cs typeface="Trebuchet MS"/>
              </a:rPr>
              <a:t> </a:t>
            </a:r>
            <a:r>
              <a:rPr sz="2248" spc="-72" dirty="0">
                <a:latin typeface="Trebuchet MS"/>
                <a:cs typeface="Trebuchet MS"/>
              </a:rPr>
              <a:t>and</a:t>
            </a:r>
            <a:r>
              <a:rPr sz="2248" spc="85" dirty="0">
                <a:latin typeface="Trebuchet MS"/>
                <a:cs typeface="Trebuchet MS"/>
              </a:rPr>
              <a:t> </a:t>
            </a:r>
            <a:r>
              <a:rPr sz="2248" spc="-9" dirty="0">
                <a:latin typeface="Trebuchet MS"/>
                <a:cs typeface="Trebuchet MS"/>
              </a:rPr>
              <a:t>Succ(</a:t>
            </a:r>
            <a:r>
              <a:rPr sz="2248" i="1" spc="-9" dirty="0">
                <a:latin typeface="Trebuchet MS"/>
                <a:cs typeface="Trebuchet MS"/>
              </a:rPr>
              <a:t>s,</a:t>
            </a:r>
            <a:r>
              <a:rPr sz="2248" i="1" spc="-297" dirty="0">
                <a:latin typeface="Trebuchet MS"/>
                <a:cs typeface="Trebuchet MS"/>
              </a:rPr>
              <a:t> </a:t>
            </a:r>
            <a:r>
              <a:rPr sz="2248" i="1" spc="40" dirty="0">
                <a:latin typeface="Trebuchet MS"/>
                <a:cs typeface="Trebuchet MS"/>
              </a:rPr>
              <a:t>a</a:t>
            </a:r>
            <a:r>
              <a:rPr sz="2248" spc="40" dirty="0">
                <a:latin typeface="Trebuchet MS"/>
                <a:cs typeface="Trebuchet MS"/>
              </a:rPr>
              <a:t>)</a:t>
            </a:r>
            <a:r>
              <a:rPr sz="2248" spc="85" dirty="0">
                <a:latin typeface="Trebuchet MS"/>
                <a:cs typeface="Trebuchet MS"/>
              </a:rPr>
              <a:t> </a:t>
            </a:r>
            <a:r>
              <a:rPr sz="2248" spc="-67" dirty="0">
                <a:latin typeface="Trebuchet MS"/>
                <a:cs typeface="Trebuchet MS"/>
              </a:rPr>
              <a:t>is</a:t>
            </a:r>
            <a:r>
              <a:rPr sz="2248" spc="81" dirty="0">
                <a:latin typeface="Trebuchet MS"/>
                <a:cs typeface="Trebuchet MS"/>
              </a:rPr>
              <a:t> </a:t>
            </a:r>
            <a:r>
              <a:rPr sz="2248" spc="-108" dirty="0">
                <a:latin typeface="Trebuchet MS"/>
                <a:cs typeface="Trebuchet MS"/>
              </a:rPr>
              <a:t>acyclic.</a:t>
            </a:r>
            <a:endParaRPr sz="2248" dirty="0">
              <a:latin typeface="Trebuchet MS"/>
              <a:cs typeface="Trebuchet MS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FDF33EF-AFCF-BF47-A4AB-E31AC6423D2D}"/>
              </a:ext>
            </a:extLst>
          </p:cNvPr>
          <p:cNvSpPr/>
          <p:nvPr/>
        </p:nvSpPr>
        <p:spPr>
          <a:xfrm>
            <a:off x="2816162" y="3703899"/>
            <a:ext cx="6663504" cy="544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is available on D2L.</a:t>
            </a:r>
          </a:p>
        </p:txBody>
      </p:sp>
    </p:spTree>
    <p:extLst>
      <p:ext uri="{BB962C8B-B14F-4D97-AF65-F5344CB8AC3E}">
        <p14:creationId xmlns:p14="http://schemas.microsoft.com/office/powerpoint/2010/main" val="3609999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E6D0D-54D9-F140-927F-C8E7DF10F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591BF-937A-CF4D-9B34-E77D960F484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object 3">
            <a:extLst>
              <a:ext uri="{FF2B5EF4-FFF2-40B4-BE49-F238E27FC236}">
                <a16:creationId xmlns:a16="http://schemas.microsoft.com/office/drawing/2014/main" id="{FD8C42BB-4B20-784C-877A-5EB5EF076AD6}"/>
              </a:ext>
            </a:extLst>
          </p:cNvPr>
          <p:cNvGrpSpPr/>
          <p:nvPr/>
        </p:nvGrpSpPr>
        <p:grpSpPr>
          <a:xfrm>
            <a:off x="1912817" y="1916666"/>
            <a:ext cx="8372356" cy="1583450"/>
            <a:chOff x="428146" y="2131403"/>
            <a:chExt cx="9310370" cy="1760855"/>
          </a:xfrm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A68F0D9D-D575-B945-870C-EF7F0C85725E}"/>
                </a:ext>
              </a:extLst>
            </p:cNvPr>
            <p:cNvSpPr/>
            <p:nvPr/>
          </p:nvSpPr>
          <p:spPr>
            <a:xfrm>
              <a:off x="440862" y="2452469"/>
              <a:ext cx="9284970" cy="1427480"/>
            </a:xfrm>
            <a:custGeom>
              <a:avLst/>
              <a:gdLst/>
              <a:ahLst/>
              <a:cxnLst/>
              <a:rect l="l" t="t" r="r" b="b"/>
              <a:pathLst>
                <a:path w="9284970" h="1427479">
                  <a:moveTo>
                    <a:pt x="0" y="0"/>
                  </a:moveTo>
                  <a:lnTo>
                    <a:pt x="0" y="1426974"/>
                  </a:lnTo>
                  <a:lnTo>
                    <a:pt x="9284633" y="1426974"/>
                  </a:lnTo>
                  <a:lnTo>
                    <a:pt x="9284633" y="0"/>
                  </a:lnTo>
                  <a:lnTo>
                    <a:pt x="0" y="0"/>
                  </a:lnTo>
                  <a:close/>
                </a:path>
              </a:pathLst>
            </a:custGeom>
            <a:ln w="254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98C114FB-9BB7-AC47-93F4-CF66C9A50BAE}"/>
                </a:ext>
              </a:extLst>
            </p:cNvPr>
            <p:cNvSpPr/>
            <p:nvPr/>
          </p:nvSpPr>
          <p:spPr>
            <a:xfrm>
              <a:off x="568017" y="2131403"/>
              <a:ext cx="3044825" cy="642620"/>
            </a:xfrm>
            <a:custGeom>
              <a:avLst/>
              <a:gdLst/>
              <a:ahLst/>
              <a:cxnLst/>
              <a:rect l="l" t="t" r="r" b="b"/>
              <a:pathLst>
                <a:path w="3044825" h="642619">
                  <a:moveTo>
                    <a:pt x="3044239" y="0"/>
                  </a:moveTo>
                  <a:lnTo>
                    <a:pt x="0" y="0"/>
                  </a:lnTo>
                  <a:lnTo>
                    <a:pt x="0" y="642132"/>
                  </a:lnTo>
                  <a:lnTo>
                    <a:pt x="3044239" y="642132"/>
                  </a:lnTo>
                  <a:lnTo>
                    <a:pt x="30442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pic>
          <p:nvPicPr>
            <p:cNvPr id="7" name="object 6">
              <a:extLst>
                <a:ext uri="{FF2B5EF4-FFF2-40B4-BE49-F238E27FC236}">
                  <a16:creationId xmlns:a16="http://schemas.microsoft.com/office/drawing/2014/main" id="{B8C600AC-F07C-0E44-8972-1C359F318B2C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8017" y="2131403"/>
              <a:ext cx="642132" cy="642132"/>
            </a:xfrm>
            <a:prstGeom prst="rect">
              <a:avLst/>
            </a:prstGeom>
          </p:spPr>
        </p:pic>
      </p:grpSp>
      <p:sp>
        <p:nvSpPr>
          <p:cNvPr id="8" name="object 7">
            <a:extLst>
              <a:ext uri="{FF2B5EF4-FFF2-40B4-BE49-F238E27FC236}">
                <a16:creationId xmlns:a16="http://schemas.microsoft.com/office/drawing/2014/main" id="{A86200F6-217D-EB45-9959-0717D80DFE01}"/>
              </a:ext>
            </a:extLst>
          </p:cNvPr>
          <p:cNvSpPr txBox="1"/>
          <p:nvPr/>
        </p:nvSpPr>
        <p:spPr>
          <a:xfrm>
            <a:off x="2095782" y="1998636"/>
            <a:ext cx="8005759" cy="1289442"/>
          </a:xfrm>
          <a:prstGeom prst="rect">
            <a:avLst/>
          </a:prstGeom>
        </p:spPr>
        <p:txBody>
          <a:bodyPr vert="horz" wrap="square" lIns="0" tIns="15989" rIns="0" bIns="0" rtlCol="0">
            <a:spAutoFit/>
          </a:bodyPr>
          <a:lstStyle/>
          <a:p>
            <a:pPr marL="634443">
              <a:spcBef>
                <a:spcPts val="126"/>
              </a:spcBef>
              <a:tabLst>
                <a:tab pos="2024392" algn="l"/>
              </a:tabLst>
            </a:pPr>
            <a:r>
              <a:rPr sz="2248" b="1" spc="54" dirty="0">
                <a:solidFill>
                  <a:srgbClr val="FF0000"/>
                </a:solidFill>
                <a:latin typeface="Trebuchet MS"/>
                <a:cs typeface="Trebuchet MS"/>
              </a:rPr>
              <a:t>Key</a:t>
            </a:r>
            <a:r>
              <a:rPr sz="2248" b="1" spc="171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248" b="1" spc="-76" dirty="0">
                <a:solidFill>
                  <a:srgbClr val="FF0000"/>
                </a:solidFill>
                <a:latin typeface="Trebuchet MS"/>
                <a:cs typeface="Trebuchet MS"/>
              </a:rPr>
              <a:t>idea:	</a:t>
            </a:r>
            <a:r>
              <a:rPr sz="2248" b="1" spc="-18" dirty="0">
                <a:solidFill>
                  <a:srgbClr val="FF0000"/>
                </a:solidFill>
                <a:latin typeface="Trebuchet MS"/>
                <a:cs typeface="Trebuchet MS"/>
              </a:rPr>
              <a:t>state</a:t>
            </a:r>
            <a:endParaRPr sz="2248">
              <a:latin typeface="Trebuchet MS"/>
              <a:cs typeface="Trebuchet MS"/>
            </a:endParaRPr>
          </a:p>
          <a:p>
            <a:pPr marL="11421" marR="4568">
              <a:lnSpc>
                <a:spcPct val="101600"/>
              </a:lnSpc>
              <a:spcBef>
                <a:spcPts val="1947"/>
              </a:spcBef>
            </a:pPr>
            <a:r>
              <a:rPr sz="2248" spc="193" dirty="0">
                <a:latin typeface="Trebuchet MS"/>
                <a:cs typeface="Trebuchet MS"/>
              </a:rPr>
              <a:t>A</a:t>
            </a:r>
            <a:r>
              <a:rPr sz="2248" spc="198" dirty="0">
                <a:latin typeface="Trebuchet MS"/>
                <a:cs typeface="Trebuchet MS"/>
              </a:rPr>
              <a:t> </a:t>
            </a:r>
            <a:r>
              <a:rPr sz="2248" b="1" spc="-18" dirty="0">
                <a:latin typeface="Trebuchet MS"/>
                <a:cs typeface="Trebuchet MS"/>
              </a:rPr>
              <a:t>state</a:t>
            </a:r>
            <a:r>
              <a:rPr sz="2248" b="1" spc="193" dirty="0">
                <a:latin typeface="Trebuchet MS"/>
                <a:cs typeface="Trebuchet MS"/>
              </a:rPr>
              <a:t> </a:t>
            </a:r>
            <a:r>
              <a:rPr sz="2248" spc="-67" dirty="0">
                <a:latin typeface="Trebuchet MS"/>
                <a:cs typeface="Trebuchet MS"/>
              </a:rPr>
              <a:t>is</a:t>
            </a:r>
            <a:r>
              <a:rPr sz="2248" spc="202" dirty="0">
                <a:latin typeface="Trebuchet MS"/>
                <a:cs typeface="Trebuchet MS"/>
              </a:rPr>
              <a:t> </a:t>
            </a:r>
            <a:r>
              <a:rPr sz="2248" spc="-85" dirty="0">
                <a:latin typeface="Trebuchet MS"/>
                <a:cs typeface="Trebuchet MS"/>
              </a:rPr>
              <a:t>a</a:t>
            </a:r>
            <a:r>
              <a:rPr sz="2248" spc="198" dirty="0">
                <a:latin typeface="Trebuchet MS"/>
                <a:cs typeface="Trebuchet MS"/>
              </a:rPr>
              <a:t> </a:t>
            </a:r>
            <a:r>
              <a:rPr sz="2248" spc="-72" dirty="0">
                <a:latin typeface="Trebuchet MS"/>
                <a:cs typeface="Trebuchet MS"/>
              </a:rPr>
              <a:t>summary</a:t>
            </a:r>
            <a:r>
              <a:rPr sz="2248" spc="198" dirty="0">
                <a:latin typeface="Trebuchet MS"/>
                <a:cs typeface="Trebuchet MS"/>
              </a:rPr>
              <a:t> </a:t>
            </a:r>
            <a:r>
              <a:rPr sz="2248" spc="-103" dirty="0">
                <a:latin typeface="Trebuchet MS"/>
                <a:cs typeface="Trebuchet MS"/>
              </a:rPr>
              <a:t>of</a:t>
            </a:r>
            <a:r>
              <a:rPr sz="2248" spc="198" dirty="0">
                <a:latin typeface="Trebuchet MS"/>
                <a:cs typeface="Trebuchet MS"/>
              </a:rPr>
              <a:t> </a:t>
            </a:r>
            <a:r>
              <a:rPr sz="2248" spc="-112" dirty="0">
                <a:latin typeface="Trebuchet MS"/>
                <a:cs typeface="Trebuchet MS"/>
              </a:rPr>
              <a:t>all</a:t>
            </a:r>
            <a:r>
              <a:rPr sz="2248" spc="198" dirty="0">
                <a:latin typeface="Trebuchet MS"/>
                <a:cs typeface="Trebuchet MS"/>
              </a:rPr>
              <a:t> </a:t>
            </a:r>
            <a:r>
              <a:rPr sz="2248" spc="-112" dirty="0">
                <a:latin typeface="Trebuchet MS"/>
                <a:cs typeface="Trebuchet MS"/>
              </a:rPr>
              <a:t>the</a:t>
            </a:r>
            <a:r>
              <a:rPr sz="2248" spc="202" dirty="0">
                <a:latin typeface="Trebuchet MS"/>
                <a:cs typeface="Trebuchet MS"/>
              </a:rPr>
              <a:t> </a:t>
            </a:r>
            <a:r>
              <a:rPr sz="2248" spc="-67" dirty="0">
                <a:latin typeface="Trebuchet MS"/>
                <a:cs typeface="Trebuchet MS"/>
              </a:rPr>
              <a:t>past</a:t>
            </a:r>
            <a:r>
              <a:rPr sz="2248" spc="198" dirty="0">
                <a:latin typeface="Trebuchet MS"/>
                <a:cs typeface="Trebuchet MS"/>
              </a:rPr>
              <a:t> </a:t>
            </a:r>
            <a:r>
              <a:rPr sz="2248" spc="-72" dirty="0">
                <a:latin typeface="Trebuchet MS"/>
                <a:cs typeface="Trebuchet MS"/>
              </a:rPr>
              <a:t>actions</a:t>
            </a:r>
            <a:r>
              <a:rPr sz="2248" spc="198" dirty="0">
                <a:latin typeface="Trebuchet MS"/>
                <a:cs typeface="Trebuchet MS"/>
              </a:rPr>
              <a:t> </a:t>
            </a:r>
            <a:r>
              <a:rPr sz="2248" spc="-108" dirty="0">
                <a:latin typeface="Trebuchet MS"/>
                <a:cs typeface="Trebuchet MS"/>
              </a:rPr>
              <a:t>sufficient</a:t>
            </a:r>
            <a:r>
              <a:rPr sz="2248" spc="202" dirty="0">
                <a:latin typeface="Trebuchet MS"/>
                <a:cs typeface="Trebuchet MS"/>
              </a:rPr>
              <a:t> </a:t>
            </a:r>
            <a:r>
              <a:rPr sz="2248" spc="-67" dirty="0">
                <a:latin typeface="Trebuchet MS"/>
                <a:cs typeface="Trebuchet MS"/>
              </a:rPr>
              <a:t>to</a:t>
            </a:r>
            <a:r>
              <a:rPr sz="2248" spc="198" dirty="0">
                <a:latin typeface="Trebuchet MS"/>
                <a:cs typeface="Trebuchet MS"/>
              </a:rPr>
              <a:t> </a:t>
            </a:r>
            <a:r>
              <a:rPr sz="2248" spc="-81" dirty="0">
                <a:latin typeface="Trebuchet MS"/>
                <a:cs typeface="Trebuchet MS"/>
              </a:rPr>
              <a:t>choose </a:t>
            </a:r>
            <a:r>
              <a:rPr sz="2248" spc="-661" dirty="0">
                <a:latin typeface="Trebuchet MS"/>
                <a:cs typeface="Trebuchet MS"/>
              </a:rPr>
              <a:t> </a:t>
            </a:r>
            <a:r>
              <a:rPr sz="2248" spc="-103" dirty="0">
                <a:latin typeface="Trebuchet MS"/>
                <a:cs typeface="Trebuchet MS"/>
              </a:rPr>
              <a:t>future</a:t>
            </a:r>
            <a:r>
              <a:rPr sz="2248" spc="76" dirty="0">
                <a:latin typeface="Trebuchet MS"/>
                <a:cs typeface="Trebuchet MS"/>
              </a:rPr>
              <a:t> </a:t>
            </a:r>
            <a:r>
              <a:rPr sz="2248" spc="-72" dirty="0">
                <a:latin typeface="Trebuchet MS"/>
                <a:cs typeface="Trebuchet MS"/>
              </a:rPr>
              <a:t>actions</a:t>
            </a:r>
            <a:r>
              <a:rPr sz="2248" spc="81" dirty="0">
                <a:latin typeface="Trebuchet MS"/>
                <a:cs typeface="Trebuchet MS"/>
              </a:rPr>
              <a:t> </a:t>
            </a:r>
            <a:r>
              <a:rPr sz="2248" b="1" spc="-49" dirty="0">
                <a:latin typeface="Trebuchet MS"/>
                <a:cs typeface="Trebuchet MS"/>
              </a:rPr>
              <a:t>optimally</a:t>
            </a:r>
            <a:r>
              <a:rPr sz="2248" spc="-49" dirty="0">
                <a:latin typeface="Trebuchet MS"/>
                <a:cs typeface="Trebuchet MS"/>
              </a:rPr>
              <a:t>.</a:t>
            </a:r>
            <a:endParaRPr sz="2248">
              <a:latin typeface="Trebuchet MS"/>
              <a:cs typeface="Trebuchet MS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EBB8FC48-9550-3B49-B6B2-6EDD05B6FB13}"/>
              </a:ext>
            </a:extLst>
          </p:cNvPr>
          <p:cNvSpPr txBox="1"/>
          <p:nvPr/>
        </p:nvSpPr>
        <p:spPr>
          <a:xfrm>
            <a:off x="3987245" y="4037837"/>
            <a:ext cx="2782030" cy="1008793"/>
          </a:xfrm>
          <a:prstGeom prst="rect">
            <a:avLst/>
          </a:prstGeom>
        </p:spPr>
        <p:txBody>
          <a:bodyPr vert="horz" wrap="square" lIns="0" tIns="10278" rIns="0" bIns="0" rtlCol="0">
            <a:spAutoFit/>
          </a:bodyPr>
          <a:lstStyle/>
          <a:p>
            <a:pPr marL="11421" marR="4568">
              <a:lnSpc>
                <a:spcPct val="154400"/>
              </a:lnSpc>
              <a:spcBef>
                <a:spcPts val="81"/>
              </a:spcBef>
            </a:pPr>
            <a:r>
              <a:rPr sz="2248" spc="-67" dirty="0">
                <a:latin typeface="Trebuchet MS"/>
                <a:cs typeface="Trebuchet MS"/>
              </a:rPr>
              <a:t>past</a:t>
            </a:r>
            <a:r>
              <a:rPr sz="2248" spc="58" dirty="0">
                <a:latin typeface="Trebuchet MS"/>
                <a:cs typeface="Trebuchet MS"/>
              </a:rPr>
              <a:t> </a:t>
            </a:r>
            <a:r>
              <a:rPr sz="2248" spc="-72" dirty="0">
                <a:latin typeface="Trebuchet MS"/>
                <a:cs typeface="Trebuchet MS"/>
              </a:rPr>
              <a:t>actions</a:t>
            </a:r>
            <a:r>
              <a:rPr sz="2248" spc="67" dirty="0">
                <a:latin typeface="Trebuchet MS"/>
                <a:cs typeface="Trebuchet MS"/>
              </a:rPr>
              <a:t> </a:t>
            </a:r>
            <a:r>
              <a:rPr sz="2248" spc="-67" dirty="0">
                <a:latin typeface="Trebuchet MS"/>
                <a:cs typeface="Trebuchet MS"/>
              </a:rPr>
              <a:t>(all</a:t>
            </a:r>
            <a:r>
              <a:rPr sz="2248" spc="63" dirty="0">
                <a:latin typeface="Trebuchet MS"/>
                <a:cs typeface="Trebuchet MS"/>
              </a:rPr>
              <a:t> </a:t>
            </a:r>
            <a:r>
              <a:rPr sz="2248" spc="-81" dirty="0">
                <a:latin typeface="Trebuchet MS"/>
                <a:cs typeface="Trebuchet MS"/>
              </a:rPr>
              <a:t>cities) </a:t>
            </a:r>
            <a:r>
              <a:rPr sz="2248" spc="-661" dirty="0">
                <a:latin typeface="Trebuchet MS"/>
                <a:cs typeface="Trebuchet MS"/>
              </a:rPr>
              <a:t> </a:t>
            </a:r>
            <a:r>
              <a:rPr sz="2248" spc="-94" dirty="0">
                <a:latin typeface="Trebuchet MS"/>
                <a:cs typeface="Trebuchet MS"/>
              </a:rPr>
              <a:t>state</a:t>
            </a:r>
            <a:r>
              <a:rPr sz="2248" spc="67" dirty="0">
                <a:latin typeface="Trebuchet MS"/>
                <a:cs typeface="Trebuchet MS"/>
              </a:rPr>
              <a:t> </a:t>
            </a:r>
            <a:r>
              <a:rPr sz="2248" spc="-76" dirty="0">
                <a:latin typeface="Trebuchet MS"/>
                <a:cs typeface="Trebuchet MS"/>
              </a:rPr>
              <a:t>(current</a:t>
            </a:r>
            <a:r>
              <a:rPr sz="2248" spc="76" dirty="0">
                <a:latin typeface="Trebuchet MS"/>
                <a:cs typeface="Trebuchet MS"/>
              </a:rPr>
              <a:t> </a:t>
            </a:r>
            <a:r>
              <a:rPr sz="2248" spc="-67" dirty="0">
                <a:latin typeface="Trebuchet MS"/>
                <a:cs typeface="Trebuchet MS"/>
              </a:rPr>
              <a:t>city)</a:t>
            </a:r>
            <a:endParaRPr sz="2248">
              <a:latin typeface="Trebuchet MS"/>
              <a:cs typeface="Trebuchet MS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E1E1DF74-F80A-9840-8F8E-5D81E6CBD330}"/>
              </a:ext>
            </a:extLst>
          </p:cNvPr>
          <p:cNvSpPr txBox="1"/>
          <p:nvPr/>
        </p:nvSpPr>
        <p:spPr>
          <a:xfrm>
            <a:off x="7317717" y="4037837"/>
            <a:ext cx="893653" cy="1083143"/>
          </a:xfrm>
          <a:prstGeom prst="rect">
            <a:avLst/>
          </a:prstGeom>
        </p:spPr>
        <p:txBody>
          <a:bodyPr vert="horz" wrap="square" lIns="0" tIns="197003" rIns="0" bIns="0" rtlCol="0">
            <a:spAutoFit/>
          </a:bodyPr>
          <a:lstStyle/>
          <a:p>
            <a:pPr marL="11421">
              <a:spcBef>
                <a:spcPts val="1551"/>
              </a:spcBef>
            </a:pPr>
            <a:r>
              <a:rPr sz="2248" spc="-40" dirty="0">
                <a:latin typeface="Trebuchet MS"/>
                <a:cs typeface="Trebuchet MS"/>
              </a:rPr>
              <a:t>1</a:t>
            </a:r>
            <a:r>
              <a:rPr sz="2248" spc="54" dirty="0">
                <a:latin typeface="Trebuchet MS"/>
                <a:cs typeface="Trebuchet MS"/>
              </a:rPr>
              <a:t> </a:t>
            </a:r>
            <a:r>
              <a:rPr sz="2248" spc="-40" dirty="0">
                <a:latin typeface="Trebuchet MS"/>
                <a:cs typeface="Trebuchet MS"/>
              </a:rPr>
              <a:t>3</a:t>
            </a:r>
            <a:r>
              <a:rPr sz="2248" spc="54" dirty="0">
                <a:latin typeface="Trebuchet MS"/>
                <a:cs typeface="Trebuchet MS"/>
              </a:rPr>
              <a:t> </a:t>
            </a:r>
            <a:r>
              <a:rPr sz="2248" spc="-40" dirty="0">
                <a:latin typeface="Trebuchet MS"/>
                <a:cs typeface="Trebuchet MS"/>
              </a:rPr>
              <a:t>4</a:t>
            </a:r>
            <a:r>
              <a:rPr sz="2248" spc="54" dirty="0">
                <a:latin typeface="Trebuchet MS"/>
                <a:cs typeface="Trebuchet MS"/>
              </a:rPr>
              <a:t> </a:t>
            </a:r>
            <a:r>
              <a:rPr sz="2248" spc="-40" dirty="0">
                <a:latin typeface="Trebuchet MS"/>
                <a:cs typeface="Trebuchet MS"/>
              </a:rPr>
              <a:t>6</a:t>
            </a:r>
            <a:endParaRPr sz="2248">
              <a:latin typeface="Trebuchet MS"/>
              <a:cs typeface="Trebuchet MS"/>
            </a:endParaRPr>
          </a:p>
          <a:p>
            <a:pPr marL="11421">
              <a:spcBef>
                <a:spcPts val="1470"/>
              </a:spcBef>
            </a:pPr>
            <a:r>
              <a:rPr sz="2248" spc="-40" dirty="0">
                <a:solidFill>
                  <a:srgbClr val="D2D2D2"/>
                </a:solidFill>
                <a:latin typeface="Trebuchet MS"/>
                <a:cs typeface="Trebuchet MS"/>
              </a:rPr>
              <a:t>1</a:t>
            </a:r>
            <a:r>
              <a:rPr sz="2248" spc="54" dirty="0">
                <a:solidFill>
                  <a:srgbClr val="D2D2D2"/>
                </a:solidFill>
                <a:latin typeface="Trebuchet MS"/>
                <a:cs typeface="Trebuchet MS"/>
              </a:rPr>
              <a:t> </a:t>
            </a:r>
            <a:r>
              <a:rPr sz="2248" spc="-40" dirty="0">
                <a:solidFill>
                  <a:srgbClr val="D2D2D2"/>
                </a:solidFill>
                <a:latin typeface="Trebuchet MS"/>
                <a:cs typeface="Trebuchet MS"/>
              </a:rPr>
              <a:t>3</a:t>
            </a:r>
            <a:r>
              <a:rPr sz="2248" spc="54" dirty="0">
                <a:solidFill>
                  <a:srgbClr val="D2D2D2"/>
                </a:solidFill>
                <a:latin typeface="Trebuchet MS"/>
                <a:cs typeface="Trebuchet MS"/>
              </a:rPr>
              <a:t> </a:t>
            </a:r>
            <a:r>
              <a:rPr sz="2248" spc="-40" dirty="0">
                <a:solidFill>
                  <a:srgbClr val="D2D2D2"/>
                </a:solidFill>
                <a:latin typeface="Trebuchet MS"/>
                <a:cs typeface="Trebuchet MS"/>
              </a:rPr>
              <a:t>4</a:t>
            </a:r>
            <a:r>
              <a:rPr sz="2248" spc="54" dirty="0">
                <a:solidFill>
                  <a:srgbClr val="D2D2D2"/>
                </a:solidFill>
                <a:latin typeface="Trebuchet MS"/>
                <a:cs typeface="Trebuchet MS"/>
              </a:rPr>
              <a:t> </a:t>
            </a:r>
            <a:r>
              <a:rPr sz="2248" spc="-40" dirty="0">
                <a:latin typeface="Trebuchet MS"/>
                <a:cs typeface="Trebuchet MS"/>
              </a:rPr>
              <a:t>6</a:t>
            </a:r>
            <a:endParaRPr sz="2248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129352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2AC02-496D-904E-B595-DE28ACE5C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85" dirty="0"/>
              <a:t>Handling</a:t>
            </a:r>
            <a:r>
              <a:rPr lang="en-US" spc="103" dirty="0"/>
              <a:t> </a:t>
            </a:r>
            <a:r>
              <a:rPr lang="en-US" spc="-144" dirty="0"/>
              <a:t>additional</a:t>
            </a:r>
            <a:r>
              <a:rPr lang="en-US" spc="108" dirty="0"/>
              <a:t> </a:t>
            </a:r>
            <a:r>
              <a:rPr lang="en-US" spc="-126" dirty="0"/>
              <a:t>constraints</a:t>
            </a:r>
            <a:endParaRPr lang="en-US" dirty="0"/>
          </a:p>
        </p:txBody>
      </p:sp>
      <p:grpSp>
        <p:nvGrpSpPr>
          <p:cNvPr id="5" name="object 3">
            <a:extLst>
              <a:ext uri="{FF2B5EF4-FFF2-40B4-BE49-F238E27FC236}">
                <a16:creationId xmlns:a16="http://schemas.microsoft.com/office/drawing/2014/main" id="{51B592C0-4F34-FB42-A80C-FC425DEFB869}"/>
              </a:ext>
            </a:extLst>
          </p:cNvPr>
          <p:cNvGrpSpPr/>
          <p:nvPr/>
        </p:nvGrpSpPr>
        <p:grpSpPr>
          <a:xfrm>
            <a:off x="1909822" y="931934"/>
            <a:ext cx="8372356" cy="2024852"/>
            <a:chOff x="428146" y="1326214"/>
            <a:chExt cx="9310370" cy="2251710"/>
          </a:xfrm>
        </p:grpSpPr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EDCD8C83-77FD-CD45-ABD9-F11198731D7B}"/>
                </a:ext>
              </a:extLst>
            </p:cNvPr>
            <p:cNvSpPr/>
            <p:nvPr/>
          </p:nvSpPr>
          <p:spPr>
            <a:xfrm>
              <a:off x="440862" y="1647280"/>
              <a:ext cx="9284970" cy="1918335"/>
            </a:xfrm>
            <a:custGeom>
              <a:avLst/>
              <a:gdLst/>
              <a:ahLst/>
              <a:cxnLst/>
              <a:rect l="l" t="t" r="r" b="b"/>
              <a:pathLst>
                <a:path w="9284970" h="1918335">
                  <a:moveTo>
                    <a:pt x="0" y="0"/>
                  </a:moveTo>
                  <a:lnTo>
                    <a:pt x="0" y="1917827"/>
                  </a:lnTo>
                  <a:lnTo>
                    <a:pt x="9284633" y="1917827"/>
                  </a:lnTo>
                  <a:lnTo>
                    <a:pt x="9284633" y="0"/>
                  </a:lnTo>
                  <a:lnTo>
                    <a:pt x="0" y="0"/>
                  </a:lnTo>
                  <a:close/>
                </a:path>
              </a:pathLst>
            </a:custGeom>
            <a:ln w="254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98CA039D-6BDE-3E45-951A-94360D6C57C5}"/>
                </a:ext>
              </a:extLst>
            </p:cNvPr>
            <p:cNvSpPr/>
            <p:nvPr/>
          </p:nvSpPr>
          <p:spPr>
            <a:xfrm>
              <a:off x="568017" y="1326214"/>
              <a:ext cx="4154170" cy="642620"/>
            </a:xfrm>
            <a:custGeom>
              <a:avLst/>
              <a:gdLst/>
              <a:ahLst/>
              <a:cxnLst/>
              <a:rect l="l" t="t" r="r" b="b"/>
              <a:pathLst>
                <a:path w="4154170" h="642619">
                  <a:moveTo>
                    <a:pt x="4153770" y="0"/>
                  </a:moveTo>
                  <a:lnTo>
                    <a:pt x="0" y="0"/>
                  </a:lnTo>
                  <a:lnTo>
                    <a:pt x="0" y="642132"/>
                  </a:lnTo>
                  <a:lnTo>
                    <a:pt x="4153770" y="642132"/>
                  </a:lnTo>
                  <a:lnTo>
                    <a:pt x="41537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5DCDA27D-933B-B342-8750-DB6E564C61D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8017" y="1326214"/>
              <a:ext cx="642132" cy="642132"/>
            </a:xfrm>
            <a:prstGeom prst="rect">
              <a:avLst/>
            </a:prstGeom>
          </p:spPr>
        </p:pic>
      </p:grpSp>
      <p:sp>
        <p:nvSpPr>
          <p:cNvPr id="10" name="object 8">
            <a:extLst>
              <a:ext uri="{FF2B5EF4-FFF2-40B4-BE49-F238E27FC236}">
                <a16:creationId xmlns:a16="http://schemas.microsoft.com/office/drawing/2014/main" id="{4326AB10-D655-2149-B967-AE2D38E2DD52}"/>
              </a:ext>
            </a:extLst>
          </p:cNvPr>
          <p:cNvSpPr txBox="1"/>
          <p:nvPr/>
        </p:nvSpPr>
        <p:spPr>
          <a:xfrm>
            <a:off x="1713667" y="950837"/>
            <a:ext cx="8439737" cy="3834498"/>
          </a:xfrm>
          <a:prstGeom prst="rect">
            <a:avLst/>
          </a:prstGeom>
        </p:spPr>
        <p:txBody>
          <a:bodyPr vert="horz" wrap="square" lIns="0" tIns="15989" rIns="0" bIns="0" rtlCol="0">
            <a:spAutoFit/>
          </a:bodyPr>
          <a:lstStyle/>
          <a:p>
            <a:pPr marL="1010768">
              <a:spcBef>
                <a:spcPts val="126"/>
              </a:spcBef>
              <a:tabLst>
                <a:tab pos="2361314" algn="l"/>
              </a:tabLst>
            </a:pPr>
            <a:r>
              <a:rPr sz="2248" b="1" spc="-31" dirty="0">
                <a:solidFill>
                  <a:srgbClr val="FFA500"/>
                </a:solidFill>
                <a:latin typeface="Trebuchet MS"/>
                <a:cs typeface="Trebuchet MS"/>
              </a:rPr>
              <a:t>Example:	</a:t>
            </a:r>
            <a:r>
              <a:rPr sz="2248" b="1" spc="-54" dirty="0">
                <a:solidFill>
                  <a:srgbClr val="FFA500"/>
                </a:solidFill>
                <a:latin typeface="Trebuchet MS"/>
                <a:cs typeface="Trebuchet MS"/>
              </a:rPr>
              <a:t>route</a:t>
            </a:r>
            <a:r>
              <a:rPr sz="2248" b="1" spc="112" dirty="0">
                <a:solidFill>
                  <a:srgbClr val="FFA500"/>
                </a:solidFill>
                <a:latin typeface="Trebuchet MS"/>
                <a:cs typeface="Trebuchet MS"/>
              </a:rPr>
              <a:t> </a:t>
            </a:r>
            <a:r>
              <a:rPr sz="2248" b="1" spc="-36" dirty="0">
                <a:solidFill>
                  <a:srgbClr val="FFA500"/>
                </a:solidFill>
                <a:latin typeface="Trebuchet MS"/>
                <a:cs typeface="Trebuchet MS"/>
              </a:rPr>
              <a:t>finding</a:t>
            </a:r>
            <a:endParaRPr sz="2248" dirty="0">
              <a:latin typeface="Trebuchet MS"/>
              <a:cs typeface="Trebuchet MS"/>
            </a:endParaRPr>
          </a:p>
          <a:p>
            <a:pPr marL="387176" marR="61674">
              <a:lnSpc>
                <a:spcPct val="101600"/>
              </a:lnSpc>
              <a:spcBef>
                <a:spcPts val="1947"/>
              </a:spcBef>
              <a:tabLst>
                <a:tab pos="2897536" algn="l"/>
              </a:tabLst>
            </a:pPr>
            <a:r>
              <a:rPr sz="2248" spc="-27" dirty="0">
                <a:latin typeface="Trebuchet MS"/>
                <a:cs typeface="Trebuchet MS"/>
              </a:rPr>
              <a:t>Find</a:t>
            </a:r>
            <a:r>
              <a:rPr sz="2248" spc="279" dirty="0">
                <a:latin typeface="Trebuchet MS"/>
                <a:cs typeface="Trebuchet MS"/>
              </a:rPr>
              <a:t> </a:t>
            </a:r>
            <a:r>
              <a:rPr sz="2248" spc="-112" dirty="0">
                <a:latin typeface="Trebuchet MS"/>
                <a:cs typeface="Trebuchet MS"/>
              </a:rPr>
              <a:t>the</a:t>
            </a:r>
            <a:r>
              <a:rPr sz="2248" spc="279" dirty="0">
                <a:latin typeface="Trebuchet MS"/>
                <a:cs typeface="Trebuchet MS"/>
              </a:rPr>
              <a:t> </a:t>
            </a:r>
            <a:r>
              <a:rPr sz="2248" spc="-67" dirty="0">
                <a:latin typeface="Trebuchet MS"/>
                <a:cs typeface="Trebuchet MS"/>
              </a:rPr>
              <a:t>minimum</a:t>
            </a:r>
            <a:r>
              <a:rPr sz="2248" spc="279" dirty="0">
                <a:latin typeface="Trebuchet MS"/>
                <a:cs typeface="Trebuchet MS"/>
              </a:rPr>
              <a:t> </a:t>
            </a:r>
            <a:r>
              <a:rPr sz="2248" spc="-67" dirty="0">
                <a:latin typeface="Trebuchet MS"/>
                <a:cs typeface="Trebuchet MS"/>
              </a:rPr>
              <a:t>cost</a:t>
            </a:r>
            <a:r>
              <a:rPr sz="2248" spc="283" dirty="0">
                <a:latin typeface="Trebuchet MS"/>
                <a:cs typeface="Trebuchet MS"/>
              </a:rPr>
              <a:t> </a:t>
            </a:r>
            <a:r>
              <a:rPr sz="2248" spc="-72" dirty="0">
                <a:latin typeface="Trebuchet MS"/>
                <a:cs typeface="Trebuchet MS"/>
              </a:rPr>
              <a:t>path</a:t>
            </a:r>
            <a:r>
              <a:rPr sz="2248" spc="274" dirty="0">
                <a:latin typeface="Trebuchet MS"/>
                <a:cs typeface="Trebuchet MS"/>
              </a:rPr>
              <a:t> </a:t>
            </a:r>
            <a:r>
              <a:rPr sz="2248" spc="-90" dirty="0">
                <a:latin typeface="Trebuchet MS"/>
                <a:cs typeface="Trebuchet MS"/>
              </a:rPr>
              <a:t>from</a:t>
            </a:r>
            <a:r>
              <a:rPr sz="2248" spc="283" dirty="0">
                <a:latin typeface="Trebuchet MS"/>
                <a:cs typeface="Trebuchet MS"/>
              </a:rPr>
              <a:t> </a:t>
            </a:r>
            <a:r>
              <a:rPr sz="2248" spc="-99" dirty="0">
                <a:latin typeface="Trebuchet MS"/>
                <a:cs typeface="Trebuchet MS"/>
              </a:rPr>
              <a:t>city</a:t>
            </a:r>
            <a:r>
              <a:rPr sz="2248" spc="279" dirty="0">
                <a:latin typeface="Trebuchet MS"/>
                <a:cs typeface="Trebuchet MS"/>
              </a:rPr>
              <a:t> </a:t>
            </a:r>
            <a:r>
              <a:rPr sz="2248" spc="13" dirty="0">
                <a:latin typeface="SimSun"/>
                <a:cs typeface="SimSun"/>
              </a:rPr>
              <a:t>1</a:t>
            </a:r>
            <a:r>
              <a:rPr sz="2248" spc="-166" dirty="0">
                <a:latin typeface="SimSun"/>
                <a:cs typeface="SimSun"/>
              </a:rPr>
              <a:t> </a:t>
            </a:r>
            <a:r>
              <a:rPr sz="2248" spc="-67" dirty="0">
                <a:latin typeface="Trebuchet MS"/>
                <a:cs typeface="Trebuchet MS"/>
              </a:rPr>
              <a:t>to</a:t>
            </a:r>
            <a:r>
              <a:rPr sz="2248" spc="279" dirty="0">
                <a:latin typeface="Trebuchet MS"/>
                <a:cs typeface="Trebuchet MS"/>
              </a:rPr>
              <a:t> </a:t>
            </a:r>
            <a:r>
              <a:rPr sz="2248" spc="-99" dirty="0">
                <a:latin typeface="Trebuchet MS"/>
                <a:cs typeface="Trebuchet MS"/>
              </a:rPr>
              <a:t>city</a:t>
            </a:r>
            <a:r>
              <a:rPr sz="2248" spc="283" dirty="0">
                <a:latin typeface="Trebuchet MS"/>
                <a:cs typeface="Trebuchet MS"/>
              </a:rPr>
              <a:t> </a:t>
            </a:r>
            <a:r>
              <a:rPr sz="2248" i="1" spc="-27" dirty="0">
                <a:latin typeface="Trebuchet MS"/>
                <a:cs typeface="Trebuchet MS"/>
              </a:rPr>
              <a:t>n</a:t>
            </a:r>
            <a:r>
              <a:rPr sz="2248" spc="-27" dirty="0">
                <a:latin typeface="Trebuchet MS"/>
                <a:cs typeface="Trebuchet MS"/>
              </a:rPr>
              <a:t>,</a:t>
            </a:r>
            <a:r>
              <a:rPr sz="2248" spc="328" dirty="0">
                <a:latin typeface="Trebuchet MS"/>
                <a:cs typeface="Trebuchet MS"/>
              </a:rPr>
              <a:t> </a:t>
            </a:r>
            <a:r>
              <a:rPr sz="2248" spc="-76" dirty="0">
                <a:latin typeface="Trebuchet MS"/>
                <a:cs typeface="Trebuchet MS"/>
              </a:rPr>
              <a:t>only</a:t>
            </a:r>
            <a:r>
              <a:rPr sz="2248" spc="283" dirty="0">
                <a:latin typeface="Trebuchet MS"/>
                <a:cs typeface="Trebuchet MS"/>
              </a:rPr>
              <a:t> </a:t>
            </a:r>
            <a:r>
              <a:rPr sz="2248" spc="-54" dirty="0">
                <a:latin typeface="Trebuchet MS"/>
                <a:cs typeface="Trebuchet MS"/>
              </a:rPr>
              <a:t>moving </a:t>
            </a:r>
            <a:r>
              <a:rPr sz="2248" spc="-665" dirty="0">
                <a:latin typeface="Trebuchet MS"/>
                <a:cs typeface="Trebuchet MS"/>
              </a:rPr>
              <a:t> </a:t>
            </a:r>
            <a:r>
              <a:rPr sz="2248" spc="-135" dirty="0">
                <a:latin typeface="Trebuchet MS"/>
                <a:cs typeface="Trebuchet MS"/>
              </a:rPr>
              <a:t>forward.</a:t>
            </a:r>
            <a:r>
              <a:rPr sz="2248" spc="351" dirty="0">
                <a:latin typeface="Trebuchet MS"/>
                <a:cs typeface="Trebuchet MS"/>
              </a:rPr>
              <a:t> </a:t>
            </a:r>
            <a:r>
              <a:rPr sz="2248" spc="-31" dirty="0">
                <a:latin typeface="Trebuchet MS"/>
                <a:cs typeface="Trebuchet MS"/>
              </a:rPr>
              <a:t>It</a:t>
            </a:r>
            <a:r>
              <a:rPr sz="2248" spc="94" dirty="0">
                <a:latin typeface="Trebuchet MS"/>
                <a:cs typeface="Trebuchet MS"/>
              </a:rPr>
              <a:t> </a:t>
            </a:r>
            <a:r>
              <a:rPr sz="2248" spc="-63" dirty="0">
                <a:latin typeface="Trebuchet MS"/>
                <a:cs typeface="Trebuchet MS"/>
              </a:rPr>
              <a:t>costs</a:t>
            </a:r>
            <a:r>
              <a:rPr sz="2248" spc="90" dirty="0">
                <a:latin typeface="Trebuchet MS"/>
                <a:cs typeface="Trebuchet MS"/>
              </a:rPr>
              <a:t> </a:t>
            </a:r>
            <a:r>
              <a:rPr sz="2248" i="1" spc="166" dirty="0">
                <a:latin typeface="Trebuchet MS"/>
                <a:cs typeface="Trebuchet MS"/>
              </a:rPr>
              <a:t>c</a:t>
            </a:r>
            <a:r>
              <a:rPr sz="2361" i="1" spc="249" baseline="-12698" dirty="0">
                <a:latin typeface="Cambria"/>
                <a:cs typeface="Cambria"/>
              </a:rPr>
              <a:t>ij	</a:t>
            </a:r>
            <a:r>
              <a:rPr sz="2248" spc="-67" dirty="0">
                <a:latin typeface="Trebuchet MS"/>
                <a:cs typeface="Trebuchet MS"/>
              </a:rPr>
              <a:t>to</a:t>
            </a:r>
            <a:r>
              <a:rPr sz="2248" spc="76" dirty="0">
                <a:latin typeface="Trebuchet MS"/>
                <a:cs typeface="Trebuchet MS"/>
              </a:rPr>
              <a:t> </a:t>
            </a:r>
            <a:r>
              <a:rPr sz="2248" spc="-27" dirty="0">
                <a:latin typeface="Trebuchet MS"/>
                <a:cs typeface="Trebuchet MS"/>
              </a:rPr>
              <a:t>go</a:t>
            </a:r>
            <a:r>
              <a:rPr sz="2248" spc="81" dirty="0">
                <a:latin typeface="Trebuchet MS"/>
                <a:cs typeface="Trebuchet MS"/>
              </a:rPr>
              <a:t> </a:t>
            </a:r>
            <a:r>
              <a:rPr sz="2248" spc="-90" dirty="0">
                <a:latin typeface="Trebuchet MS"/>
                <a:cs typeface="Trebuchet MS"/>
              </a:rPr>
              <a:t>from</a:t>
            </a:r>
            <a:r>
              <a:rPr sz="2248" spc="81" dirty="0">
                <a:latin typeface="Trebuchet MS"/>
                <a:cs typeface="Trebuchet MS"/>
              </a:rPr>
              <a:t> </a:t>
            </a:r>
            <a:r>
              <a:rPr sz="2248" i="1" spc="94" dirty="0">
                <a:latin typeface="Trebuchet MS"/>
                <a:cs typeface="Trebuchet MS"/>
              </a:rPr>
              <a:t>i</a:t>
            </a:r>
            <a:r>
              <a:rPr sz="2248" i="1" spc="76" dirty="0">
                <a:latin typeface="Trebuchet MS"/>
                <a:cs typeface="Trebuchet MS"/>
              </a:rPr>
              <a:t> </a:t>
            </a:r>
            <a:r>
              <a:rPr sz="2248" spc="-67" dirty="0">
                <a:latin typeface="Trebuchet MS"/>
                <a:cs typeface="Trebuchet MS"/>
              </a:rPr>
              <a:t>to</a:t>
            </a:r>
            <a:r>
              <a:rPr sz="2248" spc="81" dirty="0">
                <a:latin typeface="Trebuchet MS"/>
                <a:cs typeface="Trebuchet MS"/>
              </a:rPr>
              <a:t> </a:t>
            </a:r>
            <a:r>
              <a:rPr sz="2248" i="1" spc="22" dirty="0">
                <a:latin typeface="Trebuchet MS"/>
                <a:cs typeface="Trebuchet MS"/>
              </a:rPr>
              <a:t>j</a:t>
            </a:r>
            <a:r>
              <a:rPr sz="2248" spc="22" dirty="0">
                <a:latin typeface="Trebuchet MS"/>
                <a:cs typeface="Trebuchet MS"/>
              </a:rPr>
              <a:t>.</a:t>
            </a:r>
            <a:endParaRPr sz="2248" dirty="0">
              <a:latin typeface="Trebuchet MS"/>
              <a:cs typeface="Trebuchet MS"/>
            </a:endParaRPr>
          </a:p>
          <a:p>
            <a:pPr marL="387176">
              <a:spcBef>
                <a:spcPts val="871"/>
              </a:spcBef>
              <a:tabLst>
                <a:tab pos="1996410" algn="l"/>
              </a:tabLst>
            </a:pPr>
            <a:r>
              <a:rPr sz="2248" b="1" spc="-18" dirty="0">
                <a:solidFill>
                  <a:srgbClr val="FF0000"/>
                </a:solidFill>
                <a:latin typeface="Trebuchet MS"/>
                <a:cs typeface="Trebuchet MS"/>
              </a:rPr>
              <a:t>Constraint:	</a:t>
            </a:r>
            <a:r>
              <a:rPr sz="2248" b="1" spc="13" dirty="0">
                <a:solidFill>
                  <a:srgbClr val="FF0000"/>
                </a:solidFill>
                <a:latin typeface="Trebuchet MS"/>
                <a:cs typeface="Trebuchet MS"/>
              </a:rPr>
              <a:t>Can’t</a:t>
            </a:r>
            <a:r>
              <a:rPr sz="2248" b="1" spc="148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248" b="1" spc="-40" dirty="0">
                <a:solidFill>
                  <a:srgbClr val="FF0000"/>
                </a:solidFill>
                <a:latin typeface="Trebuchet MS"/>
                <a:cs typeface="Trebuchet MS"/>
              </a:rPr>
              <a:t>visit</a:t>
            </a:r>
            <a:r>
              <a:rPr sz="2248" b="1" spc="148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248" b="1" spc="-76" dirty="0">
                <a:solidFill>
                  <a:srgbClr val="FF0000"/>
                </a:solidFill>
                <a:latin typeface="Trebuchet MS"/>
                <a:cs typeface="Trebuchet MS"/>
              </a:rPr>
              <a:t>three</a:t>
            </a:r>
            <a:r>
              <a:rPr sz="2248" b="1" spc="148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248" b="1" dirty="0">
                <a:solidFill>
                  <a:srgbClr val="FF0000"/>
                </a:solidFill>
                <a:latin typeface="Trebuchet MS"/>
                <a:cs typeface="Trebuchet MS"/>
              </a:rPr>
              <a:t>odd</a:t>
            </a:r>
            <a:r>
              <a:rPr sz="2248" b="1" spc="148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248" b="1" spc="-54" dirty="0">
                <a:solidFill>
                  <a:srgbClr val="FF0000"/>
                </a:solidFill>
                <a:latin typeface="Trebuchet MS"/>
                <a:cs typeface="Trebuchet MS"/>
              </a:rPr>
              <a:t>cities</a:t>
            </a:r>
            <a:r>
              <a:rPr sz="2248" b="1" spc="148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248" b="1" spc="-67" dirty="0">
                <a:solidFill>
                  <a:srgbClr val="FF0000"/>
                </a:solidFill>
                <a:latin typeface="Trebuchet MS"/>
                <a:cs typeface="Trebuchet MS"/>
              </a:rPr>
              <a:t>in</a:t>
            </a:r>
            <a:r>
              <a:rPr sz="2248" b="1" spc="153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248" b="1" dirty="0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sz="2248" b="1" spc="148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248" b="1" spc="-99" dirty="0">
                <a:solidFill>
                  <a:srgbClr val="FF0000"/>
                </a:solidFill>
                <a:latin typeface="Trebuchet MS"/>
                <a:cs typeface="Trebuchet MS"/>
              </a:rPr>
              <a:t>row.</a:t>
            </a:r>
            <a:endParaRPr sz="2248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58" dirty="0">
              <a:latin typeface="Trebuchet MS"/>
              <a:cs typeface="Trebuchet MS"/>
            </a:endParaRPr>
          </a:p>
          <a:p>
            <a:pPr marL="34263"/>
            <a:r>
              <a:rPr lang="en-US" sz="2248" b="1" spc="-4" dirty="0">
                <a:solidFill>
                  <a:srgbClr val="0000FF"/>
                </a:solidFill>
                <a:latin typeface="Trebuchet MS"/>
                <a:cs typeface="Trebuchet MS"/>
              </a:rPr>
              <a:t>How to define a state in this example?</a:t>
            </a:r>
          </a:p>
          <a:p>
            <a:pPr marL="34263"/>
            <a:r>
              <a:rPr lang="en-US" sz="2248" spc="-4" dirty="0">
                <a:latin typeface="Trebuchet MS"/>
                <a:cs typeface="Trebuchet MS"/>
              </a:rPr>
              <a:t>First Choice:</a:t>
            </a:r>
          </a:p>
          <a:p>
            <a:pPr marL="377163" indent="-342900">
              <a:buFont typeface="Arial" panose="020B0604020202020204" pitchFamily="34" charset="0"/>
              <a:buChar char="•"/>
            </a:pPr>
            <a:r>
              <a:rPr lang="en-US" sz="2248" spc="-4" dirty="0">
                <a:latin typeface="Trebuchet MS"/>
                <a:cs typeface="Trebuchet MS"/>
              </a:rPr>
              <a:t>State: (previous city, current city)</a:t>
            </a:r>
          </a:p>
          <a:p>
            <a:pPr marL="377163" indent="-342900">
              <a:buFont typeface="Arial" panose="020B0604020202020204" pitchFamily="34" charset="0"/>
              <a:buChar char="•"/>
            </a:pPr>
            <a:r>
              <a:rPr lang="en-US" sz="2248" spc="-4" dirty="0">
                <a:latin typeface="Trebuchet MS"/>
                <a:cs typeface="Trebuchet MS"/>
              </a:rPr>
              <a:t>The size of the state:</a:t>
            </a:r>
          </a:p>
          <a:p>
            <a:pPr marL="834363" lvl="1" indent="-342900">
              <a:buFont typeface="Arial" panose="020B0604020202020204" pitchFamily="34" charset="0"/>
              <a:buChar char="•"/>
            </a:pPr>
            <a:r>
              <a:rPr lang="en-US" sz="2248" spc="-4" dirty="0">
                <a:latin typeface="Trebuchet MS"/>
                <a:cs typeface="Trebuchet MS"/>
              </a:rPr>
              <a:t>|S| = n</a:t>
            </a:r>
            <a:r>
              <a:rPr lang="en-US" sz="2248" spc="-4" baseline="30000" dirty="0">
                <a:latin typeface="Trebuchet MS"/>
                <a:cs typeface="Trebuchet MS"/>
              </a:rPr>
              <a:t>2</a:t>
            </a:r>
            <a:endParaRPr lang="en-US" sz="2248" spc="-4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32682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2AC02-496D-904E-B595-DE28ACE5C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85" dirty="0"/>
              <a:t>Handling</a:t>
            </a:r>
            <a:r>
              <a:rPr lang="en-US" spc="103" dirty="0"/>
              <a:t> </a:t>
            </a:r>
            <a:r>
              <a:rPr lang="en-US" spc="-144" dirty="0"/>
              <a:t>additional</a:t>
            </a:r>
            <a:r>
              <a:rPr lang="en-US" spc="108" dirty="0"/>
              <a:t> </a:t>
            </a:r>
            <a:r>
              <a:rPr lang="en-US" spc="-126" dirty="0"/>
              <a:t>constraints</a:t>
            </a:r>
            <a:endParaRPr lang="en-US" dirty="0"/>
          </a:p>
        </p:txBody>
      </p:sp>
      <p:grpSp>
        <p:nvGrpSpPr>
          <p:cNvPr id="5" name="object 3">
            <a:extLst>
              <a:ext uri="{FF2B5EF4-FFF2-40B4-BE49-F238E27FC236}">
                <a16:creationId xmlns:a16="http://schemas.microsoft.com/office/drawing/2014/main" id="{51B592C0-4F34-FB42-A80C-FC425DEFB869}"/>
              </a:ext>
            </a:extLst>
          </p:cNvPr>
          <p:cNvGrpSpPr/>
          <p:nvPr/>
        </p:nvGrpSpPr>
        <p:grpSpPr>
          <a:xfrm>
            <a:off x="1909822" y="931934"/>
            <a:ext cx="8372356" cy="2024852"/>
            <a:chOff x="428146" y="1326214"/>
            <a:chExt cx="9310370" cy="2251710"/>
          </a:xfrm>
        </p:grpSpPr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EDCD8C83-77FD-CD45-ABD9-F11198731D7B}"/>
                </a:ext>
              </a:extLst>
            </p:cNvPr>
            <p:cNvSpPr/>
            <p:nvPr/>
          </p:nvSpPr>
          <p:spPr>
            <a:xfrm>
              <a:off x="440862" y="1647280"/>
              <a:ext cx="9284970" cy="1918335"/>
            </a:xfrm>
            <a:custGeom>
              <a:avLst/>
              <a:gdLst/>
              <a:ahLst/>
              <a:cxnLst/>
              <a:rect l="l" t="t" r="r" b="b"/>
              <a:pathLst>
                <a:path w="9284970" h="1918335">
                  <a:moveTo>
                    <a:pt x="0" y="0"/>
                  </a:moveTo>
                  <a:lnTo>
                    <a:pt x="0" y="1917827"/>
                  </a:lnTo>
                  <a:lnTo>
                    <a:pt x="9284633" y="1917827"/>
                  </a:lnTo>
                  <a:lnTo>
                    <a:pt x="9284633" y="0"/>
                  </a:lnTo>
                  <a:lnTo>
                    <a:pt x="0" y="0"/>
                  </a:lnTo>
                  <a:close/>
                </a:path>
              </a:pathLst>
            </a:custGeom>
            <a:ln w="254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98CA039D-6BDE-3E45-951A-94360D6C57C5}"/>
                </a:ext>
              </a:extLst>
            </p:cNvPr>
            <p:cNvSpPr/>
            <p:nvPr/>
          </p:nvSpPr>
          <p:spPr>
            <a:xfrm>
              <a:off x="568017" y="1326214"/>
              <a:ext cx="4154170" cy="642620"/>
            </a:xfrm>
            <a:custGeom>
              <a:avLst/>
              <a:gdLst/>
              <a:ahLst/>
              <a:cxnLst/>
              <a:rect l="l" t="t" r="r" b="b"/>
              <a:pathLst>
                <a:path w="4154170" h="642619">
                  <a:moveTo>
                    <a:pt x="4153770" y="0"/>
                  </a:moveTo>
                  <a:lnTo>
                    <a:pt x="0" y="0"/>
                  </a:lnTo>
                  <a:lnTo>
                    <a:pt x="0" y="642132"/>
                  </a:lnTo>
                  <a:lnTo>
                    <a:pt x="4153770" y="642132"/>
                  </a:lnTo>
                  <a:lnTo>
                    <a:pt x="41537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5DCDA27D-933B-B342-8750-DB6E564C61D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8017" y="1326214"/>
              <a:ext cx="642132" cy="642132"/>
            </a:xfrm>
            <a:prstGeom prst="rect">
              <a:avLst/>
            </a:prstGeom>
          </p:spPr>
        </p:pic>
      </p:grpSp>
      <p:sp>
        <p:nvSpPr>
          <p:cNvPr id="9" name="object 7">
            <a:extLst>
              <a:ext uri="{FF2B5EF4-FFF2-40B4-BE49-F238E27FC236}">
                <a16:creationId xmlns:a16="http://schemas.microsoft.com/office/drawing/2014/main" id="{0A310712-4E0C-E446-B690-841A610699D8}"/>
              </a:ext>
            </a:extLst>
          </p:cNvPr>
          <p:cNvSpPr/>
          <p:nvPr/>
        </p:nvSpPr>
        <p:spPr>
          <a:xfrm>
            <a:off x="9232417" y="3427387"/>
            <a:ext cx="630982" cy="396291"/>
          </a:xfrm>
          <a:custGeom>
            <a:avLst/>
            <a:gdLst/>
            <a:ahLst/>
            <a:cxnLst/>
            <a:rect l="l" t="t" r="r" b="b"/>
            <a:pathLst>
              <a:path w="701675" h="440689">
                <a:moveTo>
                  <a:pt x="0" y="50862"/>
                </a:moveTo>
                <a:lnTo>
                  <a:pt x="0" y="389383"/>
                </a:lnTo>
                <a:lnTo>
                  <a:pt x="3996" y="409180"/>
                </a:lnTo>
                <a:lnTo>
                  <a:pt x="14897" y="425347"/>
                </a:lnTo>
                <a:lnTo>
                  <a:pt x="31064" y="436248"/>
                </a:lnTo>
                <a:lnTo>
                  <a:pt x="50862" y="440245"/>
                </a:lnTo>
                <a:lnTo>
                  <a:pt x="650217" y="440245"/>
                </a:lnTo>
                <a:lnTo>
                  <a:pt x="670014" y="436248"/>
                </a:lnTo>
                <a:lnTo>
                  <a:pt x="686182" y="425347"/>
                </a:lnTo>
                <a:lnTo>
                  <a:pt x="697082" y="409180"/>
                </a:lnTo>
                <a:lnTo>
                  <a:pt x="701079" y="389383"/>
                </a:lnTo>
                <a:lnTo>
                  <a:pt x="701079" y="50862"/>
                </a:lnTo>
                <a:lnTo>
                  <a:pt x="697082" y="31064"/>
                </a:lnTo>
                <a:lnTo>
                  <a:pt x="686182" y="14897"/>
                </a:lnTo>
                <a:lnTo>
                  <a:pt x="670014" y="3997"/>
                </a:lnTo>
                <a:lnTo>
                  <a:pt x="650217" y="0"/>
                </a:lnTo>
                <a:lnTo>
                  <a:pt x="50862" y="0"/>
                </a:lnTo>
                <a:lnTo>
                  <a:pt x="31064" y="3997"/>
                </a:lnTo>
                <a:lnTo>
                  <a:pt x="14897" y="14897"/>
                </a:lnTo>
                <a:lnTo>
                  <a:pt x="3996" y="31064"/>
                </a:lnTo>
                <a:lnTo>
                  <a:pt x="0" y="50862"/>
                </a:lnTo>
                <a:close/>
              </a:path>
            </a:pathLst>
          </a:custGeom>
          <a:ln w="50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r>
              <a:rPr lang="en-US" sz="2000" dirty="0"/>
              <a:t>n/a, 1</a:t>
            </a:r>
            <a:endParaRPr sz="2000" dirty="0"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4326AB10-D655-2149-B967-AE2D38E2DD52}"/>
              </a:ext>
            </a:extLst>
          </p:cNvPr>
          <p:cNvSpPr txBox="1"/>
          <p:nvPr/>
        </p:nvSpPr>
        <p:spPr>
          <a:xfrm>
            <a:off x="1713667" y="950837"/>
            <a:ext cx="8439737" cy="4180427"/>
          </a:xfrm>
          <a:prstGeom prst="rect">
            <a:avLst/>
          </a:prstGeom>
        </p:spPr>
        <p:txBody>
          <a:bodyPr vert="horz" wrap="square" lIns="0" tIns="15989" rIns="0" bIns="0" rtlCol="0">
            <a:spAutoFit/>
          </a:bodyPr>
          <a:lstStyle/>
          <a:p>
            <a:pPr marL="1010768">
              <a:spcBef>
                <a:spcPts val="126"/>
              </a:spcBef>
              <a:tabLst>
                <a:tab pos="2361314" algn="l"/>
              </a:tabLst>
            </a:pPr>
            <a:r>
              <a:rPr sz="2248" b="1" spc="-31" dirty="0">
                <a:solidFill>
                  <a:srgbClr val="FFA500"/>
                </a:solidFill>
                <a:latin typeface="Trebuchet MS"/>
                <a:cs typeface="Trebuchet MS"/>
              </a:rPr>
              <a:t>Example:	</a:t>
            </a:r>
            <a:r>
              <a:rPr sz="2248" b="1" spc="-54" dirty="0">
                <a:solidFill>
                  <a:srgbClr val="FFA500"/>
                </a:solidFill>
                <a:latin typeface="Trebuchet MS"/>
                <a:cs typeface="Trebuchet MS"/>
              </a:rPr>
              <a:t>route</a:t>
            </a:r>
            <a:r>
              <a:rPr sz="2248" b="1" spc="112" dirty="0">
                <a:solidFill>
                  <a:srgbClr val="FFA500"/>
                </a:solidFill>
                <a:latin typeface="Trebuchet MS"/>
                <a:cs typeface="Trebuchet MS"/>
              </a:rPr>
              <a:t> </a:t>
            </a:r>
            <a:r>
              <a:rPr sz="2248" b="1" spc="-36" dirty="0">
                <a:solidFill>
                  <a:srgbClr val="FFA500"/>
                </a:solidFill>
                <a:latin typeface="Trebuchet MS"/>
                <a:cs typeface="Trebuchet MS"/>
              </a:rPr>
              <a:t>finding</a:t>
            </a:r>
            <a:endParaRPr sz="2248" dirty="0">
              <a:latin typeface="Trebuchet MS"/>
              <a:cs typeface="Trebuchet MS"/>
            </a:endParaRPr>
          </a:p>
          <a:p>
            <a:pPr marL="387176" marR="61674">
              <a:lnSpc>
                <a:spcPct val="101600"/>
              </a:lnSpc>
              <a:spcBef>
                <a:spcPts val="1947"/>
              </a:spcBef>
              <a:tabLst>
                <a:tab pos="2897536" algn="l"/>
              </a:tabLst>
            </a:pPr>
            <a:r>
              <a:rPr sz="2248" spc="-27" dirty="0">
                <a:latin typeface="Trebuchet MS"/>
                <a:cs typeface="Trebuchet MS"/>
              </a:rPr>
              <a:t>Find</a:t>
            </a:r>
            <a:r>
              <a:rPr sz="2248" spc="279" dirty="0">
                <a:latin typeface="Trebuchet MS"/>
                <a:cs typeface="Trebuchet MS"/>
              </a:rPr>
              <a:t> </a:t>
            </a:r>
            <a:r>
              <a:rPr sz="2248" spc="-112" dirty="0">
                <a:latin typeface="Trebuchet MS"/>
                <a:cs typeface="Trebuchet MS"/>
              </a:rPr>
              <a:t>the</a:t>
            </a:r>
            <a:r>
              <a:rPr sz="2248" spc="279" dirty="0">
                <a:latin typeface="Trebuchet MS"/>
                <a:cs typeface="Trebuchet MS"/>
              </a:rPr>
              <a:t> </a:t>
            </a:r>
            <a:r>
              <a:rPr sz="2248" spc="-67" dirty="0">
                <a:latin typeface="Trebuchet MS"/>
                <a:cs typeface="Trebuchet MS"/>
              </a:rPr>
              <a:t>minimum</a:t>
            </a:r>
            <a:r>
              <a:rPr sz="2248" spc="279" dirty="0">
                <a:latin typeface="Trebuchet MS"/>
                <a:cs typeface="Trebuchet MS"/>
              </a:rPr>
              <a:t> </a:t>
            </a:r>
            <a:r>
              <a:rPr sz="2248" spc="-67" dirty="0">
                <a:latin typeface="Trebuchet MS"/>
                <a:cs typeface="Trebuchet MS"/>
              </a:rPr>
              <a:t>cost</a:t>
            </a:r>
            <a:r>
              <a:rPr sz="2248" spc="283" dirty="0">
                <a:latin typeface="Trebuchet MS"/>
                <a:cs typeface="Trebuchet MS"/>
              </a:rPr>
              <a:t> </a:t>
            </a:r>
            <a:r>
              <a:rPr sz="2248" spc="-72" dirty="0">
                <a:latin typeface="Trebuchet MS"/>
                <a:cs typeface="Trebuchet MS"/>
              </a:rPr>
              <a:t>path</a:t>
            </a:r>
            <a:r>
              <a:rPr sz="2248" spc="274" dirty="0">
                <a:latin typeface="Trebuchet MS"/>
                <a:cs typeface="Trebuchet MS"/>
              </a:rPr>
              <a:t> </a:t>
            </a:r>
            <a:r>
              <a:rPr sz="2248" spc="-90" dirty="0">
                <a:latin typeface="Trebuchet MS"/>
                <a:cs typeface="Trebuchet MS"/>
              </a:rPr>
              <a:t>from</a:t>
            </a:r>
            <a:r>
              <a:rPr sz="2248" spc="283" dirty="0">
                <a:latin typeface="Trebuchet MS"/>
                <a:cs typeface="Trebuchet MS"/>
              </a:rPr>
              <a:t> </a:t>
            </a:r>
            <a:r>
              <a:rPr sz="2248" spc="-99" dirty="0">
                <a:latin typeface="Trebuchet MS"/>
                <a:cs typeface="Trebuchet MS"/>
              </a:rPr>
              <a:t>city</a:t>
            </a:r>
            <a:r>
              <a:rPr sz="2248" spc="279" dirty="0">
                <a:latin typeface="Trebuchet MS"/>
                <a:cs typeface="Trebuchet MS"/>
              </a:rPr>
              <a:t> </a:t>
            </a:r>
            <a:r>
              <a:rPr sz="2248" spc="13" dirty="0">
                <a:latin typeface="SimSun"/>
                <a:cs typeface="SimSun"/>
              </a:rPr>
              <a:t>1</a:t>
            </a:r>
            <a:r>
              <a:rPr sz="2248" spc="-166" dirty="0">
                <a:latin typeface="SimSun"/>
                <a:cs typeface="SimSun"/>
              </a:rPr>
              <a:t> </a:t>
            </a:r>
            <a:r>
              <a:rPr sz="2248" spc="-67" dirty="0">
                <a:latin typeface="Trebuchet MS"/>
                <a:cs typeface="Trebuchet MS"/>
              </a:rPr>
              <a:t>to</a:t>
            </a:r>
            <a:r>
              <a:rPr sz="2248" spc="279" dirty="0">
                <a:latin typeface="Trebuchet MS"/>
                <a:cs typeface="Trebuchet MS"/>
              </a:rPr>
              <a:t> </a:t>
            </a:r>
            <a:r>
              <a:rPr sz="2248" spc="-99" dirty="0">
                <a:latin typeface="Trebuchet MS"/>
                <a:cs typeface="Trebuchet MS"/>
              </a:rPr>
              <a:t>city</a:t>
            </a:r>
            <a:r>
              <a:rPr sz="2248" spc="283" dirty="0">
                <a:latin typeface="Trebuchet MS"/>
                <a:cs typeface="Trebuchet MS"/>
              </a:rPr>
              <a:t> </a:t>
            </a:r>
            <a:r>
              <a:rPr sz="2248" i="1" spc="-27" dirty="0">
                <a:latin typeface="Trebuchet MS"/>
                <a:cs typeface="Trebuchet MS"/>
              </a:rPr>
              <a:t>n</a:t>
            </a:r>
            <a:r>
              <a:rPr sz="2248" spc="-27" dirty="0">
                <a:latin typeface="Trebuchet MS"/>
                <a:cs typeface="Trebuchet MS"/>
              </a:rPr>
              <a:t>,</a:t>
            </a:r>
            <a:r>
              <a:rPr sz="2248" spc="328" dirty="0">
                <a:latin typeface="Trebuchet MS"/>
                <a:cs typeface="Trebuchet MS"/>
              </a:rPr>
              <a:t> </a:t>
            </a:r>
            <a:r>
              <a:rPr sz="2248" spc="-76" dirty="0">
                <a:latin typeface="Trebuchet MS"/>
                <a:cs typeface="Trebuchet MS"/>
              </a:rPr>
              <a:t>only</a:t>
            </a:r>
            <a:r>
              <a:rPr sz="2248" spc="283" dirty="0">
                <a:latin typeface="Trebuchet MS"/>
                <a:cs typeface="Trebuchet MS"/>
              </a:rPr>
              <a:t> </a:t>
            </a:r>
            <a:r>
              <a:rPr sz="2248" spc="-54" dirty="0">
                <a:latin typeface="Trebuchet MS"/>
                <a:cs typeface="Trebuchet MS"/>
              </a:rPr>
              <a:t>moving </a:t>
            </a:r>
            <a:r>
              <a:rPr sz="2248" spc="-665" dirty="0">
                <a:latin typeface="Trebuchet MS"/>
                <a:cs typeface="Trebuchet MS"/>
              </a:rPr>
              <a:t> </a:t>
            </a:r>
            <a:r>
              <a:rPr sz="2248" spc="-135" dirty="0">
                <a:latin typeface="Trebuchet MS"/>
                <a:cs typeface="Trebuchet MS"/>
              </a:rPr>
              <a:t>forward.</a:t>
            </a:r>
            <a:r>
              <a:rPr sz="2248" spc="351" dirty="0">
                <a:latin typeface="Trebuchet MS"/>
                <a:cs typeface="Trebuchet MS"/>
              </a:rPr>
              <a:t> </a:t>
            </a:r>
            <a:r>
              <a:rPr sz="2248" spc="-31" dirty="0">
                <a:latin typeface="Trebuchet MS"/>
                <a:cs typeface="Trebuchet MS"/>
              </a:rPr>
              <a:t>It</a:t>
            </a:r>
            <a:r>
              <a:rPr sz="2248" spc="94" dirty="0">
                <a:latin typeface="Trebuchet MS"/>
                <a:cs typeface="Trebuchet MS"/>
              </a:rPr>
              <a:t> </a:t>
            </a:r>
            <a:r>
              <a:rPr sz="2248" spc="-63" dirty="0">
                <a:latin typeface="Trebuchet MS"/>
                <a:cs typeface="Trebuchet MS"/>
              </a:rPr>
              <a:t>costs</a:t>
            </a:r>
            <a:r>
              <a:rPr sz="2248" spc="90" dirty="0">
                <a:latin typeface="Trebuchet MS"/>
                <a:cs typeface="Trebuchet MS"/>
              </a:rPr>
              <a:t> </a:t>
            </a:r>
            <a:r>
              <a:rPr sz="2248" i="1" spc="166" dirty="0">
                <a:latin typeface="Trebuchet MS"/>
                <a:cs typeface="Trebuchet MS"/>
              </a:rPr>
              <a:t>c</a:t>
            </a:r>
            <a:r>
              <a:rPr sz="2361" i="1" spc="249" baseline="-12698" dirty="0">
                <a:latin typeface="Cambria"/>
                <a:cs typeface="Cambria"/>
              </a:rPr>
              <a:t>ij	</a:t>
            </a:r>
            <a:r>
              <a:rPr sz="2248" spc="-67" dirty="0">
                <a:latin typeface="Trebuchet MS"/>
                <a:cs typeface="Trebuchet MS"/>
              </a:rPr>
              <a:t>to</a:t>
            </a:r>
            <a:r>
              <a:rPr sz="2248" spc="76" dirty="0">
                <a:latin typeface="Trebuchet MS"/>
                <a:cs typeface="Trebuchet MS"/>
              </a:rPr>
              <a:t> </a:t>
            </a:r>
            <a:r>
              <a:rPr sz="2248" spc="-27" dirty="0">
                <a:latin typeface="Trebuchet MS"/>
                <a:cs typeface="Trebuchet MS"/>
              </a:rPr>
              <a:t>go</a:t>
            </a:r>
            <a:r>
              <a:rPr sz="2248" spc="81" dirty="0">
                <a:latin typeface="Trebuchet MS"/>
                <a:cs typeface="Trebuchet MS"/>
              </a:rPr>
              <a:t> </a:t>
            </a:r>
            <a:r>
              <a:rPr sz="2248" spc="-90" dirty="0">
                <a:latin typeface="Trebuchet MS"/>
                <a:cs typeface="Trebuchet MS"/>
              </a:rPr>
              <a:t>from</a:t>
            </a:r>
            <a:r>
              <a:rPr sz="2248" spc="81" dirty="0">
                <a:latin typeface="Trebuchet MS"/>
                <a:cs typeface="Trebuchet MS"/>
              </a:rPr>
              <a:t> </a:t>
            </a:r>
            <a:r>
              <a:rPr sz="2248" i="1" spc="94" dirty="0">
                <a:latin typeface="Trebuchet MS"/>
                <a:cs typeface="Trebuchet MS"/>
              </a:rPr>
              <a:t>i</a:t>
            </a:r>
            <a:r>
              <a:rPr sz="2248" i="1" spc="76" dirty="0">
                <a:latin typeface="Trebuchet MS"/>
                <a:cs typeface="Trebuchet MS"/>
              </a:rPr>
              <a:t> </a:t>
            </a:r>
            <a:r>
              <a:rPr sz="2248" spc="-67" dirty="0">
                <a:latin typeface="Trebuchet MS"/>
                <a:cs typeface="Trebuchet MS"/>
              </a:rPr>
              <a:t>to</a:t>
            </a:r>
            <a:r>
              <a:rPr sz="2248" spc="81" dirty="0">
                <a:latin typeface="Trebuchet MS"/>
                <a:cs typeface="Trebuchet MS"/>
              </a:rPr>
              <a:t> </a:t>
            </a:r>
            <a:r>
              <a:rPr sz="2248" i="1" spc="22" dirty="0">
                <a:latin typeface="Trebuchet MS"/>
                <a:cs typeface="Trebuchet MS"/>
              </a:rPr>
              <a:t>j</a:t>
            </a:r>
            <a:r>
              <a:rPr sz="2248" spc="22" dirty="0">
                <a:latin typeface="Trebuchet MS"/>
                <a:cs typeface="Trebuchet MS"/>
              </a:rPr>
              <a:t>.</a:t>
            </a:r>
            <a:endParaRPr sz="2248" dirty="0">
              <a:latin typeface="Trebuchet MS"/>
              <a:cs typeface="Trebuchet MS"/>
            </a:endParaRPr>
          </a:p>
          <a:p>
            <a:pPr marL="387176">
              <a:spcBef>
                <a:spcPts val="871"/>
              </a:spcBef>
              <a:tabLst>
                <a:tab pos="1996410" algn="l"/>
              </a:tabLst>
            </a:pPr>
            <a:r>
              <a:rPr sz="2248" b="1" spc="-18" dirty="0">
                <a:solidFill>
                  <a:srgbClr val="FF0000"/>
                </a:solidFill>
                <a:latin typeface="Trebuchet MS"/>
                <a:cs typeface="Trebuchet MS"/>
              </a:rPr>
              <a:t>Constraint:	</a:t>
            </a:r>
            <a:r>
              <a:rPr sz="2248" b="1" spc="13" dirty="0">
                <a:solidFill>
                  <a:srgbClr val="FF0000"/>
                </a:solidFill>
                <a:latin typeface="Trebuchet MS"/>
                <a:cs typeface="Trebuchet MS"/>
              </a:rPr>
              <a:t>Can’t</a:t>
            </a:r>
            <a:r>
              <a:rPr sz="2248" b="1" spc="148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248" b="1" spc="-40" dirty="0">
                <a:solidFill>
                  <a:srgbClr val="FF0000"/>
                </a:solidFill>
                <a:latin typeface="Trebuchet MS"/>
                <a:cs typeface="Trebuchet MS"/>
              </a:rPr>
              <a:t>visit</a:t>
            </a:r>
            <a:r>
              <a:rPr sz="2248" b="1" spc="148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248" b="1" spc="-76" dirty="0">
                <a:solidFill>
                  <a:srgbClr val="FF0000"/>
                </a:solidFill>
                <a:latin typeface="Trebuchet MS"/>
                <a:cs typeface="Trebuchet MS"/>
              </a:rPr>
              <a:t>three</a:t>
            </a:r>
            <a:r>
              <a:rPr sz="2248" b="1" spc="148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248" b="1" dirty="0">
                <a:solidFill>
                  <a:srgbClr val="FF0000"/>
                </a:solidFill>
                <a:latin typeface="Trebuchet MS"/>
                <a:cs typeface="Trebuchet MS"/>
              </a:rPr>
              <a:t>odd</a:t>
            </a:r>
            <a:r>
              <a:rPr sz="2248" b="1" spc="148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248" b="1" spc="-54" dirty="0">
                <a:solidFill>
                  <a:srgbClr val="FF0000"/>
                </a:solidFill>
                <a:latin typeface="Trebuchet MS"/>
                <a:cs typeface="Trebuchet MS"/>
              </a:rPr>
              <a:t>cities</a:t>
            </a:r>
            <a:r>
              <a:rPr sz="2248" b="1" spc="148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248" b="1" spc="-67" dirty="0">
                <a:solidFill>
                  <a:srgbClr val="FF0000"/>
                </a:solidFill>
                <a:latin typeface="Trebuchet MS"/>
                <a:cs typeface="Trebuchet MS"/>
              </a:rPr>
              <a:t>in</a:t>
            </a:r>
            <a:r>
              <a:rPr sz="2248" b="1" spc="153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248" b="1" dirty="0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sz="2248" b="1" spc="148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248" b="1" spc="-99" dirty="0">
                <a:solidFill>
                  <a:srgbClr val="FF0000"/>
                </a:solidFill>
                <a:latin typeface="Trebuchet MS"/>
                <a:cs typeface="Trebuchet MS"/>
              </a:rPr>
              <a:t>row.</a:t>
            </a:r>
            <a:endParaRPr sz="2248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58" dirty="0">
              <a:latin typeface="Trebuchet MS"/>
              <a:cs typeface="Trebuchet MS"/>
            </a:endParaRPr>
          </a:p>
          <a:p>
            <a:pPr marL="34263"/>
            <a:r>
              <a:rPr lang="en-US" sz="2248" b="1" spc="-4" dirty="0">
                <a:solidFill>
                  <a:srgbClr val="0000FF"/>
                </a:solidFill>
                <a:latin typeface="Trebuchet MS"/>
                <a:cs typeface="Trebuchet MS"/>
              </a:rPr>
              <a:t>How to define a state in this example?</a:t>
            </a:r>
          </a:p>
          <a:p>
            <a:pPr marL="34263"/>
            <a:r>
              <a:rPr lang="en-US" sz="2248" spc="-4" dirty="0">
                <a:latin typeface="Trebuchet MS"/>
                <a:cs typeface="Trebuchet MS"/>
              </a:rPr>
              <a:t>Second Choice:</a:t>
            </a:r>
          </a:p>
          <a:p>
            <a:pPr marL="377163" indent="-342900">
              <a:buFont typeface="Arial" panose="020B0604020202020204" pitchFamily="34" charset="0"/>
              <a:buChar char="•"/>
            </a:pPr>
            <a:r>
              <a:rPr lang="en-US" sz="2248" spc="-4" dirty="0">
                <a:latin typeface="Trebuchet MS"/>
                <a:cs typeface="Trebuchet MS"/>
              </a:rPr>
              <a:t>State: (whether previous city is odd, current city)</a:t>
            </a:r>
          </a:p>
          <a:p>
            <a:pPr marL="377163" indent="-342900">
              <a:buFont typeface="Arial" panose="020B0604020202020204" pitchFamily="34" charset="0"/>
              <a:buChar char="•"/>
            </a:pPr>
            <a:r>
              <a:rPr lang="en-US" sz="2248" spc="-4" dirty="0">
                <a:latin typeface="Trebuchet MS"/>
                <a:cs typeface="Trebuchet MS"/>
              </a:rPr>
              <a:t>The size of the state:</a:t>
            </a:r>
          </a:p>
          <a:p>
            <a:pPr marL="834363" lvl="1" indent="-342900">
              <a:buFont typeface="Arial" panose="020B0604020202020204" pitchFamily="34" charset="0"/>
              <a:buChar char="•"/>
            </a:pPr>
            <a:r>
              <a:rPr lang="en-US" sz="2248" spc="-4" dirty="0">
                <a:latin typeface="Trebuchet MS"/>
                <a:cs typeface="Trebuchet MS"/>
              </a:rPr>
              <a:t>|S| = 2n</a:t>
            </a:r>
          </a:p>
          <a:p>
            <a:pPr marL="377163" indent="-342900">
              <a:buFont typeface="Arial" panose="020B0604020202020204" pitchFamily="34" charset="0"/>
              <a:buChar char="•"/>
            </a:pPr>
            <a:r>
              <a:rPr lang="en-US" sz="2248" b="1" spc="-4" dirty="0">
                <a:solidFill>
                  <a:srgbClr val="00B050"/>
                </a:solidFill>
                <a:latin typeface="Trebuchet MS"/>
                <a:cs typeface="Trebuchet MS"/>
              </a:rPr>
              <a:t>The second choice is much better!!</a:t>
            </a:r>
          </a:p>
        </p:txBody>
      </p:sp>
      <p:grpSp>
        <p:nvGrpSpPr>
          <p:cNvPr id="11" name="object 9">
            <a:extLst>
              <a:ext uri="{FF2B5EF4-FFF2-40B4-BE49-F238E27FC236}">
                <a16:creationId xmlns:a16="http://schemas.microsoft.com/office/drawing/2014/main" id="{001A9C32-68F7-CB41-8CC8-E83A49F2C8B6}"/>
              </a:ext>
            </a:extLst>
          </p:cNvPr>
          <p:cNvGrpSpPr/>
          <p:nvPr/>
        </p:nvGrpSpPr>
        <p:grpSpPr>
          <a:xfrm>
            <a:off x="7592288" y="4465898"/>
            <a:ext cx="1940340" cy="1441265"/>
            <a:chOff x="3247729" y="5450834"/>
            <a:chExt cx="2157730" cy="1602740"/>
          </a:xfrm>
        </p:grpSpPr>
        <p:sp>
          <p:nvSpPr>
            <p:cNvPr id="12" name="object 10">
              <a:extLst>
                <a:ext uri="{FF2B5EF4-FFF2-40B4-BE49-F238E27FC236}">
                  <a16:creationId xmlns:a16="http://schemas.microsoft.com/office/drawing/2014/main" id="{3FC4A92B-DD93-9E47-9426-AA72D98435A1}"/>
                </a:ext>
              </a:extLst>
            </p:cNvPr>
            <p:cNvSpPr/>
            <p:nvPr/>
          </p:nvSpPr>
          <p:spPr>
            <a:xfrm>
              <a:off x="3250269" y="5453374"/>
              <a:ext cx="1435100" cy="1597660"/>
            </a:xfrm>
            <a:custGeom>
              <a:avLst/>
              <a:gdLst/>
              <a:ahLst/>
              <a:cxnLst/>
              <a:rect l="l" t="t" r="r" b="b"/>
              <a:pathLst>
                <a:path w="1435100" h="1597659">
                  <a:moveTo>
                    <a:pt x="717358" y="50862"/>
                  </a:moveTo>
                  <a:lnTo>
                    <a:pt x="717358" y="389383"/>
                  </a:lnTo>
                  <a:lnTo>
                    <a:pt x="721355" y="409180"/>
                  </a:lnTo>
                  <a:lnTo>
                    <a:pt x="732256" y="425348"/>
                  </a:lnTo>
                  <a:lnTo>
                    <a:pt x="748423" y="436248"/>
                  </a:lnTo>
                  <a:lnTo>
                    <a:pt x="768221" y="440245"/>
                  </a:lnTo>
                  <a:lnTo>
                    <a:pt x="1384057" y="440245"/>
                  </a:lnTo>
                  <a:lnTo>
                    <a:pt x="1403855" y="436248"/>
                  </a:lnTo>
                  <a:lnTo>
                    <a:pt x="1420022" y="425348"/>
                  </a:lnTo>
                  <a:lnTo>
                    <a:pt x="1430922" y="409180"/>
                  </a:lnTo>
                  <a:lnTo>
                    <a:pt x="1434919" y="389383"/>
                  </a:lnTo>
                  <a:lnTo>
                    <a:pt x="1434919" y="50862"/>
                  </a:lnTo>
                  <a:lnTo>
                    <a:pt x="1430922" y="31064"/>
                  </a:lnTo>
                  <a:lnTo>
                    <a:pt x="1420022" y="14897"/>
                  </a:lnTo>
                  <a:lnTo>
                    <a:pt x="1403855" y="3996"/>
                  </a:lnTo>
                  <a:lnTo>
                    <a:pt x="1384057" y="0"/>
                  </a:lnTo>
                  <a:lnTo>
                    <a:pt x="768221" y="0"/>
                  </a:lnTo>
                  <a:lnTo>
                    <a:pt x="748423" y="3996"/>
                  </a:lnTo>
                  <a:lnTo>
                    <a:pt x="732256" y="14897"/>
                  </a:lnTo>
                  <a:lnTo>
                    <a:pt x="721355" y="31064"/>
                  </a:lnTo>
                  <a:lnTo>
                    <a:pt x="717358" y="50862"/>
                  </a:lnTo>
                  <a:close/>
                </a:path>
                <a:path w="1435100" h="1597659">
                  <a:moveTo>
                    <a:pt x="0" y="1208264"/>
                  </a:moveTo>
                  <a:lnTo>
                    <a:pt x="0" y="1546784"/>
                  </a:lnTo>
                  <a:lnTo>
                    <a:pt x="3996" y="1566582"/>
                  </a:lnTo>
                  <a:lnTo>
                    <a:pt x="14897" y="1582749"/>
                  </a:lnTo>
                  <a:lnTo>
                    <a:pt x="31064" y="1593650"/>
                  </a:lnTo>
                  <a:lnTo>
                    <a:pt x="50862" y="1597647"/>
                  </a:lnTo>
                  <a:lnTo>
                    <a:pt x="666698" y="1597647"/>
                  </a:lnTo>
                  <a:lnTo>
                    <a:pt x="686496" y="1593650"/>
                  </a:lnTo>
                  <a:lnTo>
                    <a:pt x="702663" y="1582749"/>
                  </a:lnTo>
                  <a:lnTo>
                    <a:pt x="713563" y="1566582"/>
                  </a:lnTo>
                  <a:lnTo>
                    <a:pt x="717560" y="1546784"/>
                  </a:lnTo>
                  <a:lnTo>
                    <a:pt x="717560" y="1208264"/>
                  </a:lnTo>
                  <a:lnTo>
                    <a:pt x="713563" y="1188466"/>
                  </a:lnTo>
                  <a:lnTo>
                    <a:pt x="702663" y="1172299"/>
                  </a:lnTo>
                  <a:lnTo>
                    <a:pt x="686496" y="1161399"/>
                  </a:lnTo>
                  <a:lnTo>
                    <a:pt x="666698" y="1157402"/>
                  </a:lnTo>
                  <a:lnTo>
                    <a:pt x="50862" y="1157402"/>
                  </a:lnTo>
                  <a:lnTo>
                    <a:pt x="31064" y="1161399"/>
                  </a:lnTo>
                  <a:lnTo>
                    <a:pt x="14897" y="1172299"/>
                  </a:lnTo>
                  <a:lnTo>
                    <a:pt x="3996" y="1188466"/>
                  </a:lnTo>
                  <a:lnTo>
                    <a:pt x="0" y="1208264"/>
                  </a:lnTo>
                  <a:close/>
                </a:path>
                <a:path w="1435100" h="1597659">
                  <a:moveTo>
                    <a:pt x="1076139" y="442788"/>
                  </a:moveTo>
                  <a:lnTo>
                    <a:pt x="358780" y="1154858"/>
                  </a:lnTo>
                </a:path>
              </a:pathLst>
            </a:custGeom>
            <a:ln w="50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40C0F751-8F32-5141-8F6D-7395C363F225}"/>
                </a:ext>
              </a:extLst>
            </p:cNvPr>
            <p:cNvSpPr/>
            <p:nvPr/>
          </p:nvSpPr>
          <p:spPr>
            <a:xfrm>
              <a:off x="3728855" y="6086132"/>
              <a:ext cx="478155" cy="332740"/>
            </a:xfrm>
            <a:custGeom>
              <a:avLst/>
              <a:gdLst/>
              <a:ahLst/>
              <a:cxnLst/>
              <a:rect l="l" t="t" r="r" b="b"/>
              <a:pathLst>
                <a:path w="478154" h="332739">
                  <a:moveTo>
                    <a:pt x="477748" y="0"/>
                  </a:moveTo>
                  <a:lnTo>
                    <a:pt x="0" y="0"/>
                  </a:lnTo>
                  <a:lnTo>
                    <a:pt x="0" y="332131"/>
                  </a:lnTo>
                  <a:lnTo>
                    <a:pt x="477748" y="332131"/>
                  </a:lnTo>
                  <a:lnTo>
                    <a:pt x="4777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14" name="object 12">
              <a:extLst>
                <a:ext uri="{FF2B5EF4-FFF2-40B4-BE49-F238E27FC236}">
                  <a16:creationId xmlns:a16="http://schemas.microsoft.com/office/drawing/2014/main" id="{62300937-A0E9-044B-9DCA-8AEE3DCEF3EF}"/>
                </a:ext>
              </a:extLst>
            </p:cNvPr>
            <p:cNvSpPr/>
            <p:nvPr/>
          </p:nvSpPr>
          <p:spPr>
            <a:xfrm>
              <a:off x="4326409" y="5896162"/>
              <a:ext cx="1076325" cy="1155065"/>
            </a:xfrm>
            <a:custGeom>
              <a:avLst/>
              <a:gdLst/>
              <a:ahLst/>
              <a:cxnLst/>
              <a:rect l="l" t="t" r="r" b="b"/>
              <a:pathLst>
                <a:path w="1076325" h="1155065">
                  <a:moveTo>
                    <a:pt x="358578" y="765475"/>
                  </a:moveTo>
                  <a:lnTo>
                    <a:pt x="358578" y="1103996"/>
                  </a:lnTo>
                  <a:lnTo>
                    <a:pt x="362575" y="1123794"/>
                  </a:lnTo>
                  <a:lnTo>
                    <a:pt x="373475" y="1139961"/>
                  </a:lnTo>
                  <a:lnTo>
                    <a:pt x="389642" y="1150861"/>
                  </a:lnTo>
                  <a:lnTo>
                    <a:pt x="409440" y="1154858"/>
                  </a:lnTo>
                  <a:lnTo>
                    <a:pt x="1025276" y="1154858"/>
                  </a:lnTo>
                  <a:lnTo>
                    <a:pt x="1045074" y="1150861"/>
                  </a:lnTo>
                  <a:lnTo>
                    <a:pt x="1061241" y="1139961"/>
                  </a:lnTo>
                  <a:lnTo>
                    <a:pt x="1072141" y="1123794"/>
                  </a:lnTo>
                  <a:lnTo>
                    <a:pt x="1076138" y="1103996"/>
                  </a:lnTo>
                  <a:lnTo>
                    <a:pt x="1076138" y="765475"/>
                  </a:lnTo>
                  <a:lnTo>
                    <a:pt x="1072141" y="745678"/>
                  </a:lnTo>
                  <a:lnTo>
                    <a:pt x="1061241" y="729510"/>
                  </a:lnTo>
                  <a:lnTo>
                    <a:pt x="1045074" y="718610"/>
                  </a:lnTo>
                  <a:lnTo>
                    <a:pt x="1025276" y="714613"/>
                  </a:lnTo>
                  <a:lnTo>
                    <a:pt x="409440" y="714613"/>
                  </a:lnTo>
                  <a:lnTo>
                    <a:pt x="389642" y="718610"/>
                  </a:lnTo>
                  <a:lnTo>
                    <a:pt x="373475" y="729510"/>
                  </a:lnTo>
                  <a:lnTo>
                    <a:pt x="362575" y="745678"/>
                  </a:lnTo>
                  <a:lnTo>
                    <a:pt x="358578" y="765475"/>
                  </a:lnTo>
                  <a:close/>
                </a:path>
                <a:path w="1076325" h="1155065">
                  <a:moveTo>
                    <a:pt x="0" y="0"/>
                  </a:moveTo>
                  <a:lnTo>
                    <a:pt x="717358" y="712070"/>
                  </a:lnTo>
                </a:path>
              </a:pathLst>
            </a:custGeom>
            <a:ln w="50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0A334F63-758D-494E-A337-8B45B4463462}"/>
                </a:ext>
              </a:extLst>
            </p:cNvPr>
            <p:cNvSpPr/>
            <p:nvPr/>
          </p:nvSpPr>
          <p:spPr>
            <a:xfrm>
              <a:off x="4446214" y="6086132"/>
              <a:ext cx="478155" cy="332740"/>
            </a:xfrm>
            <a:custGeom>
              <a:avLst/>
              <a:gdLst/>
              <a:ahLst/>
              <a:cxnLst/>
              <a:rect l="l" t="t" r="r" b="b"/>
              <a:pathLst>
                <a:path w="478154" h="332739">
                  <a:moveTo>
                    <a:pt x="477747" y="0"/>
                  </a:moveTo>
                  <a:lnTo>
                    <a:pt x="0" y="0"/>
                  </a:lnTo>
                  <a:lnTo>
                    <a:pt x="0" y="332131"/>
                  </a:lnTo>
                  <a:lnTo>
                    <a:pt x="477747" y="332131"/>
                  </a:lnTo>
                  <a:lnTo>
                    <a:pt x="4777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619"/>
            </a:p>
          </p:txBody>
        </p:sp>
      </p:grpSp>
      <p:sp>
        <p:nvSpPr>
          <p:cNvPr id="16" name="object 14">
            <a:extLst>
              <a:ext uri="{FF2B5EF4-FFF2-40B4-BE49-F238E27FC236}">
                <a16:creationId xmlns:a16="http://schemas.microsoft.com/office/drawing/2014/main" id="{69BAC31D-46B6-1949-A6A0-95AE78B41F7D}"/>
              </a:ext>
            </a:extLst>
          </p:cNvPr>
          <p:cNvSpPr txBox="1"/>
          <p:nvPr/>
        </p:nvSpPr>
        <p:spPr>
          <a:xfrm>
            <a:off x="7592328" y="4498444"/>
            <a:ext cx="1940340" cy="1281621"/>
          </a:xfrm>
          <a:prstGeom prst="rect">
            <a:avLst/>
          </a:prstGeom>
        </p:spPr>
        <p:txBody>
          <a:bodyPr vert="horz" wrap="square" lIns="0" tIns="14847" rIns="0" bIns="0" rtlCol="0">
            <a:spAutoFit/>
          </a:bodyPr>
          <a:lstStyle/>
          <a:p>
            <a:pPr algn="ctr">
              <a:spcBef>
                <a:spcPts val="117"/>
              </a:spcBef>
            </a:pPr>
            <a:r>
              <a:rPr sz="1799" spc="-4" dirty="0">
                <a:latin typeface="Trebuchet MS"/>
                <a:cs typeface="Trebuchet MS"/>
              </a:rPr>
              <a:t>o</a:t>
            </a:r>
            <a:r>
              <a:rPr sz="1799" spc="-63" dirty="0">
                <a:latin typeface="Trebuchet MS"/>
                <a:cs typeface="Trebuchet MS"/>
              </a:rPr>
              <a:t>dd</a:t>
            </a:r>
            <a:r>
              <a:rPr sz="1799" i="1" spc="-157" dirty="0">
                <a:latin typeface="Trebuchet MS"/>
                <a:cs typeface="Trebuchet MS"/>
              </a:rPr>
              <a:t>,</a:t>
            </a:r>
            <a:r>
              <a:rPr sz="1799" i="1" spc="-238" dirty="0">
                <a:latin typeface="Trebuchet MS"/>
                <a:cs typeface="Trebuchet MS"/>
              </a:rPr>
              <a:t> </a:t>
            </a:r>
            <a:r>
              <a:rPr sz="1799" spc="13" dirty="0">
                <a:latin typeface="SimSun"/>
                <a:cs typeface="SimSun"/>
              </a:rPr>
              <a:t>3</a:t>
            </a:r>
            <a:endParaRPr sz="1799">
              <a:latin typeface="SimSun"/>
              <a:cs typeface="SimSun"/>
            </a:endParaRPr>
          </a:p>
          <a:p>
            <a:pPr>
              <a:spcBef>
                <a:spcPts val="40"/>
              </a:spcBef>
            </a:pPr>
            <a:endParaRPr sz="1574">
              <a:latin typeface="SimSun"/>
              <a:cs typeface="SimSun"/>
            </a:endParaRPr>
          </a:p>
          <a:p>
            <a:pPr marR="3426" algn="ctr">
              <a:spcBef>
                <a:spcPts val="4"/>
              </a:spcBef>
              <a:tabLst>
                <a:tab pos="644722" algn="l"/>
              </a:tabLst>
            </a:pPr>
            <a:r>
              <a:rPr sz="1619" spc="18" dirty="0">
                <a:latin typeface="SimSun"/>
                <a:cs typeface="SimSun"/>
              </a:rPr>
              <a:t>7</a:t>
            </a:r>
            <a:r>
              <a:rPr sz="1619" spc="18" dirty="0">
                <a:latin typeface="Trebuchet MS"/>
                <a:cs typeface="Trebuchet MS"/>
              </a:rPr>
              <a:t>:</a:t>
            </a:r>
            <a:r>
              <a:rPr sz="1619" i="1" spc="18" dirty="0">
                <a:latin typeface="Trebuchet MS"/>
                <a:cs typeface="Trebuchet MS"/>
              </a:rPr>
              <a:t>c</a:t>
            </a:r>
            <a:r>
              <a:rPr sz="1686" spc="27" baseline="-11111" dirty="0">
                <a:latin typeface="PMingLiU"/>
                <a:cs typeface="PMingLiU"/>
              </a:rPr>
              <a:t>37	</a:t>
            </a:r>
            <a:r>
              <a:rPr sz="1619" spc="18" dirty="0">
                <a:latin typeface="SimSun"/>
                <a:cs typeface="SimSun"/>
              </a:rPr>
              <a:t>4</a:t>
            </a:r>
            <a:r>
              <a:rPr sz="1619" spc="18" dirty="0">
                <a:latin typeface="Trebuchet MS"/>
                <a:cs typeface="Trebuchet MS"/>
              </a:rPr>
              <a:t>:</a:t>
            </a:r>
            <a:r>
              <a:rPr sz="1619" i="1" spc="18" dirty="0">
                <a:latin typeface="Trebuchet MS"/>
                <a:cs typeface="Trebuchet MS"/>
              </a:rPr>
              <a:t>c</a:t>
            </a:r>
            <a:r>
              <a:rPr sz="1686" spc="27" baseline="-11111" dirty="0">
                <a:latin typeface="PMingLiU"/>
                <a:cs typeface="PMingLiU"/>
              </a:rPr>
              <a:t>34</a:t>
            </a:r>
            <a:endParaRPr sz="1686" baseline="-11111">
              <a:latin typeface="PMingLiU"/>
              <a:cs typeface="PMingLiU"/>
            </a:endParaRPr>
          </a:p>
          <a:p>
            <a:pPr>
              <a:spcBef>
                <a:spcPts val="22"/>
              </a:spcBef>
            </a:pPr>
            <a:endParaRPr sz="1439">
              <a:latin typeface="PMingLiU"/>
              <a:cs typeface="PMingLiU"/>
            </a:endParaRPr>
          </a:p>
          <a:p>
            <a:pPr algn="ctr">
              <a:tabLst>
                <a:tab pos="1290014" algn="l"/>
              </a:tabLst>
            </a:pPr>
            <a:r>
              <a:rPr sz="1799" spc="-4" dirty="0">
                <a:solidFill>
                  <a:srgbClr val="FF0000"/>
                </a:solidFill>
                <a:latin typeface="Trebuchet MS"/>
                <a:cs typeface="Trebuchet MS"/>
              </a:rPr>
              <a:t>o</a:t>
            </a:r>
            <a:r>
              <a:rPr sz="1799" spc="-63" dirty="0">
                <a:solidFill>
                  <a:srgbClr val="FF0000"/>
                </a:solidFill>
                <a:latin typeface="Trebuchet MS"/>
                <a:cs typeface="Trebuchet MS"/>
              </a:rPr>
              <a:t>dd</a:t>
            </a:r>
            <a:r>
              <a:rPr sz="1799" i="1" spc="-157" dirty="0">
                <a:solidFill>
                  <a:srgbClr val="FF0000"/>
                </a:solidFill>
                <a:latin typeface="Trebuchet MS"/>
                <a:cs typeface="Trebuchet MS"/>
              </a:rPr>
              <a:t>,</a:t>
            </a:r>
            <a:r>
              <a:rPr sz="1799" i="1" spc="-238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799" spc="13" dirty="0">
                <a:solidFill>
                  <a:srgbClr val="FF0000"/>
                </a:solidFill>
                <a:latin typeface="SimSun"/>
                <a:cs typeface="SimSun"/>
              </a:rPr>
              <a:t>7</a:t>
            </a:r>
            <a:r>
              <a:rPr sz="1799" dirty="0">
                <a:solidFill>
                  <a:srgbClr val="FF0000"/>
                </a:solidFill>
                <a:latin typeface="SimSun"/>
                <a:cs typeface="SimSun"/>
              </a:rPr>
              <a:t>	</a:t>
            </a:r>
            <a:r>
              <a:rPr sz="1799" spc="-4" dirty="0">
                <a:latin typeface="Trebuchet MS"/>
                <a:cs typeface="Trebuchet MS"/>
              </a:rPr>
              <a:t>o</a:t>
            </a:r>
            <a:r>
              <a:rPr sz="1799" spc="-63" dirty="0">
                <a:latin typeface="Trebuchet MS"/>
                <a:cs typeface="Trebuchet MS"/>
              </a:rPr>
              <a:t>dd</a:t>
            </a:r>
            <a:r>
              <a:rPr sz="1799" i="1" spc="-157" dirty="0">
                <a:latin typeface="Trebuchet MS"/>
                <a:cs typeface="Trebuchet MS"/>
              </a:rPr>
              <a:t>,</a:t>
            </a:r>
            <a:r>
              <a:rPr sz="1799" i="1" spc="-238" dirty="0">
                <a:latin typeface="Trebuchet MS"/>
                <a:cs typeface="Trebuchet MS"/>
              </a:rPr>
              <a:t> </a:t>
            </a:r>
            <a:r>
              <a:rPr sz="1799" spc="13" dirty="0">
                <a:latin typeface="SimSun"/>
                <a:cs typeface="SimSun"/>
              </a:rPr>
              <a:t>4</a:t>
            </a:r>
            <a:endParaRPr sz="1799">
              <a:latin typeface="SimSun"/>
              <a:cs typeface="SimSun"/>
            </a:endParaRPr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8A83552B-5F6F-9540-BB8E-6C4B45FAE743}"/>
              </a:ext>
            </a:extLst>
          </p:cNvPr>
          <p:cNvSpPr/>
          <p:nvPr/>
        </p:nvSpPr>
        <p:spPr>
          <a:xfrm>
            <a:off x="10210354" y="4468182"/>
            <a:ext cx="645828" cy="396291"/>
          </a:xfrm>
          <a:custGeom>
            <a:avLst/>
            <a:gdLst/>
            <a:ahLst/>
            <a:cxnLst/>
            <a:rect l="l" t="t" r="r" b="b"/>
            <a:pathLst>
              <a:path w="718184" h="440689">
                <a:moveTo>
                  <a:pt x="0" y="50862"/>
                </a:moveTo>
                <a:lnTo>
                  <a:pt x="0" y="389383"/>
                </a:lnTo>
                <a:lnTo>
                  <a:pt x="3996" y="409180"/>
                </a:lnTo>
                <a:lnTo>
                  <a:pt x="14897" y="425348"/>
                </a:lnTo>
                <a:lnTo>
                  <a:pt x="31064" y="436248"/>
                </a:lnTo>
                <a:lnTo>
                  <a:pt x="50862" y="440245"/>
                </a:lnTo>
                <a:lnTo>
                  <a:pt x="666698" y="440245"/>
                </a:lnTo>
                <a:lnTo>
                  <a:pt x="686496" y="436248"/>
                </a:lnTo>
                <a:lnTo>
                  <a:pt x="702663" y="425348"/>
                </a:lnTo>
                <a:lnTo>
                  <a:pt x="713563" y="409180"/>
                </a:lnTo>
                <a:lnTo>
                  <a:pt x="717560" y="389383"/>
                </a:lnTo>
                <a:lnTo>
                  <a:pt x="717560" y="50862"/>
                </a:lnTo>
                <a:lnTo>
                  <a:pt x="713563" y="31064"/>
                </a:lnTo>
                <a:lnTo>
                  <a:pt x="702663" y="14897"/>
                </a:lnTo>
                <a:lnTo>
                  <a:pt x="686496" y="3996"/>
                </a:lnTo>
                <a:lnTo>
                  <a:pt x="666698" y="0"/>
                </a:lnTo>
                <a:lnTo>
                  <a:pt x="50862" y="0"/>
                </a:lnTo>
                <a:lnTo>
                  <a:pt x="31064" y="3996"/>
                </a:lnTo>
                <a:lnTo>
                  <a:pt x="14897" y="14897"/>
                </a:lnTo>
                <a:lnTo>
                  <a:pt x="3996" y="31064"/>
                </a:lnTo>
                <a:lnTo>
                  <a:pt x="0" y="50862"/>
                </a:lnTo>
                <a:close/>
              </a:path>
            </a:pathLst>
          </a:custGeom>
          <a:ln w="50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19"/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65150AFF-AF4A-C54D-BB51-DDFDAA8362C6}"/>
              </a:ext>
            </a:extLst>
          </p:cNvPr>
          <p:cNvSpPr txBox="1"/>
          <p:nvPr/>
        </p:nvSpPr>
        <p:spPr>
          <a:xfrm>
            <a:off x="10230950" y="4498443"/>
            <a:ext cx="604144" cy="291863"/>
          </a:xfrm>
          <a:prstGeom prst="rect">
            <a:avLst/>
          </a:prstGeom>
        </p:spPr>
        <p:txBody>
          <a:bodyPr vert="horz" wrap="square" lIns="0" tIns="14847" rIns="0" bIns="0" rtlCol="0">
            <a:spAutoFit/>
          </a:bodyPr>
          <a:lstStyle/>
          <a:p>
            <a:pPr marL="11421">
              <a:spcBef>
                <a:spcPts val="117"/>
              </a:spcBef>
            </a:pPr>
            <a:r>
              <a:rPr sz="1799" spc="-4" dirty="0">
                <a:latin typeface="Trebuchet MS"/>
                <a:cs typeface="Trebuchet MS"/>
              </a:rPr>
              <a:t>o</a:t>
            </a:r>
            <a:r>
              <a:rPr sz="1799" spc="-63" dirty="0">
                <a:latin typeface="Trebuchet MS"/>
                <a:cs typeface="Trebuchet MS"/>
              </a:rPr>
              <a:t>dd</a:t>
            </a:r>
            <a:r>
              <a:rPr sz="1799" i="1" spc="-157" dirty="0">
                <a:latin typeface="Trebuchet MS"/>
                <a:cs typeface="Trebuchet MS"/>
              </a:rPr>
              <a:t>,</a:t>
            </a:r>
            <a:r>
              <a:rPr sz="1799" i="1" spc="-238" dirty="0">
                <a:latin typeface="Trebuchet MS"/>
                <a:cs typeface="Trebuchet MS"/>
              </a:rPr>
              <a:t> </a:t>
            </a:r>
            <a:r>
              <a:rPr sz="1799" spc="13" dirty="0">
                <a:latin typeface="SimSun"/>
                <a:cs typeface="SimSun"/>
              </a:rPr>
              <a:t>4</a:t>
            </a:r>
            <a:endParaRPr sz="1799">
              <a:latin typeface="SimSun"/>
              <a:cs typeface="SimSun"/>
            </a:endParaRPr>
          </a:p>
        </p:txBody>
      </p:sp>
      <p:sp>
        <p:nvSpPr>
          <p:cNvPr id="19" name="object 17">
            <a:extLst>
              <a:ext uri="{FF2B5EF4-FFF2-40B4-BE49-F238E27FC236}">
                <a16:creationId xmlns:a16="http://schemas.microsoft.com/office/drawing/2014/main" id="{1E35EB5C-93B2-5D48-913A-535AED18DA24}"/>
              </a:ext>
            </a:extLst>
          </p:cNvPr>
          <p:cNvSpPr/>
          <p:nvPr/>
        </p:nvSpPr>
        <p:spPr>
          <a:xfrm>
            <a:off x="10174914" y="5508977"/>
            <a:ext cx="716635" cy="396291"/>
          </a:xfrm>
          <a:custGeom>
            <a:avLst/>
            <a:gdLst/>
            <a:ahLst/>
            <a:cxnLst/>
            <a:rect l="l" t="t" r="r" b="b"/>
            <a:pathLst>
              <a:path w="796925" h="440690">
                <a:moveTo>
                  <a:pt x="0" y="50862"/>
                </a:moveTo>
                <a:lnTo>
                  <a:pt x="0" y="389382"/>
                </a:lnTo>
                <a:lnTo>
                  <a:pt x="3996" y="409180"/>
                </a:lnTo>
                <a:lnTo>
                  <a:pt x="14897" y="425347"/>
                </a:lnTo>
                <a:lnTo>
                  <a:pt x="31064" y="436248"/>
                </a:lnTo>
                <a:lnTo>
                  <a:pt x="50862" y="440245"/>
                </a:lnTo>
                <a:lnTo>
                  <a:pt x="745520" y="440245"/>
                </a:lnTo>
                <a:lnTo>
                  <a:pt x="765318" y="436248"/>
                </a:lnTo>
                <a:lnTo>
                  <a:pt x="781485" y="425347"/>
                </a:lnTo>
                <a:lnTo>
                  <a:pt x="792385" y="409180"/>
                </a:lnTo>
                <a:lnTo>
                  <a:pt x="796382" y="389382"/>
                </a:lnTo>
                <a:lnTo>
                  <a:pt x="796382" y="50862"/>
                </a:lnTo>
                <a:lnTo>
                  <a:pt x="792385" y="31064"/>
                </a:lnTo>
                <a:lnTo>
                  <a:pt x="781485" y="14897"/>
                </a:lnTo>
                <a:lnTo>
                  <a:pt x="765318" y="3996"/>
                </a:lnTo>
                <a:lnTo>
                  <a:pt x="745520" y="0"/>
                </a:lnTo>
                <a:lnTo>
                  <a:pt x="50862" y="0"/>
                </a:lnTo>
                <a:lnTo>
                  <a:pt x="31064" y="3996"/>
                </a:lnTo>
                <a:lnTo>
                  <a:pt x="14897" y="14897"/>
                </a:lnTo>
                <a:lnTo>
                  <a:pt x="3996" y="31064"/>
                </a:lnTo>
                <a:lnTo>
                  <a:pt x="0" y="50862"/>
                </a:lnTo>
                <a:close/>
              </a:path>
            </a:pathLst>
          </a:custGeom>
          <a:ln w="50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19"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4F83C464-A615-B940-9BD6-6FC4BBE5D0AB}"/>
              </a:ext>
            </a:extLst>
          </p:cNvPr>
          <p:cNvSpPr txBox="1"/>
          <p:nvPr/>
        </p:nvSpPr>
        <p:spPr>
          <a:xfrm>
            <a:off x="10195509" y="5539238"/>
            <a:ext cx="675522" cy="291863"/>
          </a:xfrm>
          <a:prstGeom prst="rect">
            <a:avLst/>
          </a:prstGeom>
        </p:spPr>
        <p:txBody>
          <a:bodyPr vert="horz" wrap="square" lIns="0" tIns="14847" rIns="0" bIns="0" rtlCol="0">
            <a:spAutoFit/>
          </a:bodyPr>
          <a:lstStyle/>
          <a:p>
            <a:pPr marL="11421">
              <a:spcBef>
                <a:spcPts val="117"/>
              </a:spcBef>
            </a:pPr>
            <a:r>
              <a:rPr sz="1799" spc="-108" dirty="0">
                <a:latin typeface="Trebuchet MS"/>
                <a:cs typeface="Trebuchet MS"/>
              </a:rPr>
              <a:t>even</a:t>
            </a:r>
            <a:r>
              <a:rPr sz="1799" i="1" spc="-157" dirty="0">
                <a:latin typeface="Trebuchet MS"/>
                <a:cs typeface="Trebuchet MS"/>
              </a:rPr>
              <a:t>,</a:t>
            </a:r>
            <a:r>
              <a:rPr sz="1799" i="1" spc="-238" dirty="0">
                <a:latin typeface="Trebuchet MS"/>
                <a:cs typeface="Trebuchet MS"/>
              </a:rPr>
              <a:t> </a:t>
            </a:r>
            <a:r>
              <a:rPr sz="1799" spc="13" dirty="0">
                <a:latin typeface="SimSun"/>
                <a:cs typeface="SimSun"/>
              </a:rPr>
              <a:t>5</a:t>
            </a:r>
            <a:endParaRPr sz="1799">
              <a:latin typeface="SimSun"/>
              <a:cs typeface="SimSun"/>
            </a:endParaRPr>
          </a:p>
        </p:txBody>
      </p:sp>
      <p:sp>
        <p:nvSpPr>
          <p:cNvPr id="21" name="object 19">
            <a:extLst>
              <a:ext uri="{FF2B5EF4-FFF2-40B4-BE49-F238E27FC236}">
                <a16:creationId xmlns:a16="http://schemas.microsoft.com/office/drawing/2014/main" id="{2215A266-7C0F-0641-940F-0DF2AB51792F}"/>
              </a:ext>
            </a:extLst>
          </p:cNvPr>
          <p:cNvSpPr/>
          <p:nvPr/>
        </p:nvSpPr>
        <p:spPr>
          <a:xfrm>
            <a:off x="10532987" y="4866359"/>
            <a:ext cx="0" cy="171307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89969"/>
                </a:lnTo>
              </a:path>
            </a:pathLst>
          </a:custGeom>
          <a:ln w="50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19"/>
          </a:p>
        </p:txBody>
      </p:sp>
      <p:sp>
        <p:nvSpPr>
          <p:cNvPr id="22" name="object 20">
            <a:extLst>
              <a:ext uri="{FF2B5EF4-FFF2-40B4-BE49-F238E27FC236}">
                <a16:creationId xmlns:a16="http://schemas.microsoft.com/office/drawing/2014/main" id="{EC1CB4D2-0ADF-DA47-8B92-95ACD58D8B44}"/>
              </a:ext>
            </a:extLst>
          </p:cNvPr>
          <p:cNvSpPr/>
          <p:nvPr/>
        </p:nvSpPr>
        <p:spPr>
          <a:xfrm>
            <a:off x="10532987" y="5335860"/>
            <a:ext cx="0" cy="171307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89969"/>
                </a:lnTo>
              </a:path>
            </a:pathLst>
          </a:custGeom>
          <a:ln w="50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19"/>
          </a:p>
        </p:txBody>
      </p:sp>
      <p:sp>
        <p:nvSpPr>
          <p:cNvPr id="23" name="object 21">
            <a:extLst>
              <a:ext uri="{FF2B5EF4-FFF2-40B4-BE49-F238E27FC236}">
                <a16:creationId xmlns:a16="http://schemas.microsoft.com/office/drawing/2014/main" id="{4E6E7499-4B4A-ED4D-9EE9-A4261208589C}"/>
              </a:ext>
            </a:extLst>
          </p:cNvPr>
          <p:cNvSpPr txBox="1"/>
          <p:nvPr/>
        </p:nvSpPr>
        <p:spPr>
          <a:xfrm>
            <a:off x="10283918" y="5034469"/>
            <a:ext cx="488226" cy="263586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34263">
              <a:spcBef>
                <a:spcPts val="112"/>
              </a:spcBef>
            </a:pPr>
            <a:r>
              <a:rPr sz="1619" spc="18" dirty="0">
                <a:latin typeface="SimSun"/>
                <a:cs typeface="SimSun"/>
              </a:rPr>
              <a:t>5</a:t>
            </a:r>
            <a:r>
              <a:rPr sz="1619" spc="18" dirty="0">
                <a:latin typeface="Trebuchet MS"/>
                <a:cs typeface="Trebuchet MS"/>
              </a:rPr>
              <a:t>:</a:t>
            </a:r>
            <a:r>
              <a:rPr sz="1619" i="1" spc="18" dirty="0">
                <a:latin typeface="Trebuchet MS"/>
                <a:cs typeface="Trebuchet MS"/>
              </a:rPr>
              <a:t>c</a:t>
            </a:r>
            <a:r>
              <a:rPr sz="1686" spc="27" baseline="-11111" dirty="0">
                <a:latin typeface="PMingLiU"/>
                <a:cs typeface="PMingLiU"/>
              </a:rPr>
              <a:t>45</a:t>
            </a:r>
            <a:endParaRPr sz="1686" baseline="-11111">
              <a:latin typeface="PMingLiU"/>
              <a:cs typeface="PMingLiU"/>
            </a:endParaRPr>
          </a:p>
        </p:txBody>
      </p:sp>
      <p:grpSp>
        <p:nvGrpSpPr>
          <p:cNvPr id="24" name="object 22">
            <a:extLst>
              <a:ext uri="{FF2B5EF4-FFF2-40B4-BE49-F238E27FC236}">
                <a16:creationId xmlns:a16="http://schemas.microsoft.com/office/drawing/2014/main" id="{3476E52B-995C-634F-89E1-7F5B492F947B}"/>
              </a:ext>
            </a:extLst>
          </p:cNvPr>
          <p:cNvGrpSpPr/>
          <p:nvPr/>
        </p:nvGrpSpPr>
        <p:grpSpPr>
          <a:xfrm>
            <a:off x="8560008" y="3823281"/>
            <a:ext cx="990156" cy="645257"/>
            <a:chOff x="4323869" y="4736220"/>
            <a:chExt cx="1101090" cy="717550"/>
          </a:xfrm>
        </p:grpSpPr>
        <p:sp>
          <p:nvSpPr>
            <p:cNvPr id="25" name="object 23">
              <a:extLst>
                <a:ext uri="{FF2B5EF4-FFF2-40B4-BE49-F238E27FC236}">
                  <a16:creationId xmlns:a16="http://schemas.microsoft.com/office/drawing/2014/main" id="{F3B4E257-5AD4-9B49-B1AE-C63E68322EFC}"/>
                </a:ext>
              </a:extLst>
            </p:cNvPr>
            <p:cNvSpPr/>
            <p:nvPr/>
          </p:nvSpPr>
          <p:spPr>
            <a:xfrm>
              <a:off x="4326409" y="4738760"/>
              <a:ext cx="1096010" cy="712470"/>
            </a:xfrm>
            <a:custGeom>
              <a:avLst/>
              <a:gdLst/>
              <a:ahLst/>
              <a:cxnLst/>
              <a:rect l="l" t="t" r="r" b="b"/>
              <a:pathLst>
                <a:path w="1096010" h="712470">
                  <a:moveTo>
                    <a:pt x="1095743" y="0"/>
                  </a:moveTo>
                  <a:lnTo>
                    <a:pt x="0" y="712070"/>
                  </a:lnTo>
                </a:path>
              </a:pathLst>
            </a:custGeom>
            <a:ln w="50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26" name="object 24">
              <a:extLst>
                <a:ext uri="{FF2B5EF4-FFF2-40B4-BE49-F238E27FC236}">
                  <a16:creationId xmlns:a16="http://schemas.microsoft.com/office/drawing/2014/main" id="{E42E64FC-7FA8-0F40-941F-F287CF0AEBD3}"/>
                </a:ext>
              </a:extLst>
            </p:cNvPr>
            <p:cNvSpPr/>
            <p:nvPr/>
          </p:nvSpPr>
          <p:spPr>
            <a:xfrm>
              <a:off x="4635406" y="4928730"/>
              <a:ext cx="478155" cy="332740"/>
            </a:xfrm>
            <a:custGeom>
              <a:avLst/>
              <a:gdLst/>
              <a:ahLst/>
              <a:cxnLst/>
              <a:rect l="l" t="t" r="r" b="b"/>
              <a:pathLst>
                <a:path w="478154" h="332739">
                  <a:moveTo>
                    <a:pt x="477748" y="0"/>
                  </a:moveTo>
                  <a:lnTo>
                    <a:pt x="0" y="0"/>
                  </a:lnTo>
                  <a:lnTo>
                    <a:pt x="0" y="332131"/>
                  </a:lnTo>
                  <a:lnTo>
                    <a:pt x="477748" y="332131"/>
                  </a:lnTo>
                  <a:lnTo>
                    <a:pt x="4777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619"/>
            </a:p>
          </p:txBody>
        </p:sp>
      </p:grpSp>
      <p:sp>
        <p:nvSpPr>
          <p:cNvPr id="27" name="object 25">
            <a:extLst>
              <a:ext uri="{FF2B5EF4-FFF2-40B4-BE49-F238E27FC236}">
                <a16:creationId xmlns:a16="http://schemas.microsoft.com/office/drawing/2014/main" id="{7CACA3EA-CC0E-5042-A213-5AE839691D82}"/>
              </a:ext>
            </a:extLst>
          </p:cNvPr>
          <p:cNvSpPr txBox="1"/>
          <p:nvPr/>
        </p:nvSpPr>
        <p:spPr>
          <a:xfrm>
            <a:off x="8805896" y="3993675"/>
            <a:ext cx="488226" cy="263586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34263">
              <a:spcBef>
                <a:spcPts val="112"/>
              </a:spcBef>
            </a:pPr>
            <a:r>
              <a:rPr sz="1619" spc="18" dirty="0">
                <a:latin typeface="SimSun"/>
                <a:cs typeface="SimSun"/>
              </a:rPr>
              <a:t>3</a:t>
            </a:r>
            <a:r>
              <a:rPr sz="1619" spc="18" dirty="0">
                <a:latin typeface="Trebuchet MS"/>
                <a:cs typeface="Trebuchet MS"/>
              </a:rPr>
              <a:t>:</a:t>
            </a:r>
            <a:r>
              <a:rPr sz="1619" i="1" spc="18" dirty="0">
                <a:latin typeface="Trebuchet MS"/>
                <a:cs typeface="Trebuchet MS"/>
              </a:rPr>
              <a:t>c</a:t>
            </a:r>
            <a:r>
              <a:rPr sz="1686" spc="27" baseline="-11111" dirty="0">
                <a:latin typeface="PMingLiU"/>
                <a:cs typeface="PMingLiU"/>
              </a:rPr>
              <a:t>13</a:t>
            </a:r>
            <a:endParaRPr sz="1686" baseline="-11111">
              <a:latin typeface="PMingLiU"/>
              <a:cs typeface="PMingLiU"/>
            </a:endParaRPr>
          </a:p>
        </p:txBody>
      </p:sp>
      <p:grpSp>
        <p:nvGrpSpPr>
          <p:cNvPr id="28" name="object 26">
            <a:extLst>
              <a:ext uri="{FF2B5EF4-FFF2-40B4-BE49-F238E27FC236}">
                <a16:creationId xmlns:a16="http://schemas.microsoft.com/office/drawing/2014/main" id="{FBF75AB5-1009-3D47-8D51-3B83B939162C}"/>
              </a:ext>
            </a:extLst>
          </p:cNvPr>
          <p:cNvGrpSpPr/>
          <p:nvPr/>
        </p:nvGrpSpPr>
        <p:grpSpPr>
          <a:xfrm>
            <a:off x="9545353" y="3823278"/>
            <a:ext cx="990156" cy="645257"/>
            <a:chOff x="5419609" y="4736217"/>
            <a:chExt cx="1101090" cy="717550"/>
          </a:xfrm>
        </p:grpSpPr>
        <p:sp>
          <p:nvSpPr>
            <p:cNvPr id="29" name="object 27">
              <a:extLst>
                <a:ext uri="{FF2B5EF4-FFF2-40B4-BE49-F238E27FC236}">
                  <a16:creationId xmlns:a16="http://schemas.microsoft.com/office/drawing/2014/main" id="{72891EB5-DA58-4C45-BA1D-49CC1A65D5FD}"/>
                </a:ext>
              </a:extLst>
            </p:cNvPr>
            <p:cNvSpPr/>
            <p:nvPr/>
          </p:nvSpPr>
          <p:spPr>
            <a:xfrm>
              <a:off x="5422152" y="4738761"/>
              <a:ext cx="1096010" cy="712470"/>
            </a:xfrm>
            <a:custGeom>
              <a:avLst/>
              <a:gdLst/>
              <a:ahLst/>
              <a:cxnLst/>
              <a:rect l="l" t="t" r="r" b="b"/>
              <a:pathLst>
                <a:path w="1096009" h="712470">
                  <a:moveTo>
                    <a:pt x="0" y="0"/>
                  </a:moveTo>
                  <a:lnTo>
                    <a:pt x="1095743" y="712070"/>
                  </a:lnTo>
                </a:path>
              </a:pathLst>
            </a:custGeom>
            <a:ln w="50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30" name="object 28">
              <a:extLst>
                <a:ext uri="{FF2B5EF4-FFF2-40B4-BE49-F238E27FC236}">
                  <a16:creationId xmlns:a16="http://schemas.microsoft.com/office/drawing/2014/main" id="{D7F39EDC-B671-A945-9F85-D337DFEDCF7C}"/>
                </a:ext>
              </a:extLst>
            </p:cNvPr>
            <p:cNvSpPr/>
            <p:nvPr/>
          </p:nvSpPr>
          <p:spPr>
            <a:xfrm>
              <a:off x="5731150" y="4928730"/>
              <a:ext cx="478155" cy="332740"/>
            </a:xfrm>
            <a:custGeom>
              <a:avLst/>
              <a:gdLst/>
              <a:ahLst/>
              <a:cxnLst/>
              <a:rect l="l" t="t" r="r" b="b"/>
              <a:pathLst>
                <a:path w="478154" h="332739">
                  <a:moveTo>
                    <a:pt x="477747" y="0"/>
                  </a:moveTo>
                  <a:lnTo>
                    <a:pt x="0" y="0"/>
                  </a:lnTo>
                  <a:lnTo>
                    <a:pt x="0" y="332131"/>
                  </a:lnTo>
                  <a:lnTo>
                    <a:pt x="477747" y="332131"/>
                  </a:lnTo>
                  <a:lnTo>
                    <a:pt x="4777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619"/>
            </a:p>
          </p:txBody>
        </p:sp>
      </p:grpSp>
      <p:sp>
        <p:nvSpPr>
          <p:cNvPr id="31" name="object 29">
            <a:extLst>
              <a:ext uri="{FF2B5EF4-FFF2-40B4-BE49-F238E27FC236}">
                <a16:creationId xmlns:a16="http://schemas.microsoft.com/office/drawing/2014/main" id="{8ED0A429-D86B-434F-8582-C8B09B4682D4}"/>
              </a:ext>
            </a:extLst>
          </p:cNvPr>
          <p:cNvSpPr txBox="1"/>
          <p:nvPr/>
        </p:nvSpPr>
        <p:spPr>
          <a:xfrm>
            <a:off x="9791245" y="3993675"/>
            <a:ext cx="488226" cy="263586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34263">
              <a:spcBef>
                <a:spcPts val="112"/>
              </a:spcBef>
            </a:pPr>
            <a:r>
              <a:rPr sz="1619" spc="18" dirty="0">
                <a:latin typeface="SimSun"/>
                <a:cs typeface="SimSun"/>
              </a:rPr>
              <a:t>4</a:t>
            </a:r>
            <a:r>
              <a:rPr sz="1619" spc="18" dirty="0">
                <a:latin typeface="Trebuchet MS"/>
                <a:cs typeface="Trebuchet MS"/>
              </a:rPr>
              <a:t>:</a:t>
            </a:r>
            <a:r>
              <a:rPr sz="1619" i="1" spc="18" dirty="0">
                <a:latin typeface="Trebuchet MS"/>
                <a:cs typeface="Trebuchet MS"/>
              </a:rPr>
              <a:t>c</a:t>
            </a:r>
            <a:r>
              <a:rPr sz="1686" spc="27" baseline="-11111" dirty="0">
                <a:latin typeface="PMingLiU"/>
                <a:cs typeface="PMingLiU"/>
              </a:rPr>
              <a:t>14</a:t>
            </a:r>
            <a:endParaRPr sz="1686" baseline="-11111">
              <a:latin typeface="PMingLiU"/>
              <a:cs typeface="PMingLiU"/>
            </a:endParaRPr>
          </a:p>
        </p:txBody>
      </p:sp>
    </p:spTree>
    <p:extLst>
      <p:ext uri="{BB962C8B-B14F-4D97-AF65-F5344CB8AC3E}">
        <p14:creationId xmlns:p14="http://schemas.microsoft.com/office/powerpoint/2010/main" val="1863469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ED48F-99AB-4649-A86F-AFE36C1E6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85" dirty="0"/>
              <a:t>Handling</a:t>
            </a:r>
            <a:r>
              <a:rPr lang="en-US" spc="103" dirty="0"/>
              <a:t> </a:t>
            </a:r>
            <a:r>
              <a:rPr lang="en-US" spc="-144" dirty="0"/>
              <a:t>additional</a:t>
            </a:r>
            <a:r>
              <a:rPr lang="en-US" spc="108" dirty="0"/>
              <a:t> </a:t>
            </a:r>
            <a:r>
              <a:rPr lang="en-US" spc="-126" dirty="0"/>
              <a:t>constraints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F320B-EAB3-F144-B36D-AA4955268B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pc="-108" dirty="0">
                <a:latin typeface="Avenir Book" panose="02000503020000020003" pitchFamily="2" charset="0"/>
                <a:cs typeface="Trebuchet MS"/>
              </a:rPr>
              <a:t>Example Question 1:</a:t>
            </a:r>
          </a:p>
          <a:p>
            <a:r>
              <a:rPr lang="en-US" spc="-108" dirty="0">
                <a:latin typeface="Avenir Book" panose="02000503020000020003" pitchFamily="2" charset="0"/>
                <a:cs typeface="Trebuchet MS"/>
              </a:rPr>
              <a:t>Objective:	travel	</a:t>
            </a:r>
            <a:r>
              <a:rPr lang="en-US" spc="-90" dirty="0">
                <a:latin typeface="Avenir Book" panose="02000503020000020003" pitchFamily="2" charset="0"/>
                <a:cs typeface="Trebuchet MS"/>
              </a:rPr>
              <a:t>from ci</a:t>
            </a:r>
            <a:r>
              <a:rPr lang="en-US" spc="-157" dirty="0">
                <a:latin typeface="Avenir Book" panose="02000503020000020003" pitchFamily="2" charset="0"/>
                <a:cs typeface="Trebuchet MS"/>
              </a:rPr>
              <a:t>t</a:t>
            </a:r>
            <a:r>
              <a:rPr lang="en-US" spc="-58" dirty="0">
                <a:latin typeface="Avenir Book" panose="02000503020000020003" pitchFamily="2" charset="0"/>
                <a:cs typeface="Trebuchet MS"/>
              </a:rPr>
              <a:t>y </a:t>
            </a:r>
            <a:r>
              <a:rPr lang="en-US" spc="13" dirty="0">
                <a:latin typeface="Avenir Book" panose="02000503020000020003" pitchFamily="2" charset="0"/>
                <a:cs typeface="SimSun"/>
              </a:rPr>
              <a:t>1</a:t>
            </a:r>
            <a:r>
              <a:rPr lang="en-US" spc="-99" dirty="0">
                <a:latin typeface="Avenir Book" panose="02000503020000020003" pitchFamily="2" charset="0"/>
                <a:cs typeface="SimSun"/>
              </a:rPr>
              <a:t> </a:t>
            </a:r>
            <a:r>
              <a:rPr lang="en-US" spc="-67" dirty="0">
                <a:latin typeface="Avenir Book" panose="02000503020000020003" pitchFamily="2" charset="0"/>
                <a:cs typeface="Trebuchet MS"/>
              </a:rPr>
              <a:t>to </a:t>
            </a:r>
            <a:r>
              <a:rPr lang="en-US" spc="-90" dirty="0">
                <a:latin typeface="Avenir Book" panose="02000503020000020003" pitchFamily="2" charset="0"/>
                <a:cs typeface="Trebuchet MS"/>
              </a:rPr>
              <a:t>ci</a:t>
            </a:r>
            <a:r>
              <a:rPr lang="en-US" spc="-153" dirty="0">
                <a:latin typeface="Avenir Book" panose="02000503020000020003" pitchFamily="2" charset="0"/>
                <a:cs typeface="Trebuchet MS"/>
              </a:rPr>
              <a:t>t</a:t>
            </a:r>
            <a:r>
              <a:rPr lang="en-US" spc="-58" dirty="0">
                <a:latin typeface="Avenir Book" panose="02000503020000020003" pitchFamily="2" charset="0"/>
                <a:cs typeface="Trebuchet MS"/>
              </a:rPr>
              <a:t>y </a:t>
            </a:r>
            <a:r>
              <a:rPr lang="en-US" i="1" spc="139" dirty="0">
                <a:latin typeface="Avenir Book" panose="02000503020000020003" pitchFamily="2" charset="0"/>
                <a:cs typeface="Trebuchet MS"/>
              </a:rPr>
              <a:t>n</a:t>
            </a:r>
            <a:r>
              <a:rPr lang="en-US" spc="-193" dirty="0">
                <a:latin typeface="Avenir Book" panose="02000503020000020003" pitchFamily="2" charset="0"/>
                <a:cs typeface="Trebuchet MS"/>
              </a:rPr>
              <a:t>, </a:t>
            </a:r>
            <a:r>
              <a:rPr lang="en-US" spc="-63" dirty="0">
                <a:latin typeface="Avenir Book" panose="02000503020000020003" pitchFamily="2" charset="0"/>
                <a:cs typeface="Trebuchet MS"/>
              </a:rPr>
              <a:t>visiting </a:t>
            </a:r>
            <a:r>
              <a:rPr lang="en-US" spc="-76" dirty="0">
                <a:latin typeface="Avenir Book" panose="02000503020000020003" pitchFamily="2" charset="0"/>
                <a:cs typeface="Trebuchet MS"/>
              </a:rPr>
              <a:t>at </a:t>
            </a:r>
            <a:r>
              <a:rPr lang="en-US" spc="-108" dirty="0">
                <a:latin typeface="Avenir Book" panose="02000503020000020003" pitchFamily="2" charset="0"/>
                <a:cs typeface="Trebuchet MS"/>
              </a:rPr>
              <a:t>least </a:t>
            </a:r>
            <a:r>
              <a:rPr lang="en-US" spc="-40" dirty="0">
                <a:latin typeface="Avenir Book" panose="02000503020000020003" pitchFamily="2" charset="0"/>
                <a:cs typeface="Trebuchet MS"/>
              </a:rPr>
              <a:t>3 </a:t>
            </a:r>
            <a:r>
              <a:rPr lang="en-US" spc="-4" dirty="0">
                <a:latin typeface="Avenir Book" panose="02000503020000020003" pitchFamily="2" charset="0"/>
                <a:cs typeface="Trebuchet MS"/>
              </a:rPr>
              <a:t>o</a:t>
            </a:r>
            <a:r>
              <a:rPr lang="en-US" spc="-76" dirty="0">
                <a:latin typeface="Avenir Book" panose="02000503020000020003" pitchFamily="2" charset="0"/>
                <a:cs typeface="Trebuchet MS"/>
              </a:rPr>
              <a:t>dd </a:t>
            </a:r>
            <a:r>
              <a:rPr lang="en-US" spc="-112" dirty="0">
                <a:latin typeface="Avenir Book" panose="02000503020000020003" pitchFamily="2" charset="0"/>
                <a:cs typeface="Trebuchet MS"/>
              </a:rPr>
              <a:t>cities.  </a:t>
            </a:r>
          </a:p>
          <a:p>
            <a:r>
              <a:rPr lang="en-US" spc="-112" dirty="0">
                <a:latin typeface="Avenir Book" panose="02000503020000020003" pitchFamily="2" charset="0"/>
                <a:cs typeface="Trebuchet MS"/>
              </a:rPr>
              <a:t>How to define the state?</a:t>
            </a:r>
          </a:p>
          <a:p>
            <a:pPr lvl="1"/>
            <a:r>
              <a:rPr lang="en-US" spc="9" dirty="0">
                <a:latin typeface="Avenir Book" panose="02000503020000020003" pitchFamily="2" charset="0"/>
                <a:cs typeface="Trebuchet MS"/>
              </a:rPr>
              <a:t>What</a:t>
            </a:r>
            <a:r>
              <a:rPr lang="en-US" spc="76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-67" dirty="0">
                <a:latin typeface="Avenir Book" panose="02000503020000020003" pitchFamily="2" charset="0"/>
                <a:cs typeface="Trebuchet MS"/>
              </a:rPr>
              <a:t>is</a:t>
            </a:r>
            <a:r>
              <a:rPr lang="en-US" spc="85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-112" dirty="0">
                <a:latin typeface="Avenir Book" panose="02000503020000020003" pitchFamily="2" charset="0"/>
                <a:cs typeface="Trebuchet MS"/>
              </a:rPr>
              <a:t>the</a:t>
            </a:r>
            <a:r>
              <a:rPr lang="en-US" spc="81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-81" dirty="0">
                <a:latin typeface="Avenir Book" panose="02000503020000020003" pitchFamily="2" charset="0"/>
                <a:cs typeface="Trebuchet MS"/>
              </a:rPr>
              <a:t>minimal size of the</a:t>
            </a:r>
            <a:r>
              <a:rPr lang="en-US" spc="76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-36" dirty="0">
                <a:latin typeface="Avenir Book" panose="02000503020000020003" pitchFamily="2" charset="0"/>
                <a:cs typeface="Trebuchet MS"/>
              </a:rPr>
              <a:t>state?</a:t>
            </a:r>
          </a:p>
          <a:p>
            <a:r>
              <a:rPr lang="en-US" spc="-36" dirty="0">
                <a:latin typeface="Avenir Book" panose="02000503020000020003" pitchFamily="2" charset="0"/>
                <a:cs typeface="Trebuchet MS"/>
              </a:rPr>
              <a:t>Options:</a:t>
            </a:r>
          </a:p>
          <a:p>
            <a:pPr lvl="1"/>
            <a:r>
              <a:rPr lang="en-US" spc="-36" dirty="0">
                <a:latin typeface="Avenir Book" panose="02000503020000020003" pitchFamily="2" charset="0"/>
                <a:cs typeface="Trebuchet MS"/>
              </a:rPr>
              <a:t>(# of odd cities, current city)</a:t>
            </a:r>
          </a:p>
          <a:p>
            <a:pPr lvl="2"/>
            <a:r>
              <a:rPr lang="en-US" spc="-36" dirty="0">
                <a:latin typeface="Avenir Book" panose="02000503020000020003" pitchFamily="2" charset="0"/>
                <a:cs typeface="Trebuchet MS"/>
              </a:rPr>
              <a:t>Size: n</a:t>
            </a:r>
            <a:r>
              <a:rPr lang="en-US" spc="-36" baseline="30000" dirty="0">
                <a:latin typeface="Avenir Book" panose="02000503020000020003" pitchFamily="2" charset="0"/>
                <a:cs typeface="Trebuchet MS"/>
              </a:rPr>
              <a:t>2</a:t>
            </a:r>
            <a:r>
              <a:rPr lang="en-US" spc="-36" dirty="0">
                <a:latin typeface="Avenir Book" panose="02000503020000020003" pitchFamily="2" charset="0"/>
                <a:cs typeface="Trebuchet MS"/>
              </a:rPr>
              <a:t>/2</a:t>
            </a:r>
            <a:endParaRPr lang="en-US" dirty="0">
              <a:latin typeface="Avenir Book" panose="02000503020000020003" pitchFamily="2" charset="0"/>
              <a:cs typeface="Trebuchet MS"/>
            </a:endParaRPr>
          </a:p>
          <a:p>
            <a:pPr lvl="1"/>
            <a:r>
              <a:rPr lang="en-US" spc="-54" dirty="0">
                <a:latin typeface="Trebuchet MS"/>
                <a:cs typeface="Trebuchet MS"/>
              </a:rPr>
              <a:t>(</a:t>
            </a:r>
            <a:r>
              <a:rPr lang="en-US" spc="-54" dirty="0">
                <a:latin typeface="Avenir Book" panose="02000503020000020003" pitchFamily="2" charset="0"/>
                <a:cs typeface="Trebuchet MS"/>
              </a:rPr>
              <a:t>min(number</a:t>
            </a:r>
            <a:r>
              <a:rPr lang="en-US" spc="85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-103" dirty="0">
                <a:latin typeface="Avenir Book" panose="02000503020000020003" pitchFamily="2" charset="0"/>
                <a:cs typeface="Trebuchet MS"/>
              </a:rPr>
              <a:t>of</a:t>
            </a:r>
            <a:r>
              <a:rPr lang="en-US" spc="85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-54" dirty="0">
                <a:latin typeface="Avenir Book" panose="02000503020000020003" pitchFamily="2" charset="0"/>
                <a:cs typeface="Trebuchet MS"/>
              </a:rPr>
              <a:t>odd</a:t>
            </a:r>
            <a:r>
              <a:rPr lang="en-US" spc="81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-103" dirty="0">
                <a:latin typeface="Avenir Book" panose="02000503020000020003" pitchFamily="2" charset="0"/>
                <a:cs typeface="Trebuchet MS"/>
              </a:rPr>
              <a:t>cities</a:t>
            </a:r>
            <a:r>
              <a:rPr lang="en-US" spc="85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-103" dirty="0">
                <a:latin typeface="Avenir Book" panose="02000503020000020003" pitchFamily="2" charset="0"/>
                <a:cs typeface="Trebuchet MS"/>
              </a:rPr>
              <a:t>visited,</a:t>
            </a:r>
            <a:r>
              <a:rPr lang="en-US" spc="90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-58" dirty="0">
                <a:latin typeface="Avenir Book" panose="02000503020000020003" pitchFamily="2" charset="0"/>
                <a:cs typeface="Trebuchet MS"/>
              </a:rPr>
              <a:t>3),</a:t>
            </a:r>
            <a:r>
              <a:rPr lang="en-US" spc="85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-99" dirty="0">
                <a:latin typeface="Avenir Book" panose="02000503020000020003" pitchFamily="2" charset="0"/>
                <a:cs typeface="Trebuchet MS"/>
              </a:rPr>
              <a:t>current</a:t>
            </a:r>
            <a:r>
              <a:rPr lang="en-US" spc="85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-67" dirty="0">
                <a:latin typeface="Avenir Book" panose="02000503020000020003" pitchFamily="2" charset="0"/>
                <a:cs typeface="Trebuchet MS"/>
              </a:rPr>
              <a:t>city)</a:t>
            </a:r>
            <a:endParaRPr lang="en-US" dirty="0">
              <a:latin typeface="Avenir Book" panose="02000503020000020003" pitchFamily="2" charset="0"/>
              <a:cs typeface="Trebuchet MS"/>
            </a:endParaRPr>
          </a:p>
          <a:p>
            <a:pPr lvl="2"/>
            <a:r>
              <a:rPr lang="en-US" dirty="0">
                <a:latin typeface="Avenir Book" panose="02000503020000020003" pitchFamily="2" charset="0"/>
              </a:rPr>
              <a:t>Size: 3n</a:t>
            </a:r>
          </a:p>
          <a:p>
            <a:pPr lvl="2"/>
            <a:r>
              <a:rPr lang="en-US" dirty="0">
                <a:solidFill>
                  <a:srgbClr val="00B050"/>
                </a:solidFill>
                <a:latin typeface="Avenir Book" panose="02000503020000020003" pitchFamily="2" charset="0"/>
              </a:rPr>
              <a:t>This can reduce from O(n</a:t>
            </a:r>
            <a:r>
              <a:rPr lang="en-US" baseline="30000" dirty="0">
                <a:solidFill>
                  <a:srgbClr val="00B050"/>
                </a:solidFill>
                <a:latin typeface="Avenir Book" panose="02000503020000020003" pitchFamily="2" charset="0"/>
              </a:rPr>
              <a:t>2</a:t>
            </a:r>
            <a:r>
              <a:rPr lang="en-US" dirty="0">
                <a:solidFill>
                  <a:srgbClr val="00B050"/>
                </a:solidFill>
                <a:latin typeface="Avenir Book" panose="02000503020000020003" pitchFamily="2" charset="0"/>
              </a:rPr>
              <a:t>) to O(n).</a:t>
            </a:r>
          </a:p>
        </p:txBody>
      </p:sp>
    </p:spTree>
    <p:extLst>
      <p:ext uri="{BB962C8B-B14F-4D97-AF65-F5344CB8AC3E}">
        <p14:creationId xmlns:p14="http://schemas.microsoft.com/office/powerpoint/2010/main" val="1132907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EEEFE-A86E-744E-88AC-45A7CE23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99" dirty="0"/>
              <a:t>State</a:t>
            </a:r>
            <a:r>
              <a:rPr lang="en-US" spc="58" dirty="0"/>
              <a:t> </a:t>
            </a:r>
            <a:r>
              <a:rPr lang="en-US" spc="-112" dirty="0"/>
              <a:t>graph</a:t>
            </a:r>
            <a:endParaRPr 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0292440A-AE60-514A-A0FB-9EA326D54F83}"/>
              </a:ext>
            </a:extLst>
          </p:cNvPr>
          <p:cNvSpPr/>
          <p:nvPr/>
        </p:nvSpPr>
        <p:spPr>
          <a:xfrm>
            <a:off x="3011565" y="4031134"/>
            <a:ext cx="457389" cy="457389"/>
          </a:xfrm>
          <a:custGeom>
            <a:avLst/>
            <a:gdLst/>
            <a:ahLst/>
            <a:cxnLst/>
            <a:rect l="l" t="t" r="r" b="b"/>
            <a:pathLst>
              <a:path w="508635" h="508635">
                <a:moveTo>
                  <a:pt x="508619" y="254309"/>
                </a:moveTo>
                <a:lnTo>
                  <a:pt x="503687" y="204463"/>
                </a:lnTo>
                <a:lnTo>
                  <a:pt x="489259" y="156989"/>
                </a:lnTo>
                <a:lnTo>
                  <a:pt x="465889" y="113220"/>
                </a:lnTo>
                <a:lnTo>
                  <a:pt x="434130" y="74489"/>
                </a:lnTo>
                <a:lnTo>
                  <a:pt x="395399" y="42730"/>
                </a:lnTo>
                <a:lnTo>
                  <a:pt x="351630" y="19360"/>
                </a:lnTo>
                <a:lnTo>
                  <a:pt x="304155" y="4932"/>
                </a:lnTo>
                <a:lnTo>
                  <a:pt x="254309" y="0"/>
                </a:lnTo>
                <a:lnTo>
                  <a:pt x="204463" y="4932"/>
                </a:lnTo>
                <a:lnTo>
                  <a:pt x="156989" y="19360"/>
                </a:lnTo>
                <a:lnTo>
                  <a:pt x="113220" y="42730"/>
                </a:lnTo>
                <a:lnTo>
                  <a:pt x="74489" y="74489"/>
                </a:lnTo>
                <a:lnTo>
                  <a:pt x="42730" y="113220"/>
                </a:lnTo>
                <a:lnTo>
                  <a:pt x="19360" y="156989"/>
                </a:lnTo>
                <a:lnTo>
                  <a:pt x="4932" y="204463"/>
                </a:lnTo>
                <a:lnTo>
                  <a:pt x="0" y="254309"/>
                </a:lnTo>
                <a:lnTo>
                  <a:pt x="4932" y="304155"/>
                </a:lnTo>
                <a:lnTo>
                  <a:pt x="19360" y="351629"/>
                </a:lnTo>
                <a:lnTo>
                  <a:pt x="42730" y="395399"/>
                </a:lnTo>
                <a:lnTo>
                  <a:pt x="74489" y="434130"/>
                </a:lnTo>
                <a:lnTo>
                  <a:pt x="113220" y="465889"/>
                </a:lnTo>
                <a:lnTo>
                  <a:pt x="156989" y="489259"/>
                </a:lnTo>
                <a:lnTo>
                  <a:pt x="204463" y="503687"/>
                </a:lnTo>
                <a:lnTo>
                  <a:pt x="254309" y="508619"/>
                </a:lnTo>
                <a:lnTo>
                  <a:pt x="304155" y="503687"/>
                </a:lnTo>
                <a:lnTo>
                  <a:pt x="351630" y="489259"/>
                </a:lnTo>
                <a:lnTo>
                  <a:pt x="395399" y="465889"/>
                </a:lnTo>
                <a:lnTo>
                  <a:pt x="434130" y="434130"/>
                </a:lnTo>
                <a:lnTo>
                  <a:pt x="465889" y="395399"/>
                </a:lnTo>
                <a:lnTo>
                  <a:pt x="489259" y="351629"/>
                </a:lnTo>
                <a:lnTo>
                  <a:pt x="503687" y="304155"/>
                </a:lnTo>
                <a:lnTo>
                  <a:pt x="508619" y="254309"/>
                </a:lnTo>
                <a:close/>
              </a:path>
            </a:pathLst>
          </a:custGeom>
          <a:ln w="63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19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9A6D7FEA-F5B7-FC40-9D0A-3072CD00FBC7}"/>
              </a:ext>
            </a:extLst>
          </p:cNvPr>
          <p:cNvSpPr txBox="1"/>
          <p:nvPr/>
        </p:nvSpPr>
        <p:spPr>
          <a:xfrm>
            <a:off x="3080625" y="4092138"/>
            <a:ext cx="319202" cy="291863"/>
          </a:xfrm>
          <a:prstGeom prst="rect">
            <a:avLst/>
          </a:prstGeom>
        </p:spPr>
        <p:txBody>
          <a:bodyPr vert="horz" wrap="square" lIns="0" tIns="14847" rIns="0" bIns="0" rtlCol="0">
            <a:spAutoFit/>
          </a:bodyPr>
          <a:lstStyle/>
          <a:p>
            <a:pPr marL="11421">
              <a:spcBef>
                <a:spcPts val="117"/>
              </a:spcBef>
            </a:pPr>
            <a:r>
              <a:rPr sz="1799" spc="-72" dirty="0">
                <a:solidFill>
                  <a:srgbClr val="FF0000"/>
                </a:solidFill>
                <a:latin typeface="Trebuchet MS"/>
                <a:cs typeface="Trebuchet MS"/>
              </a:rPr>
              <a:t>1,1</a:t>
            </a:r>
            <a:endParaRPr sz="1799">
              <a:latin typeface="Trebuchet MS"/>
              <a:cs typeface="Trebuchet MS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ABD32040-5840-2A48-AF55-29A38F6CD7D0}"/>
              </a:ext>
            </a:extLst>
          </p:cNvPr>
          <p:cNvSpPr/>
          <p:nvPr/>
        </p:nvSpPr>
        <p:spPr>
          <a:xfrm>
            <a:off x="3448321" y="2686938"/>
            <a:ext cx="457389" cy="457389"/>
          </a:xfrm>
          <a:custGeom>
            <a:avLst/>
            <a:gdLst/>
            <a:ahLst/>
            <a:cxnLst/>
            <a:rect l="l" t="t" r="r" b="b"/>
            <a:pathLst>
              <a:path w="508635" h="508635">
                <a:moveTo>
                  <a:pt x="508619" y="254309"/>
                </a:moveTo>
                <a:lnTo>
                  <a:pt x="503687" y="204463"/>
                </a:lnTo>
                <a:lnTo>
                  <a:pt x="489259" y="156989"/>
                </a:lnTo>
                <a:lnTo>
                  <a:pt x="465889" y="113220"/>
                </a:lnTo>
                <a:lnTo>
                  <a:pt x="434130" y="74489"/>
                </a:lnTo>
                <a:lnTo>
                  <a:pt x="395399" y="42730"/>
                </a:lnTo>
                <a:lnTo>
                  <a:pt x="351629" y="19360"/>
                </a:lnTo>
                <a:lnTo>
                  <a:pt x="304155" y="4932"/>
                </a:lnTo>
                <a:lnTo>
                  <a:pt x="254309" y="0"/>
                </a:lnTo>
                <a:lnTo>
                  <a:pt x="204463" y="4932"/>
                </a:lnTo>
                <a:lnTo>
                  <a:pt x="156989" y="19360"/>
                </a:lnTo>
                <a:lnTo>
                  <a:pt x="113220" y="42730"/>
                </a:lnTo>
                <a:lnTo>
                  <a:pt x="74489" y="74489"/>
                </a:lnTo>
                <a:lnTo>
                  <a:pt x="42730" y="113220"/>
                </a:lnTo>
                <a:lnTo>
                  <a:pt x="19360" y="156989"/>
                </a:lnTo>
                <a:lnTo>
                  <a:pt x="4932" y="204463"/>
                </a:lnTo>
                <a:lnTo>
                  <a:pt x="0" y="254309"/>
                </a:lnTo>
                <a:lnTo>
                  <a:pt x="4932" y="304155"/>
                </a:lnTo>
                <a:lnTo>
                  <a:pt x="19360" y="351629"/>
                </a:lnTo>
                <a:lnTo>
                  <a:pt x="42730" y="395399"/>
                </a:lnTo>
                <a:lnTo>
                  <a:pt x="74489" y="434130"/>
                </a:lnTo>
                <a:lnTo>
                  <a:pt x="113220" y="465889"/>
                </a:lnTo>
                <a:lnTo>
                  <a:pt x="156989" y="489259"/>
                </a:lnTo>
                <a:lnTo>
                  <a:pt x="204463" y="503687"/>
                </a:lnTo>
                <a:lnTo>
                  <a:pt x="254309" y="508619"/>
                </a:lnTo>
                <a:lnTo>
                  <a:pt x="304155" y="503687"/>
                </a:lnTo>
                <a:lnTo>
                  <a:pt x="351629" y="489259"/>
                </a:lnTo>
                <a:lnTo>
                  <a:pt x="395399" y="465889"/>
                </a:lnTo>
                <a:lnTo>
                  <a:pt x="434130" y="434130"/>
                </a:lnTo>
                <a:lnTo>
                  <a:pt x="465889" y="395399"/>
                </a:lnTo>
                <a:lnTo>
                  <a:pt x="489259" y="351629"/>
                </a:lnTo>
                <a:lnTo>
                  <a:pt x="503687" y="304155"/>
                </a:lnTo>
                <a:lnTo>
                  <a:pt x="508619" y="254309"/>
                </a:lnTo>
                <a:close/>
              </a:path>
            </a:pathLst>
          </a:custGeom>
          <a:ln w="63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19"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A5248DB3-4737-4A49-8A3E-9959981660D7}"/>
              </a:ext>
            </a:extLst>
          </p:cNvPr>
          <p:cNvSpPr txBox="1"/>
          <p:nvPr/>
        </p:nvSpPr>
        <p:spPr>
          <a:xfrm>
            <a:off x="3517381" y="2747942"/>
            <a:ext cx="319202" cy="291863"/>
          </a:xfrm>
          <a:prstGeom prst="rect">
            <a:avLst/>
          </a:prstGeom>
        </p:spPr>
        <p:txBody>
          <a:bodyPr vert="horz" wrap="square" lIns="0" tIns="14847" rIns="0" bIns="0" rtlCol="0">
            <a:spAutoFit/>
          </a:bodyPr>
          <a:lstStyle/>
          <a:p>
            <a:pPr marL="11421">
              <a:spcBef>
                <a:spcPts val="117"/>
              </a:spcBef>
            </a:pPr>
            <a:r>
              <a:rPr sz="1799" spc="-72" dirty="0">
                <a:solidFill>
                  <a:srgbClr val="FF0000"/>
                </a:solidFill>
                <a:latin typeface="Trebuchet MS"/>
                <a:cs typeface="Trebuchet MS"/>
              </a:rPr>
              <a:t>1,2</a:t>
            </a:r>
            <a:endParaRPr sz="1799">
              <a:latin typeface="Trebuchet MS"/>
              <a:cs typeface="Trebuchet MS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224CEE5C-9E50-B74B-98A2-C7F03CF5CE35}"/>
              </a:ext>
            </a:extLst>
          </p:cNvPr>
          <p:cNvSpPr/>
          <p:nvPr/>
        </p:nvSpPr>
        <p:spPr>
          <a:xfrm>
            <a:off x="4591762" y="1856178"/>
            <a:ext cx="3451270" cy="2632421"/>
          </a:xfrm>
          <a:custGeom>
            <a:avLst/>
            <a:gdLst/>
            <a:ahLst/>
            <a:cxnLst/>
            <a:rect l="l" t="t" r="r" b="b"/>
            <a:pathLst>
              <a:path w="3837940" h="2927350">
                <a:moveTo>
                  <a:pt x="508619" y="254309"/>
                </a:moveTo>
                <a:lnTo>
                  <a:pt x="503687" y="204464"/>
                </a:lnTo>
                <a:lnTo>
                  <a:pt x="489259" y="156989"/>
                </a:lnTo>
                <a:lnTo>
                  <a:pt x="465889" y="113220"/>
                </a:lnTo>
                <a:lnTo>
                  <a:pt x="434130" y="74489"/>
                </a:lnTo>
                <a:lnTo>
                  <a:pt x="395399" y="42730"/>
                </a:lnTo>
                <a:lnTo>
                  <a:pt x="351629" y="19360"/>
                </a:lnTo>
                <a:lnTo>
                  <a:pt x="304155" y="4932"/>
                </a:lnTo>
                <a:lnTo>
                  <a:pt x="254309" y="0"/>
                </a:lnTo>
                <a:lnTo>
                  <a:pt x="204463" y="4932"/>
                </a:lnTo>
                <a:lnTo>
                  <a:pt x="156989" y="19360"/>
                </a:lnTo>
                <a:lnTo>
                  <a:pt x="113220" y="42730"/>
                </a:lnTo>
                <a:lnTo>
                  <a:pt x="74489" y="74489"/>
                </a:lnTo>
                <a:lnTo>
                  <a:pt x="42730" y="113220"/>
                </a:lnTo>
                <a:lnTo>
                  <a:pt x="19360" y="156989"/>
                </a:lnTo>
                <a:lnTo>
                  <a:pt x="4932" y="204464"/>
                </a:lnTo>
                <a:lnTo>
                  <a:pt x="0" y="254309"/>
                </a:lnTo>
                <a:lnTo>
                  <a:pt x="4932" y="304155"/>
                </a:lnTo>
                <a:lnTo>
                  <a:pt x="19360" y="351630"/>
                </a:lnTo>
                <a:lnTo>
                  <a:pt x="42730" y="395399"/>
                </a:lnTo>
                <a:lnTo>
                  <a:pt x="74489" y="434130"/>
                </a:lnTo>
                <a:lnTo>
                  <a:pt x="113220" y="465889"/>
                </a:lnTo>
                <a:lnTo>
                  <a:pt x="156989" y="489259"/>
                </a:lnTo>
                <a:lnTo>
                  <a:pt x="204463" y="503687"/>
                </a:lnTo>
                <a:lnTo>
                  <a:pt x="254309" y="508619"/>
                </a:lnTo>
                <a:lnTo>
                  <a:pt x="304155" y="503687"/>
                </a:lnTo>
                <a:lnTo>
                  <a:pt x="351629" y="489259"/>
                </a:lnTo>
                <a:lnTo>
                  <a:pt x="395399" y="465889"/>
                </a:lnTo>
                <a:lnTo>
                  <a:pt x="434130" y="434130"/>
                </a:lnTo>
                <a:lnTo>
                  <a:pt x="465889" y="395399"/>
                </a:lnTo>
                <a:lnTo>
                  <a:pt x="489259" y="351630"/>
                </a:lnTo>
                <a:lnTo>
                  <a:pt x="503687" y="304155"/>
                </a:lnTo>
                <a:lnTo>
                  <a:pt x="508619" y="254309"/>
                </a:lnTo>
                <a:close/>
              </a:path>
              <a:path w="3837940" h="2927350">
                <a:moveTo>
                  <a:pt x="2080342" y="254309"/>
                </a:moveTo>
                <a:lnTo>
                  <a:pt x="2075409" y="204464"/>
                </a:lnTo>
                <a:lnTo>
                  <a:pt x="2060981" y="156989"/>
                </a:lnTo>
                <a:lnTo>
                  <a:pt x="2037611" y="113220"/>
                </a:lnTo>
                <a:lnTo>
                  <a:pt x="2005852" y="74489"/>
                </a:lnTo>
                <a:lnTo>
                  <a:pt x="1967121" y="42730"/>
                </a:lnTo>
                <a:lnTo>
                  <a:pt x="1923352" y="19360"/>
                </a:lnTo>
                <a:lnTo>
                  <a:pt x="1875878" y="4932"/>
                </a:lnTo>
                <a:lnTo>
                  <a:pt x="1826032" y="0"/>
                </a:lnTo>
                <a:lnTo>
                  <a:pt x="1776186" y="4932"/>
                </a:lnTo>
                <a:lnTo>
                  <a:pt x="1728712" y="19360"/>
                </a:lnTo>
                <a:lnTo>
                  <a:pt x="1684942" y="42730"/>
                </a:lnTo>
                <a:lnTo>
                  <a:pt x="1646211" y="74489"/>
                </a:lnTo>
                <a:lnTo>
                  <a:pt x="1614452" y="113220"/>
                </a:lnTo>
                <a:lnTo>
                  <a:pt x="1591082" y="156989"/>
                </a:lnTo>
                <a:lnTo>
                  <a:pt x="1576654" y="204464"/>
                </a:lnTo>
                <a:lnTo>
                  <a:pt x="1571722" y="254309"/>
                </a:lnTo>
                <a:lnTo>
                  <a:pt x="1576654" y="304155"/>
                </a:lnTo>
                <a:lnTo>
                  <a:pt x="1591082" y="351630"/>
                </a:lnTo>
                <a:lnTo>
                  <a:pt x="1614452" y="395399"/>
                </a:lnTo>
                <a:lnTo>
                  <a:pt x="1646211" y="434130"/>
                </a:lnTo>
                <a:lnTo>
                  <a:pt x="1684942" y="465889"/>
                </a:lnTo>
                <a:lnTo>
                  <a:pt x="1728712" y="489259"/>
                </a:lnTo>
                <a:lnTo>
                  <a:pt x="1776186" y="503687"/>
                </a:lnTo>
                <a:lnTo>
                  <a:pt x="1826032" y="508619"/>
                </a:lnTo>
                <a:lnTo>
                  <a:pt x="1875878" y="503687"/>
                </a:lnTo>
                <a:lnTo>
                  <a:pt x="1923352" y="489259"/>
                </a:lnTo>
                <a:lnTo>
                  <a:pt x="1967121" y="465889"/>
                </a:lnTo>
                <a:lnTo>
                  <a:pt x="2005852" y="434130"/>
                </a:lnTo>
                <a:lnTo>
                  <a:pt x="2037611" y="395399"/>
                </a:lnTo>
                <a:lnTo>
                  <a:pt x="2060981" y="351630"/>
                </a:lnTo>
                <a:lnTo>
                  <a:pt x="2075409" y="304155"/>
                </a:lnTo>
                <a:lnTo>
                  <a:pt x="2080342" y="254309"/>
                </a:lnTo>
                <a:close/>
              </a:path>
              <a:path w="3837940" h="2927350">
                <a:moveTo>
                  <a:pt x="3351891" y="1178145"/>
                </a:moveTo>
                <a:lnTo>
                  <a:pt x="3346959" y="1128299"/>
                </a:lnTo>
                <a:lnTo>
                  <a:pt x="3332531" y="1080824"/>
                </a:lnTo>
                <a:lnTo>
                  <a:pt x="3309161" y="1037055"/>
                </a:lnTo>
                <a:lnTo>
                  <a:pt x="3277402" y="998324"/>
                </a:lnTo>
                <a:lnTo>
                  <a:pt x="3238671" y="966565"/>
                </a:lnTo>
                <a:lnTo>
                  <a:pt x="3194901" y="943195"/>
                </a:lnTo>
                <a:lnTo>
                  <a:pt x="3147427" y="928767"/>
                </a:lnTo>
                <a:lnTo>
                  <a:pt x="3097581" y="923835"/>
                </a:lnTo>
                <a:lnTo>
                  <a:pt x="3047735" y="928767"/>
                </a:lnTo>
                <a:lnTo>
                  <a:pt x="3000261" y="943195"/>
                </a:lnTo>
                <a:lnTo>
                  <a:pt x="2956492" y="966565"/>
                </a:lnTo>
                <a:lnTo>
                  <a:pt x="2917761" y="998324"/>
                </a:lnTo>
                <a:lnTo>
                  <a:pt x="2886002" y="1037055"/>
                </a:lnTo>
                <a:lnTo>
                  <a:pt x="2862632" y="1080824"/>
                </a:lnTo>
                <a:lnTo>
                  <a:pt x="2848204" y="1128299"/>
                </a:lnTo>
                <a:lnTo>
                  <a:pt x="2843271" y="1178145"/>
                </a:lnTo>
                <a:lnTo>
                  <a:pt x="2848204" y="1227991"/>
                </a:lnTo>
                <a:lnTo>
                  <a:pt x="2862632" y="1275465"/>
                </a:lnTo>
                <a:lnTo>
                  <a:pt x="2886002" y="1319234"/>
                </a:lnTo>
                <a:lnTo>
                  <a:pt x="2917761" y="1357965"/>
                </a:lnTo>
                <a:lnTo>
                  <a:pt x="2956492" y="1389724"/>
                </a:lnTo>
                <a:lnTo>
                  <a:pt x="3000261" y="1413094"/>
                </a:lnTo>
                <a:lnTo>
                  <a:pt x="3047735" y="1427522"/>
                </a:lnTo>
                <a:lnTo>
                  <a:pt x="3097581" y="1432455"/>
                </a:lnTo>
                <a:lnTo>
                  <a:pt x="3147427" y="1427522"/>
                </a:lnTo>
                <a:lnTo>
                  <a:pt x="3194901" y="1413094"/>
                </a:lnTo>
                <a:lnTo>
                  <a:pt x="3238671" y="1389724"/>
                </a:lnTo>
                <a:lnTo>
                  <a:pt x="3277402" y="1357965"/>
                </a:lnTo>
                <a:lnTo>
                  <a:pt x="3309161" y="1319234"/>
                </a:lnTo>
                <a:lnTo>
                  <a:pt x="3332531" y="1275465"/>
                </a:lnTo>
                <a:lnTo>
                  <a:pt x="3346959" y="1227991"/>
                </a:lnTo>
                <a:lnTo>
                  <a:pt x="3351891" y="1178145"/>
                </a:lnTo>
                <a:close/>
              </a:path>
              <a:path w="3837940" h="2927350">
                <a:moveTo>
                  <a:pt x="3837580" y="2672941"/>
                </a:moveTo>
                <a:lnTo>
                  <a:pt x="3832648" y="2623095"/>
                </a:lnTo>
                <a:lnTo>
                  <a:pt x="3818220" y="2575621"/>
                </a:lnTo>
                <a:lnTo>
                  <a:pt x="3794849" y="2531852"/>
                </a:lnTo>
                <a:lnTo>
                  <a:pt x="3763091" y="2493120"/>
                </a:lnTo>
                <a:lnTo>
                  <a:pt x="3724359" y="2461362"/>
                </a:lnTo>
                <a:lnTo>
                  <a:pt x="3680590" y="2437992"/>
                </a:lnTo>
                <a:lnTo>
                  <a:pt x="3633116" y="2423564"/>
                </a:lnTo>
                <a:lnTo>
                  <a:pt x="3583270" y="2418631"/>
                </a:lnTo>
                <a:lnTo>
                  <a:pt x="3533424" y="2423564"/>
                </a:lnTo>
                <a:lnTo>
                  <a:pt x="3485950" y="2437992"/>
                </a:lnTo>
                <a:lnTo>
                  <a:pt x="3442181" y="2461362"/>
                </a:lnTo>
                <a:lnTo>
                  <a:pt x="3403450" y="2493120"/>
                </a:lnTo>
                <a:lnTo>
                  <a:pt x="3371691" y="2531852"/>
                </a:lnTo>
                <a:lnTo>
                  <a:pt x="3348321" y="2575621"/>
                </a:lnTo>
                <a:lnTo>
                  <a:pt x="3333893" y="2623095"/>
                </a:lnTo>
                <a:lnTo>
                  <a:pt x="3328960" y="2672941"/>
                </a:lnTo>
                <a:lnTo>
                  <a:pt x="3333893" y="2722787"/>
                </a:lnTo>
                <a:lnTo>
                  <a:pt x="3348321" y="2770261"/>
                </a:lnTo>
                <a:lnTo>
                  <a:pt x="3371691" y="2814030"/>
                </a:lnTo>
                <a:lnTo>
                  <a:pt x="3403450" y="2852762"/>
                </a:lnTo>
                <a:lnTo>
                  <a:pt x="3442181" y="2884520"/>
                </a:lnTo>
                <a:lnTo>
                  <a:pt x="3485950" y="2907890"/>
                </a:lnTo>
                <a:lnTo>
                  <a:pt x="3533424" y="2922319"/>
                </a:lnTo>
                <a:lnTo>
                  <a:pt x="3583270" y="2927251"/>
                </a:lnTo>
                <a:lnTo>
                  <a:pt x="3633116" y="2922319"/>
                </a:lnTo>
                <a:lnTo>
                  <a:pt x="3680590" y="2907890"/>
                </a:lnTo>
                <a:lnTo>
                  <a:pt x="3724359" y="2884520"/>
                </a:lnTo>
                <a:lnTo>
                  <a:pt x="3763091" y="2852762"/>
                </a:lnTo>
                <a:lnTo>
                  <a:pt x="3794849" y="2814030"/>
                </a:lnTo>
                <a:lnTo>
                  <a:pt x="3818220" y="2770261"/>
                </a:lnTo>
                <a:lnTo>
                  <a:pt x="3832648" y="2722787"/>
                </a:lnTo>
                <a:lnTo>
                  <a:pt x="3837580" y="2672941"/>
                </a:lnTo>
                <a:close/>
              </a:path>
            </a:pathLst>
          </a:custGeom>
          <a:ln w="63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19"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3899F2FD-CDEB-1D48-9234-A023F210DF4C}"/>
              </a:ext>
            </a:extLst>
          </p:cNvPr>
          <p:cNvSpPr txBox="1"/>
          <p:nvPr/>
        </p:nvSpPr>
        <p:spPr>
          <a:xfrm>
            <a:off x="7654393" y="4092138"/>
            <a:ext cx="319202" cy="291863"/>
          </a:xfrm>
          <a:prstGeom prst="rect">
            <a:avLst/>
          </a:prstGeom>
        </p:spPr>
        <p:txBody>
          <a:bodyPr vert="horz" wrap="square" lIns="0" tIns="14847" rIns="0" bIns="0" rtlCol="0">
            <a:spAutoFit/>
          </a:bodyPr>
          <a:lstStyle/>
          <a:p>
            <a:pPr marL="11421">
              <a:spcBef>
                <a:spcPts val="117"/>
              </a:spcBef>
            </a:pPr>
            <a:r>
              <a:rPr sz="1799" spc="-72" dirty="0">
                <a:solidFill>
                  <a:srgbClr val="FF0000"/>
                </a:solidFill>
                <a:latin typeface="Trebuchet MS"/>
                <a:cs typeface="Trebuchet MS"/>
              </a:rPr>
              <a:t>1,6</a:t>
            </a:r>
            <a:endParaRPr sz="1799">
              <a:latin typeface="Trebuchet MS"/>
              <a:cs typeface="Trebuchet MS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3B25F945-25F3-6E49-8C62-A80D2393D9CD}"/>
              </a:ext>
            </a:extLst>
          </p:cNvPr>
          <p:cNvSpPr/>
          <p:nvPr/>
        </p:nvSpPr>
        <p:spPr>
          <a:xfrm>
            <a:off x="3583286" y="4602855"/>
            <a:ext cx="457389" cy="457389"/>
          </a:xfrm>
          <a:custGeom>
            <a:avLst/>
            <a:gdLst/>
            <a:ahLst/>
            <a:cxnLst/>
            <a:rect l="l" t="t" r="r" b="b"/>
            <a:pathLst>
              <a:path w="508635" h="508635">
                <a:moveTo>
                  <a:pt x="508619" y="254309"/>
                </a:moveTo>
                <a:lnTo>
                  <a:pt x="503687" y="204463"/>
                </a:lnTo>
                <a:lnTo>
                  <a:pt x="489259" y="156989"/>
                </a:lnTo>
                <a:lnTo>
                  <a:pt x="465889" y="113220"/>
                </a:lnTo>
                <a:lnTo>
                  <a:pt x="434130" y="74489"/>
                </a:lnTo>
                <a:lnTo>
                  <a:pt x="395399" y="42730"/>
                </a:lnTo>
                <a:lnTo>
                  <a:pt x="351630" y="19360"/>
                </a:lnTo>
                <a:lnTo>
                  <a:pt x="304155" y="4932"/>
                </a:lnTo>
                <a:lnTo>
                  <a:pt x="254309" y="0"/>
                </a:lnTo>
                <a:lnTo>
                  <a:pt x="204463" y="4932"/>
                </a:lnTo>
                <a:lnTo>
                  <a:pt x="156989" y="19360"/>
                </a:lnTo>
                <a:lnTo>
                  <a:pt x="113220" y="42730"/>
                </a:lnTo>
                <a:lnTo>
                  <a:pt x="74489" y="74489"/>
                </a:lnTo>
                <a:lnTo>
                  <a:pt x="42730" y="113220"/>
                </a:lnTo>
                <a:lnTo>
                  <a:pt x="19360" y="156989"/>
                </a:lnTo>
                <a:lnTo>
                  <a:pt x="4932" y="204463"/>
                </a:lnTo>
                <a:lnTo>
                  <a:pt x="0" y="254309"/>
                </a:lnTo>
                <a:lnTo>
                  <a:pt x="4932" y="304155"/>
                </a:lnTo>
                <a:lnTo>
                  <a:pt x="19360" y="351629"/>
                </a:lnTo>
                <a:lnTo>
                  <a:pt x="42730" y="395399"/>
                </a:lnTo>
                <a:lnTo>
                  <a:pt x="74489" y="434130"/>
                </a:lnTo>
                <a:lnTo>
                  <a:pt x="113220" y="465889"/>
                </a:lnTo>
                <a:lnTo>
                  <a:pt x="156989" y="489259"/>
                </a:lnTo>
                <a:lnTo>
                  <a:pt x="204463" y="503687"/>
                </a:lnTo>
                <a:lnTo>
                  <a:pt x="254309" y="508619"/>
                </a:lnTo>
                <a:lnTo>
                  <a:pt x="304155" y="503687"/>
                </a:lnTo>
                <a:lnTo>
                  <a:pt x="351630" y="489259"/>
                </a:lnTo>
                <a:lnTo>
                  <a:pt x="395399" y="465889"/>
                </a:lnTo>
                <a:lnTo>
                  <a:pt x="434130" y="434130"/>
                </a:lnTo>
                <a:lnTo>
                  <a:pt x="465889" y="395399"/>
                </a:lnTo>
                <a:lnTo>
                  <a:pt x="489259" y="351629"/>
                </a:lnTo>
                <a:lnTo>
                  <a:pt x="503687" y="304155"/>
                </a:lnTo>
                <a:lnTo>
                  <a:pt x="508619" y="254309"/>
                </a:lnTo>
                <a:close/>
              </a:path>
            </a:pathLst>
          </a:custGeom>
          <a:ln w="63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19"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CF276A83-A605-E34F-B6D3-8928770A54DB}"/>
              </a:ext>
            </a:extLst>
          </p:cNvPr>
          <p:cNvSpPr txBox="1"/>
          <p:nvPr/>
        </p:nvSpPr>
        <p:spPr>
          <a:xfrm>
            <a:off x="3652346" y="4663858"/>
            <a:ext cx="319202" cy="291863"/>
          </a:xfrm>
          <a:prstGeom prst="rect">
            <a:avLst/>
          </a:prstGeom>
        </p:spPr>
        <p:txBody>
          <a:bodyPr vert="horz" wrap="square" lIns="0" tIns="14847" rIns="0" bIns="0" rtlCol="0">
            <a:spAutoFit/>
          </a:bodyPr>
          <a:lstStyle/>
          <a:p>
            <a:pPr marL="11421">
              <a:spcBef>
                <a:spcPts val="117"/>
              </a:spcBef>
            </a:pPr>
            <a:r>
              <a:rPr sz="1799" spc="-72" dirty="0">
                <a:solidFill>
                  <a:srgbClr val="007F00"/>
                </a:solidFill>
                <a:latin typeface="Trebuchet MS"/>
                <a:cs typeface="Trebuchet MS"/>
              </a:rPr>
              <a:t>2,1</a:t>
            </a:r>
            <a:endParaRPr sz="1799">
              <a:latin typeface="Trebuchet MS"/>
              <a:cs typeface="Trebuchet MS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5CC29437-7CB6-6641-8002-94EA21C58011}"/>
              </a:ext>
            </a:extLst>
          </p:cNvPr>
          <p:cNvSpPr/>
          <p:nvPr/>
        </p:nvSpPr>
        <p:spPr>
          <a:xfrm>
            <a:off x="4020041" y="3258658"/>
            <a:ext cx="457389" cy="457389"/>
          </a:xfrm>
          <a:custGeom>
            <a:avLst/>
            <a:gdLst/>
            <a:ahLst/>
            <a:cxnLst/>
            <a:rect l="l" t="t" r="r" b="b"/>
            <a:pathLst>
              <a:path w="508635" h="508635">
                <a:moveTo>
                  <a:pt x="508619" y="254309"/>
                </a:moveTo>
                <a:lnTo>
                  <a:pt x="503687" y="204463"/>
                </a:lnTo>
                <a:lnTo>
                  <a:pt x="489259" y="156989"/>
                </a:lnTo>
                <a:lnTo>
                  <a:pt x="465889" y="113220"/>
                </a:lnTo>
                <a:lnTo>
                  <a:pt x="434130" y="74489"/>
                </a:lnTo>
                <a:lnTo>
                  <a:pt x="395399" y="42730"/>
                </a:lnTo>
                <a:lnTo>
                  <a:pt x="351629" y="19360"/>
                </a:lnTo>
                <a:lnTo>
                  <a:pt x="304155" y="4932"/>
                </a:lnTo>
                <a:lnTo>
                  <a:pt x="254309" y="0"/>
                </a:lnTo>
                <a:lnTo>
                  <a:pt x="204463" y="4932"/>
                </a:lnTo>
                <a:lnTo>
                  <a:pt x="156989" y="19360"/>
                </a:lnTo>
                <a:lnTo>
                  <a:pt x="113220" y="42730"/>
                </a:lnTo>
                <a:lnTo>
                  <a:pt x="74489" y="74489"/>
                </a:lnTo>
                <a:lnTo>
                  <a:pt x="42730" y="113220"/>
                </a:lnTo>
                <a:lnTo>
                  <a:pt x="19360" y="156989"/>
                </a:lnTo>
                <a:lnTo>
                  <a:pt x="4932" y="204463"/>
                </a:lnTo>
                <a:lnTo>
                  <a:pt x="0" y="254309"/>
                </a:lnTo>
                <a:lnTo>
                  <a:pt x="4932" y="304155"/>
                </a:lnTo>
                <a:lnTo>
                  <a:pt x="19360" y="351629"/>
                </a:lnTo>
                <a:lnTo>
                  <a:pt x="42730" y="395399"/>
                </a:lnTo>
                <a:lnTo>
                  <a:pt x="74489" y="434130"/>
                </a:lnTo>
                <a:lnTo>
                  <a:pt x="113220" y="465889"/>
                </a:lnTo>
                <a:lnTo>
                  <a:pt x="156989" y="489259"/>
                </a:lnTo>
                <a:lnTo>
                  <a:pt x="204463" y="503687"/>
                </a:lnTo>
                <a:lnTo>
                  <a:pt x="254309" y="508619"/>
                </a:lnTo>
                <a:lnTo>
                  <a:pt x="304155" y="503687"/>
                </a:lnTo>
                <a:lnTo>
                  <a:pt x="351629" y="489259"/>
                </a:lnTo>
                <a:lnTo>
                  <a:pt x="395399" y="465889"/>
                </a:lnTo>
                <a:lnTo>
                  <a:pt x="434130" y="434130"/>
                </a:lnTo>
                <a:lnTo>
                  <a:pt x="465889" y="395399"/>
                </a:lnTo>
                <a:lnTo>
                  <a:pt x="489259" y="351629"/>
                </a:lnTo>
                <a:lnTo>
                  <a:pt x="503687" y="304155"/>
                </a:lnTo>
                <a:lnTo>
                  <a:pt x="508619" y="254309"/>
                </a:lnTo>
                <a:close/>
              </a:path>
            </a:pathLst>
          </a:custGeom>
          <a:ln w="63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19"/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E8A984E2-DB5B-F442-8AAA-A72747EC2995}"/>
              </a:ext>
            </a:extLst>
          </p:cNvPr>
          <p:cNvSpPr txBox="1"/>
          <p:nvPr/>
        </p:nvSpPr>
        <p:spPr>
          <a:xfrm>
            <a:off x="4089102" y="3319662"/>
            <a:ext cx="319202" cy="291863"/>
          </a:xfrm>
          <a:prstGeom prst="rect">
            <a:avLst/>
          </a:prstGeom>
        </p:spPr>
        <p:txBody>
          <a:bodyPr vert="horz" wrap="square" lIns="0" tIns="14847" rIns="0" bIns="0" rtlCol="0">
            <a:spAutoFit/>
          </a:bodyPr>
          <a:lstStyle/>
          <a:p>
            <a:pPr marL="11421">
              <a:spcBef>
                <a:spcPts val="117"/>
              </a:spcBef>
            </a:pPr>
            <a:r>
              <a:rPr sz="1799" spc="-72" dirty="0">
                <a:solidFill>
                  <a:srgbClr val="007F00"/>
                </a:solidFill>
                <a:latin typeface="Trebuchet MS"/>
                <a:cs typeface="Trebuchet MS"/>
              </a:rPr>
              <a:t>2,2</a:t>
            </a:r>
            <a:endParaRPr sz="1799">
              <a:latin typeface="Trebuchet MS"/>
              <a:cs typeface="Trebuchet MS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31D5C452-2261-CC4C-B9EA-C87B21AF669A}"/>
              </a:ext>
            </a:extLst>
          </p:cNvPr>
          <p:cNvSpPr/>
          <p:nvPr/>
        </p:nvSpPr>
        <p:spPr>
          <a:xfrm>
            <a:off x="5163484" y="2427899"/>
            <a:ext cx="1871246" cy="457389"/>
          </a:xfrm>
          <a:custGeom>
            <a:avLst/>
            <a:gdLst/>
            <a:ahLst/>
            <a:cxnLst/>
            <a:rect l="l" t="t" r="r" b="b"/>
            <a:pathLst>
              <a:path w="2080895" h="508635">
                <a:moveTo>
                  <a:pt x="508619" y="254309"/>
                </a:moveTo>
                <a:lnTo>
                  <a:pt x="503687" y="204464"/>
                </a:lnTo>
                <a:lnTo>
                  <a:pt x="489259" y="156989"/>
                </a:lnTo>
                <a:lnTo>
                  <a:pt x="465889" y="113220"/>
                </a:lnTo>
                <a:lnTo>
                  <a:pt x="434130" y="74489"/>
                </a:lnTo>
                <a:lnTo>
                  <a:pt x="395399" y="42730"/>
                </a:lnTo>
                <a:lnTo>
                  <a:pt x="351629" y="19360"/>
                </a:lnTo>
                <a:lnTo>
                  <a:pt x="304155" y="4932"/>
                </a:lnTo>
                <a:lnTo>
                  <a:pt x="254309" y="0"/>
                </a:lnTo>
                <a:lnTo>
                  <a:pt x="204463" y="4932"/>
                </a:lnTo>
                <a:lnTo>
                  <a:pt x="156989" y="19360"/>
                </a:lnTo>
                <a:lnTo>
                  <a:pt x="113220" y="42730"/>
                </a:lnTo>
                <a:lnTo>
                  <a:pt x="74489" y="74489"/>
                </a:lnTo>
                <a:lnTo>
                  <a:pt x="42730" y="113220"/>
                </a:lnTo>
                <a:lnTo>
                  <a:pt x="19360" y="156989"/>
                </a:lnTo>
                <a:lnTo>
                  <a:pt x="4932" y="204464"/>
                </a:lnTo>
                <a:lnTo>
                  <a:pt x="0" y="254309"/>
                </a:lnTo>
                <a:lnTo>
                  <a:pt x="4932" y="304155"/>
                </a:lnTo>
                <a:lnTo>
                  <a:pt x="19360" y="351630"/>
                </a:lnTo>
                <a:lnTo>
                  <a:pt x="42730" y="395399"/>
                </a:lnTo>
                <a:lnTo>
                  <a:pt x="74489" y="434130"/>
                </a:lnTo>
                <a:lnTo>
                  <a:pt x="113220" y="465889"/>
                </a:lnTo>
                <a:lnTo>
                  <a:pt x="156989" y="489259"/>
                </a:lnTo>
                <a:lnTo>
                  <a:pt x="204463" y="503687"/>
                </a:lnTo>
                <a:lnTo>
                  <a:pt x="254309" y="508619"/>
                </a:lnTo>
                <a:lnTo>
                  <a:pt x="304155" y="503687"/>
                </a:lnTo>
                <a:lnTo>
                  <a:pt x="351629" y="489259"/>
                </a:lnTo>
                <a:lnTo>
                  <a:pt x="395399" y="465889"/>
                </a:lnTo>
                <a:lnTo>
                  <a:pt x="434130" y="434130"/>
                </a:lnTo>
                <a:lnTo>
                  <a:pt x="465889" y="395399"/>
                </a:lnTo>
                <a:lnTo>
                  <a:pt x="489259" y="351630"/>
                </a:lnTo>
                <a:lnTo>
                  <a:pt x="503687" y="304155"/>
                </a:lnTo>
                <a:lnTo>
                  <a:pt x="508619" y="254309"/>
                </a:lnTo>
                <a:close/>
              </a:path>
              <a:path w="2080895" h="508635">
                <a:moveTo>
                  <a:pt x="2080342" y="254309"/>
                </a:moveTo>
                <a:lnTo>
                  <a:pt x="2075409" y="204464"/>
                </a:lnTo>
                <a:lnTo>
                  <a:pt x="2060981" y="156989"/>
                </a:lnTo>
                <a:lnTo>
                  <a:pt x="2037611" y="113220"/>
                </a:lnTo>
                <a:lnTo>
                  <a:pt x="2005852" y="74489"/>
                </a:lnTo>
                <a:lnTo>
                  <a:pt x="1967121" y="42730"/>
                </a:lnTo>
                <a:lnTo>
                  <a:pt x="1923352" y="19360"/>
                </a:lnTo>
                <a:lnTo>
                  <a:pt x="1875878" y="4932"/>
                </a:lnTo>
                <a:lnTo>
                  <a:pt x="1826032" y="0"/>
                </a:lnTo>
                <a:lnTo>
                  <a:pt x="1776186" y="4932"/>
                </a:lnTo>
                <a:lnTo>
                  <a:pt x="1728712" y="19360"/>
                </a:lnTo>
                <a:lnTo>
                  <a:pt x="1684942" y="42730"/>
                </a:lnTo>
                <a:lnTo>
                  <a:pt x="1646211" y="74489"/>
                </a:lnTo>
                <a:lnTo>
                  <a:pt x="1614452" y="113220"/>
                </a:lnTo>
                <a:lnTo>
                  <a:pt x="1591082" y="156989"/>
                </a:lnTo>
                <a:lnTo>
                  <a:pt x="1576654" y="204464"/>
                </a:lnTo>
                <a:lnTo>
                  <a:pt x="1571722" y="254309"/>
                </a:lnTo>
                <a:lnTo>
                  <a:pt x="1576654" y="304155"/>
                </a:lnTo>
                <a:lnTo>
                  <a:pt x="1591082" y="351630"/>
                </a:lnTo>
                <a:lnTo>
                  <a:pt x="1614452" y="395399"/>
                </a:lnTo>
                <a:lnTo>
                  <a:pt x="1646211" y="434130"/>
                </a:lnTo>
                <a:lnTo>
                  <a:pt x="1684942" y="465889"/>
                </a:lnTo>
                <a:lnTo>
                  <a:pt x="1728712" y="489259"/>
                </a:lnTo>
                <a:lnTo>
                  <a:pt x="1776186" y="503687"/>
                </a:lnTo>
                <a:lnTo>
                  <a:pt x="1826032" y="508619"/>
                </a:lnTo>
                <a:lnTo>
                  <a:pt x="1875878" y="503687"/>
                </a:lnTo>
                <a:lnTo>
                  <a:pt x="1923352" y="489259"/>
                </a:lnTo>
                <a:lnTo>
                  <a:pt x="1967121" y="465889"/>
                </a:lnTo>
                <a:lnTo>
                  <a:pt x="2005852" y="434130"/>
                </a:lnTo>
                <a:lnTo>
                  <a:pt x="2037611" y="395399"/>
                </a:lnTo>
                <a:lnTo>
                  <a:pt x="2060981" y="351630"/>
                </a:lnTo>
                <a:lnTo>
                  <a:pt x="2075409" y="304155"/>
                </a:lnTo>
                <a:lnTo>
                  <a:pt x="2080342" y="254309"/>
                </a:lnTo>
                <a:close/>
              </a:path>
            </a:pathLst>
          </a:custGeom>
          <a:ln w="63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19"/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C4865AED-1D22-1044-A85D-345C7B59B721}"/>
              </a:ext>
            </a:extLst>
          </p:cNvPr>
          <p:cNvSpPr txBox="1"/>
          <p:nvPr/>
        </p:nvSpPr>
        <p:spPr>
          <a:xfrm>
            <a:off x="1742358" y="1193261"/>
            <a:ext cx="7022455" cy="1614596"/>
          </a:xfrm>
          <a:prstGeom prst="rect">
            <a:avLst/>
          </a:prstGeom>
        </p:spPr>
        <p:txBody>
          <a:bodyPr vert="horz" wrap="square" lIns="0" tIns="15989" rIns="0" bIns="0" rtlCol="0">
            <a:spAutoFit/>
          </a:bodyPr>
          <a:lstStyle/>
          <a:p>
            <a:pPr marL="11421">
              <a:spcBef>
                <a:spcPts val="126"/>
              </a:spcBef>
            </a:pPr>
            <a:r>
              <a:rPr sz="2248" spc="-76" dirty="0">
                <a:solidFill>
                  <a:srgbClr val="0000A0"/>
                </a:solidFill>
                <a:latin typeface="Trebuchet MS"/>
                <a:cs typeface="Trebuchet MS"/>
              </a:rPr>
              <a:t>State</a:t>
            </a:r>
            <a:r>
              <a:rPr sz="2248" spc="-76" dirty="0">
                <a:latin typeface="Trebuchet MS"/>
                <a:cs typeface="Trebuchet MS"/>
              </a:rPr>
              <a:t>:</a:t>
            </a:r>
            <a:r>
              <a:rPr sz="2248" spc="342" dirty="0">
                <a:latin typeface="Trebuchet MS"/>
                <a:cs typeface="Trebuchet MS"/>
              </a:rPr>
              <a:t> </a:t>
            </a:r>
            <a:r>
              <a:rPr sz="2248" spc="-54" dirty="0">
                <a:latin typeface="Trebuchet MS"/>
                <a:cs typeface="Trebuchet MS"/>
              </a:rPr>
              <a:t>(min(number</a:t>
            </a:r>
            <a:r>
              <a:rPr sz="2248" spc="85" dirty="0">
                <a:latin typeface="Trebuchet MS"/>
                <a:cs typeface="Trebuchet MS"/>
              </a:rPr>
              <a:t> </a:t>
            </a:r>
            <a:r>
              <a:rPr sz="2248" spc="-103" dirty="0">
                <a:latin typeface="Trebuchet MS"/>
                <a:cs typeface="Trebuchet MS"/>
              </a:rPr>
              <a:t>of</a:t>
            </a:r>
            <a:r>
              <a:rPr sz="2248" spc="85" dirty="0">
                <a:latin typeface="Trebuchet MS"/>
                <a:cs typeface="Trebuchet MS"/>
              </a:rPr>
              <a:t> </a:t>
            </a:r>
            <a:r>
              <a:rPr sz="2248" spc="-54" dirty="0">
                <a:latin typeface="Trebuchet MS"/>
                <a:cs typeface="Trebuchet MS"/>
              </a:rPr>
              <a:t>odd</a:t>
            </a:r>
            <a:r>
              <a:rPr sz="2248" spc="81" dirty="0">
                <a:latin typeface="Trebuchet MS"/>
                <a:cs typeface="Trebuchet MS"/>
              </a:rPr>
              <a:t> </a:t>
            </a:r>
            <a:r>
              <a:rPr sz="2248" spc="-103" dirty="0">
                <a:latin typeface="Trebuchet MS"/>
                <a:cs typeface="Trebuchet MS"/>
              </a:rPr>
              <a:t>cities</a:t>
            </a:r>
            <a:r>
              <a:rPr sz="2248" spc="85" dirty="0">
                <a:latin typeface="Trebuchet MS"/>
                <a:cs typeface="Trebuchet MS"/>
              </a:rPr>
              <a:t> </a:t>
            </a:r>
            <a:r>
              <a:rPr sz="2248" spc="-103" dirty="0">
                <a:latin typeface="Trebuchet MS"/>
                <a:cs typeface="Trebuchet MS"/>
              </a:rPr>
              <a:t>visited,</a:t>
            </a:r>
            <a:r>
              <a:rPr sz="2248" spc="90" dirty="0">
                <a:latin typeface="Trebuchet MS"/>
                <a:cs typeface="Trebuchet MS"/>
              </a:rPr>
              <a:t> </a:t>
            </a:r>
            <a:r>
              <a:rPr sz="2248" spc="-58" dirty="0">
                <a:latin typeface="Trebuchet MS"/>
                <a:cs typeface="Trebuchet MS"/>
              </a:rPr>
              <a:t>3),</a:t>
            </a:r>
            <a:r>
              <a:rPr sz="2248" spc="85" dirty="0">
                <a:latin typeface="Trebuchet MS"/>
                <a:cs typeface="Trebuchet MS"/>
              </a:rPr>
              <a:t> </a:t>
            </a:r>
            <a:r>
              <a:rPr sz="2248" spc="-99" dirty="0">
                <a:latin typeface="Trebuchet MS"/>
                <a:cs typeface="Trebuchet MS"/>
              </a:rPr>
              <a:t>current</a:t>
            </a:r>
            <a:r>
              <a:rPr sz="2248" spc="85" dirty="0">
                <a:latin typeface="Trebuchet MS"/>
                <a:cs typeface="Trebuchet MS"/>
              </a:rPr>
              <a:t> </a:t>
            </a:r>
            <a:r>
              <a:rPr sz="2248" spc="-67" dirty="0">
                <a:latin typeface="Trebuchet MS"/>
                <a:cs typeface="Trebuchet MS"/>
              </a:rPr>
              <a:t>city)</a:t>
            </a:r>
            <a:endParaRPr sz="2248" dirty="0">
              <a:latin typeface="Trebuchet MS"/>
              <a:cs typeface="Trebuchet MS"/>
            </a:endParaRPr>
          </a:p>
          <a:p>
            <a:pPr>
              <a:spcBef>
                <a:spcPts val="18"/>
              </a:spcBef>
            </a:pPr>
            <a:endParaRPr sz="2563" dirty="0">
              <a:latin typeface="Trebuchet MS"/>
              <a:cs typeface="Trebuchet MS"/>
            </a:endParaRPr>
          </a:p>
          <a:p>
            <a:pPr marL="547071" algn="ctr">
              <a:tabLst>
                <a:tab pos="1960434" algn="l"/>
              </a:tabLst>
            </a:pPr>
            <a:r>
              <a:rPr sz="1799" spc="-72" dirty="0">
                <a:solidFill>
                  <a:srgbClr val="FF0000"/>
                </a:solidFill>
                <a:latin typeface="Trebuchet MS"/>
                <a:cs typeface="Trebuchet MS"/>
              </a:rPr>
              <a:t>1,3	1,4</a:t>
            </a:r>
            <a:endParaRPr sz="1799" dirty="0">
              <a:latin typeface="Trebuchet MS"/>
              <a:cs typeface="Trebuchet MS"/>
            </a:endParaRPr>
          </a:p>
          <a:p>
            <a:pPr>
              <a:spcBef>
                <a:spcPts val="45"/>
              </a:spcBef>
            </a:pPr>
            <a:endParaRPr sz="1978" dirty="0">
              <a:latin typeface="Trebuchet MS"/>
              <a:cs typeface="Trebuchet MS"/>
            </a:endParaRPr>
          </a:p>
          <a:p>
            <a:pPr marL="3501712">
              <a:tabLst>
                <a:tab pos="4915075" algn="l"/>
              </a:tabLst>
            </a:pPr>
            <a:r>
              <a:rPr sz="1799" spc="-72" dirty="0">
                <a:solidFill>
                  <a:srgbClr val="007F00"/>
                </a:solidFill>
                <a:latin typeface="Trebuchet MS"/>
                <a:cs typeface="Trebuchet MS"/>
              </a:rPr>
              <a:t>2,3	2,4</a:t>
            </a:r>
            <a:endParaRPr sz="1799" dirty="0">
              <a:latin typeface="Trebuchet MS"/>
              <a:cs typeface="Trebuchet MS"/>
            </a:endParaRPr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60C43F4D-B0D0-0B47-B659-C3F05A66818D}"/>
              </a:ext>
            </a:extLst>
          </p:cNvPr>
          <p:cNvSpPr/>
          <p:nvPr/>
        </p:nvSpPr>
        <p:spPr>
          <a:xfrm>
            <a:off x="7720298" y="3258658"/>
            <a:ext cx="457389" cy="457389"/>
          </a:xfrm>
          <a:custGeom>
            <a:avLst/>
            <a:gdLst/>
            <a:ahLst/>
            <a:cxnLst/>
            <a:rect l="l" t="t" r="r" b="b"/>
            <a:pathLst>
              <a:path w="508634" h="508635">
                <a:moveTo>
                  <a:pt x="508619" y="254309"/>
                </a:moveTo>
                <a:lnTo>
                  <a:pt x="503687" y="204463"/>
                </a:lnTo>
                <a:lnTo>
                  <a:pt x="489259" y="156989"/>
                </a:lnTo>
                <a:lnTo>
                  <a:pt x="465889" y="113220"/>
                </a:lnTo>
                <a:lnTo>
                  <a:pt x="434130" y="74489"/>
                </a:lnTo>
                <a:lnTo>
                  <a:pt x="395399" y="42730"/>
                </a:lnTo>
                <a:lnTo>
                  <a:pt x="351630" y="19360"/>
                </a:lnTo>
                <a:lnTo>
                  <a:pt x="304155" y="4932"/>
                </a:lnTo>
                <a:lnTo>
                  <a:pt x="254309" y="0"/>
                </a:lnTo>
                <a:lnTo>
                  <a:pt x="204464" y="4932"/>
                </a:lnTo>
                <a:lnTo>
                  <a:pt x="156989" y="19360"/>
                </a:lnTo>
                <a:lnTo>
                  <a:pt x="113220" y="42730"/>
                </a:lnTo>
                <a:lnTo>
                  <a:pt x="74489" y="74489"/>
                </a:lnTo>
                <a:lnTo>
                  <a:pt x="42730" y="113220"/>
                </a:lnTo>
                <a:lnTo>
                  <a:pt x="19360" y="156989"/>
                </a:lnTo>
                <a:lnTo>
                  <a:pt x="4932" y="204463"/>
                </a:lnTo>
                <a:lnTo>
                  <a:pt x="0" y="254309"/>
                </a:lnTo>
                <a:lnTo>
                  <a:pt x="4932" y="304155"/>
                </a:lnTo>
                <a:lnTo>
                  <a:pt x="19360" y="351629"/>
                </a:lnTo>
                <a:lnTo>
                  <a:pt x="42730" y="395399"/>
                </a:lnTo>
                <a:lnTo>
                  <a:pt x="74489" y="434130"/>
                </a:lnTo>
                <a:lnTo>
                  <a:pt x="113220" y="465889"/>
                </a:lnTo>
                <a:lnTo>
                  <a:pt x="156989" y="489259"/>
                </a:lnTo>
                <a:lnTo>
                  <a:pt x="204464" y="503687"/>
                </a:lnTo>
                <a:lnTo>
                  <a:pt x="254309" y="508619"/>
                </a:lnTo>
                <a:lnTo>
                  <a:pt x="304155" y="503687"/>
                </a:lnTo>
                <a:lnTo>
                  <a:pt x="351630" y="489259"/>
                </a:lnTo>
                <a:lnTo>
                  <a:pt x="395399" y="465889"/>
                </a:lnTo>
                <a:lnTo>
                  <a:pt x="434130" y="434130"/>
                </a:lnTo>
                <a:lnTo>
                  <a:pt x="465889" y="395399"/>
                </a:lnTo>
                <a:lnTo>
                  <a:pt x="489259" y="351629"/>
                </a:lnTo>
                <a:lnTo>
                  <a:pt x="503687" y="304155"/>
                </a:lnTo>
                <a:lnTo>
                  <a:pt x="508619" y="254309"/>
                </a:lnTo>
                <a:close/>
              </a:path>
            </a:pathLst>
          </a:custGeom>
          <a:ln w="63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19"/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BE682802-BDCC-264A-AFD7-DAABBB7B68FC}"/>
              </a:ext>
            </a:extLst>
          </p:cNvPr>
          <p:cNvSpPr txBox="1"/>
          <p:nvPr/>
        </p:nvSpPr>
        <p:spPr>
          <a:xfrm>
            <a:off x="7789358" y="3319662"/>
            <a:ext cx="319202" cy="291863"/>
          </a:xfrm>
          <a:prstGeom prst="rect">
            <a:avLst/>
          </a:prstGeom>
        </p:spPr>
        <p:txBody>
          <a:bodyPr vert="horz" wrap="square" lIns="0" tIns="14847" rIns="0" bIns="0" rtlCol="0">
            <a:spAutoFit/>
          </a:bodyPr>
          <a:lstStyle/>
          <a:p>
            <a:pPr marL="11421">
              <a:spcBef>
                <a:spcPts val="117"/>
              </a:spcBef>
            </a:pPr>
            <a:r>
              <a:rPr sz="1799" spc="-72" dirty="0">
                <a:solidFill>
                  <a:srgbClr val="007F00"/>
                </a:solidFill>
                <a:latin typeface="Trebuchet MS"/>
                <a:cs typeface="Trebuchet MS"/>
              </a:rPr>
              <a:t>2,5</a:t>
            </a:r>
            <a:endParaRPr sz="1799">
              <a:latin typeface="Trebuchet MS"/>
              <a:cs typeface="Trebuchet MS"/>
            </a:endParaRPr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094F95EA-71B1-AE44-81C4-B9338BB77727}"/>
              </a:ext>
            </a:extLst>
          </p:cNvPr>
          <p:cNvSpPr/>
          <p:nvPr/>
        </p:nvSpPr>
        <p:spPr>
          <a:xfrm>
            <a:off x="8157054" y="4602855"/>
            <a:ext cx="457389" cy="457389"/>
          </a:xfrm>
          <a:custGeom>
            <a:avLst/>
            <a:gdLst/>
            <a:ahLst/>
            <a:cxnLst/>
            <a:rect l="l" t="t" r="r" b="b"/>
            <a:pathLst>
              <a:path w="508634" h="508635">
                <a:moveTo>
                  <a:pt x="508619" y="254309"/>
                </a:moveTo>
                <a:lnTo>
                  <a:pt x="503687" y="204463"/>
                </a:lnTo>
                <a:lnTo>
                  <a:pt x="489259" y="156989"/>
                </a:lnTo>
                <a:lnTo>
                  <a:pt x="465889" y="113220"/>
                </a:lnTo>
                <a:lnTo>
                  <a:pt x="434130" y="74489"/>
                </a:lnTo>
                <a:lnTo>
                  <a:pt x="395399" y="42730"/>
                </a:lnTo>
                <a:lnTo>
                  <a:pt x="351630" y="19360"/>
                </a:lnTo>
                <a:lnTo>
                  <a:pt x="304155" y="4932"/>
                </a:lnTo>
                <a:lnTo>
                  <a:pt x="254309" y="0"/>
                </a:lnTo>
                <a:lnTo>
                  <a:pt x="204463" y="4932"/>
                </a:lnTo>
                <a:lnTo>
                  <a:pt x="156989" y="19360"/>
                </a:lnTo>
                <a:lnTo>
                  <a:pt x="113220" y="42730"/>
                </a:lnTo>
                <a:lnTo>
                  <a:pt x="74489" y="74489"/>
                </a:lnTo>
                <a:lnTo>
                  <a:pt x="42730" y="113220"/>
                </a:lnTo>
                <a:lnTo>
                  <a:pt x="19360" y="156989"/>
                </a:lnTo>
                <a:lnTo>
                  <a:pt x="4932" y="204463"/>
                </a:lnTo>
                <a:lnTo>
                  <a:pt x="0" y="254309"/>
                </a:lnTo>
                <a:lnTo>
                  <a:pt x="4932" y="304155"/>
                </a:lnTo>
                <a:lnTo>
                  <a:pt x="19360" y="351629"/>
                </a:lnTo>
                <a:lnTo>
                  <a:pt x="42730" y="395399"/>
                </a:lnTo>
                <a:lnTo>
                  <a:pt x="74489" y="434130"/>
                </a:lnTo>
                <a:lnTo>
                  <a:pt x="113220" y="465889"/>
                </a:lnTo>
                <a:lnTo>
                  <a:pt x="156989" y="489259"/>
                </a:lnTo>
                <a:lnTo>
                  <a:pt x="204463" y="503687"/>
                </a:lnTo>
                <a:lnTo>
                  <a:pt x="254309" y="508619"/>
                </a:lnTo>
                <a:lnTo>
                  <a:pt x="304155" y="503687"/>
                </a:lnTo>
                <a:lnTo>
                  <a:pt x="351630" y="489259"/>
                </a:lnTo>
                <a:lnTo>
                  <a:pt x="395399" y="465889"/>
                </a:lnTo>
                <a:lnTo>
                  <a:pt x="434130" y="434130"/>
                </a:lnTo>
                <a:lnTo>
                  <a:pt x="465889" y="395399"/>
                </a:lnTo>
                <a:lnTo>
                  <a:pt x="489259" y="351629"/>
                </a:lnTo>
                <a:lnTo>
                  <a:pt x="503687" y="304155"/>
                </a:lnTo>
                <a:lnTo>
                  <a:pt x="508619" y="254309"/>
                </a:lnTo>
                <a:close/>
              </a:path>
            </a:pathLst>
          </a:custGeom>
          <a:ln w="63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19"/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10C288F7-0D85-0C46-88DC-A7E9B0CEAC67}"/>
              </a:ext>
            </a:extLst>
          </p:cNvPr>
          <p:cNvSpPr txBox="1"/>
          <p:nvPr/>
        </p:nvSpPr>
        <p:spPr>
          <a:xfrm>
            <a:off x="8226114" y="4663858"/>
            <a:ext cx="319202" cy="291863"/>
          </a:xfrm>
          <a:prstGeom prst="rect">
            <a:avLst/>
          </a:prstGeom>
        </p:spPr>
        <p:txBody>
          <a:bodyPr vert="horz" wrap="square" lIns="0" tIns="14847" rIns="0" bIns="0" rtlCol="0">
            <a:spAutoFit/>
          </a:bodyPr>
          <a:lstStyle/>
          <a:p>
            <a:pPr marL="11421">
              <a:spcBef>
                <a:spcPts val="117"/>
              </a:spcBef>
            </a:pPr>
            <a:r>
              <a:rPr sz="1799" spc="-72" dirty="0">
                <a:solidFill>
                  <a:srgbClr val="007F00"/>
                </a:solidFill>
                <a:latin typeface="Trebuchet MS"/>
                <a:cs typeface="Trebuchet MS"/>
              </a:rPr>
              <a:t>2,6</a:t>
            </a:r>
            <a:endParaRPr sz="1799">
              <a:latin typeface="Trebuchet MS"/>
              <a:cs typeface="Trebuchet MS"/>
            </a:endParaRPr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12A04981-5A9A-8649-A287-A23FC42C6942}"/>
              </a:ext>
            </a:extLst>
          </p:cNvPr>
          <p:cNvSpPr/>
          <p:nvPr/>
        </p:nvSpPr>
        <p:spPr>
          <a:xfrm>
            <a:off x="4155006" y="5174576"/>
            <a:ext cx="457389" cy="457389"/>
          </a:xfrm>
          <a:custGeom>
            <a:avLst/>
            <a:gdLst/>
            <a:ahLst/>
            <a:cxnLst/>
            <a:rect l="l" t="t" r="r" b="b"/>
            <a:pathLst>
              <a:path w="508635" h="508635">
                <a:moveTo>
                  <a:pt x="508619" y="254309"/>
                </a:moveTo>
                <a:lnTo>
                  <a:pt x="503687" y="204463"/>
                </a:lnTo>
                <a:lnTo>
                  <a:pt x="489259" y="156989"/>
                </a:lnTo>
                <a:lnTo>
                  <a:pt x="465889" y="113220"/>
                </a:lnTo>
                <a:lnTo>
                  <a:pt x="434130" y="74489"/>
                </a:lnTo>
                <a:lnTo>
                  <a:pt x="395399" y="42730"/>
                </a:lnTo>
                <a:lnTo>
                  <a:pt x="351630" y="19360"/>
                </a:lnTo>
                <a:lnTo>
                  <a:pt x="304155" y="4932"/>
                </a:lnTo>
                <a:lnTo>
                  <a:pt x="254309" y="0"/>
                </a:lnTo>
                <a:lnTo>
                  <a:pt x="204463" y="4932"/>
                </a:lnTo>
                <a:lnTo>
                  <a:pt x="156989" y="19360"/>
                </a:lnTo>
                <a:lnTo>
                  <a:pt x="113220" y="42730"/>
                </a:lnTo>
                <a:lnTo>
                  <a:pt x="74489" y="74489"/>
                </a:lnTo>
                <a:lnTo>
                  <a:pt x="42730" y="113220"/>
                </a:lnTo>
                <a:lnTo>
                  <a:pt x="19360" y="156989"/>
                </a:lnTo>
                <a:lnTo>
                  <a:pt x="4932" y="204463"/>
                </a:lnTo>
                <a:lnTo>
                  <a:pt x="0" y="254309"/>
                </a:lnTo>
                <a:lnTo>
                  <a:pt x="4932" y="304155"/>
                </a:lnTo>
                <a:lnTo>
                  <a:pt x="19360" y="351629"/>
                </a:lnTo>
                <a:lnTo>
                  <a:pt x="42730" y="395399"/>
                </a:lnTo>
                <a:lnTo>
                  <a:pt x="74489" y="434130"/>
                </a:lnTo>
                <a:lnTo>
                  <a:pt x="113220" y="465889"/>
                </a:lnTo>
                <a:lnTo>
                  <a:pt x="156989" y="489259"/>
                </a:lnTo>
                <a:lnTo>
                  <a:pt x="204463" y="503687"/>
                </a:lnTo>
                <a:lnTo>
                  <a:pt x="254309" y="508619"/>
                </a:lnTo>
                <a:lnTo>
                  <a:pt x="304155" y="503687"/>
                </a:lnTo>
                <a:lnTo>
                  <a:pt x="351630" y="489259"/>
                </a:lnTo>
                <a:lnTo>
                  <a:pt x="395399" y="465889"/>
                </a:lnTo>
                <a:lnTo>
                  <a:pt x="434130" y="434130"/>
                </a:lnTo>
                <a:lnTo>
                  <a:pt x="465889" y="395399"/>
                </a:lnTo>
                <a:lnTo>
                  <a:pt x="489259" y="351629"/>
                </a:lnTo>
                <a:lnTo>
                  <a:pt x="503687" y="304155"/>
                </a:lnTo>
                <a:lnTo>
                  <a:pt x="508619" y="254309"/>
                </a:lnTo>
                <a:close/>
              </a:path>
            </a:pathLst>
          </a:custGeom>
          <a:ln w="63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19"/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3CCFBBCC-FEF7-D248-84B2-2359EAB625B1}"/>
              </a:ext>
            </a:extLst>
          </p:cNvPr>
          <p:cNvSpPr txBox="1"/>
          <p:nvPr/>
        </p:nvSpPr>
        <p:spPr>
          <a:xfrm>
            <a:off x="4224067" y="5235579"/>
            <a:ext cx="319202" cy="291863"/>
          </a:xfrm>
          <a:prstGeom prst="rect">
            <a:avLst/>
          </a:prstGeom>
        </p:spPr>
        <p:txBody>
          <a:bodyPr vert="horz" wrap="square" lIns="0" tIns="14847" rIns="0" bIns="0" rtlCol="0">
            <a:spAutoFit/>
          </a:bodyPr>
          <a:lstStyle/>
          <a:p>
            <a:pPr marL="11421">
              <a:spcBef>
                <a:spcPts val="117"/>
              </a:spcBef>
            </a:pPr>
            <a:r>
              <a:rPr sz="1799" spc="-72" dirty="0">
                <a:solidFill>
                  <a:srgbClr val="0000FF"/>
                </a:solidFill>
                <a:latin typeface="Trebuchet MS"/>
                <a:cs typeface="Trebuchet MS"/>
              </a:rPr>
              <a:t>3,1</a:t>
            </a:r>
            <a:endParaRPr sz="1799">
              <a:latin typeface="Trebuchet MS"/>
              <a:cs typeface="Trebuchet MS"/>
            </a:endParaRPr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8F3E6303-7152-F74C-B2FC-245273A5EFE7}"/>
              </a:ext>
            </a:extLst>
          </p:cNvPr>
          <p:cNvSpPr/>
          <p:nvPr/>
        </p:nvSpPr>
        <p:spPr>
          <a:xfrm>
            <a:off x="4591763" y="3830379"/>
            <a:ext cx="457389" cy="457389"/>
          </a:xfrm>
          <a:custGeom>
            <a:avLst/>
            <a:gdLst/>
            <a:ahLst/>
            <a:cxnLst/>
            <a:rect l="l" t="t" r="r" b="b"/>
            <a:pathLst>
              <a:path w="508635" h="508635">
                <a:moveTo>
                  <a:pt x="508619" y="254309"/>
                </a:moveTo>
                <a:lnTo>
                  <a:pt x="503687" y="204463"/>
                </a:lnTo>
                <a:lnTo>
                  <a:pt x="489259" y="156989"/>
                </a:lnTo>
                <a:lnTo>
                  <a:pt x="465889" y="113220"/>
                </a:lnTo>
                <a:lnTo>
                  <a:pt x="434130" y="74489"/>
                </a:lnTo>
                <a:lnTo>
                  <a:pt x="395399" y="42730"/>
                </a:lnTo>
                <a:lnTo>
                  <a:pt x="351629" y="19360"/>
                </a:lnTo>
                <a:lnTo>
                  <a:pt x="304155" y="4932"/>
                </a:lnTo>
                <a:lnTo>
                  <a:pt x="254309" y="0"/>
                </a:lnTo>
                <a:lnTo>
                  <a:pt x="204463" y="4932"/>
                </a:lnTo>
                <a:lnTo>
                  <a:pt x="156989" y="19360"/>
                </a:lnTo>
                <a:lnTo>
                  <a:pt x="113220" y="42730"/>
                </a:lnTo>
                <a:lnTo>
                  <a:pt x="74489" y="74489"/>
                </a:lnTo>
                <a:lnTo>
                  <a:pt x="42730" y="113220"/>
                </a:lnTo>
                <a:lnTo>
                  <a:pt x="19360" y="156989"/>
                </a:lnTo>
                <a:lnTo>
                  <a:pt x="4932" y="204463"/>
                </a:lnTo>
                <a:lnTo>
                  <a:pt x="0" y="254309"/>
                </a:lnTo>
                <a:lnTo>
                  <a:pt x="4932" y="304155"/>
                </a:lnTo>
                <a:lnTo>
                  <a:pt x="19360" y="351629"/>
                </a:lnTo>
                <a:lnTo>
                  <a:pt x="42730" y="395399"/>
                </a:lnTo>
                <a:lnTo>
                  <a:pt x="74489" y="434130"/>
                </a:lnTo>
                <a:lnTo>
                  <a:pt x="113220" y="465889"/>
                </a:lnTo>
                <a:lnTo>
                  <a:pt x="156989" y="489259"/>
                </a:lnTo>
                <a:lnTo>
                  <a:pt x="204463" y="503687"/>
                </a:lnTo>
                <a:lnTo>
                  <a:pt x="254309" y="508619"/>
                </a:lnTo>
                <a:lnTo>
                  <a:pt x="304155" y="503687"/>
                </a:lnTo>
                <a:lnTo>
                  <a:pt x="351629" y="489259"/>
                </a:lnTo>
                <a:lnTo>
                  <a:pt x="395399" y="465889"/>
                </a:lnTo>
                <a:lnTo>
                  <a:pt x="434130" y="434130"/>
                </a:lnTo>
                <a:lnTo>
                  <a:pt x="465889" y="395399"/>
                </a:lnTo>
                <a:lnTo>
                  <a:pt x="489259" y="351629"/>
                </a:lnTo>
                <a:lnTo>
                  <a:pt x="503687" y="304155"/>
                </a:lnTo>
                <a:lnTo>
                  <a:pt x="508619" y="254309"/>
                </a:lnTo>
                <a:close/>
              </a:path>
            </a:pathLst>
          </a:custGeom>
          <a:ln w="63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19"/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id="{B8F4A562-E0E1-D046-8647-9F6CCDAE6F3B}"/>
              </a:ext>
            </a:extLst>
          </p:cNvPr>
          <p:cNvSpPr txBox="1"/>
          <p:nvPr/>
        </p:nvSpPr>
        <p:spPr>
          <a:xfrm>
            <a:off x="4660823" y="3891383"/>
            <a:ext cx="319202" cy="291863"/>
          </a:xfrm>
          <a:prstGeom prst="rect">
            <a:avLst/>
          </a:prstGeom>
        </p:spPr>
        <p:txBody>
          <a:bodyPr vert="horz" wrap="square" lIns="0" tIns="14847" rIns="0" bIns="0" rtlCol="0">
            <a:spAutoFit/>
          </a:bodyPr>
          <a:lstStyle/>
          <a:p>
            <a:pPr marL="11421">
              <a:spcBef>
                <a:spcPts val="117"/>
              </a:spcBef>
            </a:pPr>
            <a:r>
              <a:rPr sz="1799" spc="-72" dirty="0">
                <a:solidFill>
                  <a:srgbClr val="0000FF"/>
                </a:solidFill>
                <a:latin typeface="Trebuchet MS"/>
                <a:cs typeface="Trebuchet MS"/>
              </a:rPr>
              <a:t>3,2</a:t>
            </a:r>
            <a:endParaRPr sz="1799">
              <a:latin typeface="Trebuchet MS"/>
              <a:cs typeface="Trebuchet MS"/>
            </a:endParaRPr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D8A48076-5549-3B4A-BDFB-CC32A2B0AA05}"/>
              </a:ext>
            </a:extLst>
          </p:cNvPr>
          <p:cNvSpPr/>
          <p:nvPr/>
        </p:nvSpPr>
        <p:spPr>
          <a:xfrm>
            <a:off x="5735205" y="2999620"/>
            <a:ext cx="457389" cy="457389"/>
          </a:xfrm>
          <a:custGeom>
            <a:avLst/>
            <a:gdLst/>
            <a:ahLst/>
            <a:cxnLst/>
            <a:rect l="l" t="t" r="r" b="b"/>
            <a:pathLst>
              <a:path w="508635" h="508635">
                <a:moveTo>
                  <a:pt x="508619" y="254309"/>
                </a:moveTo>
                <a:lnTo>
                  <a:pt x="503687" y="204464"/>
                </a:lnTo>
                <a:lnTo>
                  <a:pt x="489259" y="156989"/>
                </a:lnTo>
                <a:lnTo>
                  <a:pt x="465889" y="113220"/>
                </a:lnTo>
                <a:lnTo>
                  <a:pt x="434130" y="74489"/>
                </a:lnTo>
                <a:lnTo>
                  <a:pt x="395399" y="42730"/>
                </a:lnTo>
                <a:lnTo>
                  <a:pt x="351629" y="19360"/>
                </a:lnTo>
                <a:lnTo>
                  <a:pt x="304155" y="4932"/>
                </a:lnTo>
                <a:lnTo>
                  <a:pt x="254309" y="0"/>
                </a:lnTo>
                <a:lnTo>
                  <a:pt x="204463" y="4932"/>
                </a:lnTo>
                <a:lnTo>
                  <a:pt x="156989" y="19360"/>
                </a:lnTo>
                <a:lnTo>
                  <a:pt x="113220" y="42730"/>
                </a:lnTo>
                <a:lnTo>
                  <a:pt x="74489" y="74489"/>
                </a:lnTo>
                <a:lnTo>
                  <a:pt x="42730" y="113220"/>
                </a:lnTo>
                <a:lnTo>
                  <a:pt x="19360" y="156989"/>
                </a:lnTo>
                <a:lnTo>
                  <a:pt x="4932" y="204464"/>
                </a:lnTo>
                <a:lnTo>
                  <a:pt x="0" y="254309"/>
                </a:lnTo>
                <a:lnTo>
                  <a:pt x="4932" y="304155"/>
                </a:lnTo>
                <a:lnTo>
                  <a:pt x="19360" y="351630"/>
                </a:lnTo>
                <a:lnTo>
                  <a:pt x="42730" y="395399"/>
                </a:lnTo>
                <a:lnTo>
                  <a:pt x="74489" y="434130"/>
                </a:lnTo>
                <a:lnTo>
                  <a:pt x="113220" y="465889"/>
                </a:lnTo>
                <a:lnTo>
                  <a:pt x="156989" y="489259"/>
                </a:lnTo>
                <a:lnTo>
                  <a:pt x="204463" y="503687"/>
                </a:lnTo>
                <a:lnTo>
                  <a:pt x="254309" y="508619"/>
                </a:lnTo>
                <a:lnTo>
                  <a:pt x="304155" y="503687"/>
                </a:lnTo>
                <a:lnTo>
                  <a:pt x="351629" y="489259"/>
                </a:lnTo>
                <a:lnTo>
                  <a:pt x="395399" y="465889"/>
                </a:lnTo>
                <a:lnTo>
                  <a:pt x="434130" y="434130"/>
                </a:lnTo>
                <a:lnTo>
                  <a:pt x="465889" y="395399"/>
                </a:lnTo>
                <a:lnTo>
                  <a:pt x="489259" y="351630"/>
                </a:lnTo>
                <a:lnTo>
                  <a:pt x="503687" y="304155"/>
                </a:lnTo>
                <a:lnTo>
                  <a:pt x="508619" y="254309"/>
                </a:lnTo>
                <a:close/>
              </a:path>
            </a:pathLst>
          </a:custGeom>
          <a:ln w="63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19"/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D2F8CD3C-BB0B-CA41-931A-0E11E108AC2F}"/>
              </a:ext>
            </a:extLst>
          </p:cNvPr>
          <p:cNvSpPr txBox="1"/>
          <p:nvPr/>
        </p:nvSpPr>
        <p:spPr>
          <a:xfrm>
            <a:off x="5804265" y="3060624"/>
            <a:ext cx="319202" cy="291863"/>
          </a:xfrm>
          <a:prstGeom prst="rect">
            <a:avLst/>
          </a:prstGeom>
        </p:spPr>
        <p:txBody>
          <a:bodyPr vert="horz" wrap="square" lIns="0" tIns="14847" rIns="0" bIns="0" rtlCol="0">
            <a:spAutoFit/>
          </a:bodyPr>
          <a:lstStyle/>
          <a:p>
            <a:pPr marL="11421">
              <a:spcBef>
                <a:spcPts val="117"/>
              </a:spcBef>
            </a:pPr>
            <a:r>
              <a:rPr sz="1799" spc="-72" dirty="0">
                <a:solidFill>
                  <a:srgbClr val="0000FF"/>
                </a:solidFill>
                <a:latin typeface="Trebuchet MS"/>
                <a:cs typeface="Trebuchet MS"/>
              </a:rPr>
              <a:t>3,3</a:t>
            </a:r>
            <a:endParaRPr sz="1799">
              <a:latin typeface="Trebuchet MS"/>
              <a:cs typeface="Trebuchet MS"/>
            </a:endParaRPr>
          </a:p>
        </p:txBody>
      </p:sp>
      <p:grpSp>
        <p:nvGrpSpPr>
          <p:cNvPr id="26" name="object 25">
            <a:extLst>
              <a:ext uri="{FF2B5EF4-FFF2-40B4-BE49-F238E27FC236}">
                <a16:creationId xmlns:a16="http://schemas.microsoft.com/office/drawing/2014/main" id="{E0C6E782-B0ED-D848-8712-E64F04054332}"/>
              </a:ext>
            </a:extLst>
          </p:cNvPr>
          <p:cNvGrpSpPr/>
          <p:nvPr/>
        </p:nvGrpSpPr>
        <p:grpSpPr>
          <a:xfrm>
            <a:off x="7145436" y="2996479"/>
            <a:ext cx="463672" cy="463672"/>
            <a:chOff x="6247012" y="3332196"/>
            <a:chExt cx="515620" cy="515620"/>
          </a:xfrm>
        </p:grpSpPr>
        <p:sp>
          <p:nvSpPr>
            <p:cNvPr id="27" name="object 26">
              <a:extLst>
                <a:ext uri="{FF2B5EF4-FFF2-40B4-BE49-F238E27FC236}">
                  <a16:creationId xmlns:a16="http://schemas.microsoft.com/office/drawing/2014/main" id="{B2FEF2AE-C9BD-D940-9B86-FFD38342CB18}"/>
                </a:ext>
              </a:extLst>
            </p:cNvPr>
            <p:cNvSpPr/>
            <p:nvPr/>
          </p:nvSpPr>
          <p:spPr>
            <a:xfrm>
              <a:off x="6250504" y="3335688"/>
              <a:ext cx="508634" cy="508634"/>
            </a:xfrm>
            <a:custGeom>
              <a:avLst/>
              <a:gdLst/>
              <a:ahLst/>
              <a:cxnLst/>
              <a:rect l="l" t="t" r="r" b="b"/>
              <a:pathLst>
                <a:path w="508634" h="508635">
                  <a:moveTo>
                    <a:pt x="254309" y="0"/>
                  </a:moveTo>
                  <a:lnTo>
                    <a:pt x="204464" y="4932"/>
                  </a:lnTo>
                  <a:lnTo>
                    <a:pt x="156989" y="19360"/>
                  </a:lnTo>
                  <a:lnTo>
                    <a:pt x="113220" y="42730"/>
                  </a:lnTo>
                  <a:lnTo>
                    <a:pt x="74489" y="74489"/>
                  </a:lnTo>
                  <a:lnTo>
                    <a:pt x="42730" y="113220"/>
                  </a:lnTo>
                  <a:lnTo>
                    <a:pt x="19360" y="156989"/>
                  </a:lnTo>
                  <a:lnTo>
                    <a:pt x="4932" y="204464"/>
                  </a:lnTo>
                  <a:lnTo>
                    <a:pt x="0" y="254309"/>
                  </a:lnTo>
                  <a:lnTo>
                    <a:pt x="4932" y="304155"/>
                  </a:lnTo>
                  <a:lnTo>
                    <a:pt x="19360" y="351630"/>
                  </a:lnTo>
                  <a:lnTo>
                    <a:pt x="42730" y="395399"/>
                  </a:lnTo>
                  <a:lnTo>
                    <a:pt x="74489" y="434130"/>
                  </a:lnTo>
                  <a:lnTo>
                    <a:pt x="113220" y="465889"/>
                  </a:lnTo>
                  <a:lnTo>
                    <a:pt x="156989" y="489259"/>
                  </a:lnTo>
                  <a:lnTo>
                    <a:pt x="204464" y="503687"/>
                  </a:lnTo>
                  <a:lnTo>
                    <a:pt x="254309" y="508619"/>
                  </a:lnTo>
                  <a:lnTo>
                    <a:pt x="304155" y="503687"/>
                  </a:lnTo>
                  <a:lnTo>
                    <a:pt x="351630" y="489259"/>
                  </a:lnTo>
                  <a:lnTo>
                    <a:pt x="395399" y="465889"/>
                  </a:lnTo>
                  <a:lnTo>
                    <a:pt x="434130" y="434130"/>
                  </a:lnTo>
                  <a:lnTo>
                    <a:pt x="465889" y="395399"/>
                  </a:lnTo>
                  <a:lnTo>
                    <a:pt x="489259" y="351630"/>
                  </a:lnTo>
                  <a:lnTo>
                    <a:pt x="503687" y="304155"/>
                  </a:lnTo>
                  <a:lnTo>
                    <a:pt x="508619" y="254309"/>
                  </a:lnTo>
                  <a:lnTo>
                    <a:pt x="503687" y="204464"/>
                  </a:lnTo>
                  <a:lnTo>
                    <a:pt x="489259" y="156989"/>
                  </a:lnTo>
                  <a:lnTo>
                    <a:pt x="465889" y="113220"/>
                  </a:lnTo>
                  <a:lnTo>
                    <a:pt x="434130" y="74489"/>
                  </a:lnTo>
                  <a:lnTo>
                    <a:pt x="395399" y="42730"/>
                  </a:lnTo>
                  <a:lnTo>
                    <a:pt x="351630" y="19360"/>
                  </a:lnTo>
                  <a:lnTo>
                    <a:pt x="304155" y="4932"/>
                  </a:lnTo>
                  <a:lnTo>
                    <a:pt x="2543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28" name="object 27">
              <a:extLst>
                <a:ext uri="{FF2B5EF4-FFF2-40B4-BE49-F238E27FC236}">
                  <a16:creationId xmlns:a16="http://schemas.microsoft.com/office/drawing/2014/main" id="{97EB9E0A-7709-1F47-9EE8-F87BB6D05F54}"/>
                </a:ext>
              </a:extLst>
            </p:cNvPr>
            <p:cNvSpPr/>
            <p:nvPr/>
          </p:nvSpPr>
          <p:spPr>
            <a:xfrm>
              <a:off x="6250504" y="3335688"/>
              <a:ext cx="508634" cy="508634"/>
            </a:xfrm>
            <a:custGeom>
              <a:avLst/>
              <a:gdLst/>
              <a:ahLst/>
              <a:cxnLst/>
              <a:rect l="l" t="t" r="r" b="b"/>
              <a:pathLst>
                <a:path w="508634" h="508635">
                  <a:moveTo>
                    <a:pt x="508619" y="254309"/>
                  </a:moveTo>
                  <a:lnTo>
                    <a:pt x="503687" y="204464"/>
                  </a:lnTo>
                  <a:lnTo>
                    <a:pt x="489259" y="156989"/>
                  </a:lnTo>
                  <a:lnTo>
                    <a:pt x="465889" y="113220"/>
                  </a:lnTo>
                  <a:lnTo>
                    <a:pt x="434130" y="74489"/>
                  </a:lnTo>
                  <a:lnTo>
                    <a:pt x="395399" y="42730"/>
                  </a:lnTo>
                  <a:lnTo>
                    <a:pt x="351630" y="19360"/>
                  </a:lnTo>
                  <a:lnTo>
                    <a:pt x="304155" y="4932"/>
                  </a:lnTo>
                  <a:lnTo>
                    <a:pt x="254309" y="0"/>
                  </a:lnTo>
                  <a:lnTo>
                    <a:pt x="204464" y="4932"/>
                  </a:lnTo>
                  <a:lnTo>
                    <a:pt x="156989" y="19360"/>
                  </a:lnTo>
                  <a:lnTo>
                    <a:pt x="113220" y="42730"/>
                  </a:lnTo>
                  <a:lnTo>
                    <a:pt x="74489" y="74489"/>
                  </a:lnTo>
                  <a:lnTo>
                    <a:pt x="42730" y="113220"/>
                  </a:lnTo>
                  <a:lnTo>
                    <a:pt x="19360" y="156989"/>
                  </a:lnTo>
                  <a:lnTo>
                    <a:pt x="4932" y="204464"/>
                  </a:lnTo>
                  <a:lnTo>
                    <a:pt x="0" y="254309"/>
                  </a:lnTo>
                  <a:lnTo>
                    <a:pt x="4932" y="304155"/>
                  </a:lnTo>
                  <a:lnTo>
                    <a:pt x="19360" y="351630"/>
                  </a:lnTo>
                  <a:lnTo>
                    <a:pt x="42730" y="395399"/>
                  </a:lnTo>
                  <a:lnTo>
                    <a:pt x="74489" y="434130"/>
                  </a:lnTo>
                  <a:lnTo>
                    <a:pt x="113220" y="465889"/>
                  </a:lnTo>
                  <a:lnTo>
                    <a:pt x="156989" y="489259"/>
                  </a:lnTo>
                  <a:lnTo>
                    <a:pt x="204464" y="503687"/>
                  </a:lnTo>
                  <a:lnTo>
                    <a:pt x="254309" y="508619"/>
                  </a:lnTo>
                  <a:lnTo>
                    <a:pt x="304155" y="503687"/>
                  </a:lnTo>
                  <a:lnTo>
                    <a:pt x="351630" y="489259"/>
                  </a:lnTo>
                  <a:lnTo>
                    <a:pt x="395399" y="465889"/>
                  </a:lnTo>
                  <a:lnTo>
                    <a:pt x="434130" y="434130"/>
                  </a:lnTo>
                  <a:lnTo>
                    <a:pt x="465889" y="395399"/>
                  </a:lnTo>
                  <a:lnTo>
                    <a:pt x="489259" y="351630"/>
                  </a:lnTo>
                  <a:lnTo>
                    <a:pt x="503687" y="304155"/>
                  </a:lnTo>
                  <a:lnTo>
                    <a:pt x="508619" y="254309"/>
                  </a:lnTo>
                  <a:close/>
                </a:path>
              </a:pathLst>
            </a:custGeom>
            <a:ln w="63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</p:grpSp>
      <p:sp>
        <p:nvSpPr>
          <p:cNvPr id="29" name="object 28">
            <a:extLst>
              <a:ext uri="{FF2B5EF4-FFF2-40B4-BE49-F238E27FC236}">
                <a16:creationId xmlns:a16="http://schemas.microsoft.com/office/drawing/2014/main" id="{EF3328E3-657E-A945-A14A-36542D7E2857}"/>
              </a:ext>
            </a:extLst>
          </p:cNvPr>
          <p:cNvSpPr txBox="1"/>
          <p:nvPr/>
        </p:nvSpPr>
        <p:spPr>
          <a:xfrm>
            <a:off x="7217637" y="2713633"/>
            <a:ext cx="319202" cy="641801"/>
          </a:xfrm>
          <a:prstGeom prst="rect">
            <a:avLst/>
          </a:prstGeom>
        </p:spPr>
        <p:txBody>
          <a:bodyPr vert="horz" wrap="square" lIns="0" tIns="49108" rIns="0" bIns="0" rtlCol="0">
            <a:spAutoFit/>
          </a:bodyPr>
          <a:lstStyle/>
          <a:p>
            <a:pPr marL="11421">
              <a:spcBef>
                <a:spcPts val="387"/>
              </a:spcBef>
            </a:pPr>
            <a:r>
              <a:rPr sz="1799" spc="-72" dirty="0">
                <a:solidFill>
                  <a:srgbClr val="FF0000"/>
                </a:solidFill>
                <a:latin typeface="Trebuchet MS"/>
                <a:cs typeface="Trebuchet MS"/>
              </a:rPr>
              <a:t>1,5</a:t>
            </a:r>
            <a:endParaRPr sz="1799">
              <a:latin typeface="Trebuchet MS"/>
              <a:cs typeface="Trebuchet MS"/>
            </a:endParaRPr>
          </a:p>
          <a:p>
            <a:pPr marL="11421">
              <a:spcBef>
                <a:spcPts val="306"/>
              </a:spcBef>
            </a:pPr>
            <a:r>
              <a:rPr sz="1799" spc="-72" dirty="0">
                <a:solidFill>
                  <a:srgbClr val="0000FF"/>
                </a:solidFill>
                <a:latin typeface="Trebuchet MS"/>
                <a:cs typeface="Trebuchet MS"/>
              </a:rPr>
              <a:t>3,4</a:t>
            </a:r>
            <a:endParaRPr sz="1799">
              <a:latin typeface="Trebuchet MS"/>
              <a:cs typeface="Trebuchet MS"/>
            </a:endParaRPr>
          </a:p>
        </p:txBody>
      </p:sp>
      <p:sp>
        <p:nvSpPr>
          <p:cNvPr id="30" name="object 29">
            <a:extLst>
              <a:ext uri="{FF2B5EF4-FFF2-40B4-BE49-F238E27FC236}">
                <a16:creationId xmlns:a16="http://schemas.microsoft.com/office/drawing/2014/main" id="{286DACEA-D3BE-AB47-B3E3-35C88DEFF710}"/>
              </a:ext>
            </a:extLst>
          </p:cNvPr>
          <p:cNvSpPr/>
          <p:nvPr/>
        </p:nvSpPr>
        <p:spPr>
          <a:xfrm>
            <a:off x="8292019" y="3830379"/>
            <a:ext cx="457389" cy="457389"/>
          </a:xfrm>
          <a:custGeom>
            <a:avLst/>
            <a:gdLst/>
            <a:ahLst/>
            <a:cxnLst/>
            <a:rect l="l" t="t" r="r" b="b"/>
            <a:pathLst>
              <a:path w="508634" h="508635">
                <a:moveTo>
                  <a:pt x="508619" y="254309"/>
                </a:moveTo>
                <a:lnTo>
                  <a:pt x="503687" y="204463"/>
                </a:lnTo>
                <a:lnTo>
                  <a:pt x="489259" y="156989"/>
                </a:lnTo>
                <a:lnTo>
                  <a:pt x="465889" y="113220"/>
                </a:lnTo>
                <a:lnTo>
                  <a:pt x="434130" y="74489"/>
                </a:lnTo>
                <a:lnTo>
                  <a:pt x="395399" y="42730"/>
                </a:lnTo>
                <a:lnTo>
                  <a:pt x="351630" y="19360"/>
                </a:lnTo>
                <a:lnTo>
                  <a:pt x="304155" y="4932"/>
                </a:lnTo>
                <a:lnTo>
                  <a:pt x="254309" y="0"/>
                </a:lnTo>
                <a:lnTo>
                  <a:pt x="204464" y="4932"/>
                </a:lnTo>
                <a:lnTo>
                  <a:pt x="156989" y="19360"/>
                </a:lnTo>
                <a:lnTo>
                  <a:pt x="113220" y="42730"/>
                </a:lnTo>
                <a:lnTo>
                  <a:pt x="74489" y="74489"/>
                </a:lnTo>
                <a:lnTo>
                  <a:pt x="42730" y="113220"/>
                </a:lnTo>
                <a:lnTo>
                  <a:pt x="19360" y="156989"/>
                </a:lnTo>
                <a:lnTo>
                  <a:pt x="4932" y="204463"/>
                </a:lnTo>
                <a:lnTo>
                  <a:pt x="0" y="254309"/>
                </a:lnTo>
                <a:lnTo>
                  <a:pt x="4932" y="304155"/>
                </a:lnTo>
                <a:lnTo>
                  <a:pt x="19360" y="351629"/>
                </a:lnTo>
                <a:lnTo>
                  <a:pt x="42730" y="395399"/>
                </a:lnTo>
                <a:lnTo>
                  <a:pt x="74489" y="434130"/>
                </a:lnTo>
                <a:lnTo>
                  <a:pt x="113220" y="465889"/>
                </a:lnTo>
                <a:lnTo>
                  <a:pt x="156989" y="489259"/>
                </a:lnTo>
                <a:lnTo>
                  <a:pt x="204464" y="503687"/>
                </a:lnTo>
                <a:lnTo>
                  <a:pt x="254309" y="508619"/>
                </a:lnTo>
                <a:lnTo>
                  <a:pt x="304155" y="503687"/>
                </a:lnTo>
                <a:lnTo>
                  <a:pt x="351630" y="489259"/>
                </a:lnTo>
                <a:lnTo>
                  <a:pt x="395399" y="465889"/>
                </a:lnTo>
                <a:lnTo>
                  <a:pt x="434130" y="434130"/>
                </a:lnTo>
                <a:lnTo>
                  <a:pt x="465889" y="395399"/>
                </a:lnTo>
                <a:lnTo>
                  <a:pt x="489259" y="351629"/>
                </a:lnTo>
                <a:lnTo>
                  <a:pt x="503687" y="304155"/>
                </a:lnTo>
                <a:lnTo>
                  <a:pt x="508619" y="254309"/>
                </a:lnTo>
                <a:close/>
              </a:path>
            </a:pathLst>
          </a:custGeom>
          <a:ln w="63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19"/>
          </a:p>
        </p:txBody>
      </p:sp>
      <p:sp>
        <p:nvSpPr>
          <p:cNvPr id="31" name="object 30">
            <a:extLst>
              <a:ext uri="{FF2B5EF4-FFF2-40B4-BE49-F238E27FC236}">
                <a16:creationId xmlns:a16="http://schemas.microsoft.com/office/drawing/2014/main" id="{D9CCE2B8-8EEC-7344-AF3F-7962D9C6C0B3}"/>
              </a:ext>
            </a:extLst>
          </p:cNvPr>
          <p:cNvSpPr txBox="1"/>
          <p:nvPr/>
        </p:nvSpPr>
        <p:spPr>
          <a:xfrm>
            <a:off x="8361079" y="3891383"/>
            <a:ext cx="319202" cy="291863"/>
          </a:xfrm>
          <a:prstGeom prst="rect">
            <a:avLst/>
          </a:prstGeom>
        </p:spPr>
        <p:txBody>
          <a:bodyPr vert="horz" wrap="square" lIns="0" tIns="14847" rIns="0" bIns="0" rtlCol="0">
            <a:spAutoFit/>
          </a:bodyPr>
          <a:lstStyle/>
          <a:p>
            <a:pPr marL="11421">
              <a:spcBef>
                <a:spcPts val="117"/>
              </a:spcBef>
            </a:pPr>
            <a:r>
              <a:rPr sz="1799" spc="-72" dirty="0">
                <a:solidFill>
                  <a:srgbClr val="0000FF"/>
                </a:solidFill>
                <a:latin typeface="Trebuchet MS"/>
                <a:cs typeface="Trebuchet MS"/>
              </a:rPr>
              <a:t>3,5</a:t>
            </a:r>
            <a:endParaRPr sz="1799">
              <a:latin typeface="Trebuchet MS"/>
              <a:cs typeface="Trebuchet MS"/>
            </a:endParaRPr>
          </a:p>
        </p:txBody>
      </p:sp>
      <p:sp>
        <p:nvSpPr>
          <p:cNvPr id="32" name="object 31">
            <a:extLst>
              <a:ext uri="{FF2B5EF4-FFF2-40B4-BE49-F238E27FC236}">
                <a16:creationId xmlns:a16="http://schemas.microsoft.com/office/drawing/2014/main" id="{BCFF8037-EB72-124F-9365-2B51D8A0CC7A}"/>
              </a:ext>
            </a:extLst>
          </p:cNvPr>
          <p:cNvSpPr/>
          <p:nvPr/>
        </p:nvSpPr>
        <p:spPr>
          <a:xfrm>
            <a:off x="8728774" y="5174576"/>
            <a:ext cx="457389" cy="457389"/>
          </a:xfrm>
          <a:custGeom>
            <a:avLst/>
            <a:gdLst/>
            <a:ahLst/>
            <a:cxnLst/>
            <a:rect l="l" t="t" r="r" b="b"/>
            <a:pathLst>
              <a:path w="508634" h="508635">
                <a:moveTo>
                  <a:pt x="508619" y="254309"/>
                </a:moveTo>
                <a:lnTo>
                  <a:pt x="503687" y="204463"/>
                </a:lnTo>
                <a:lnTo>
                  <a:pt x="489259" y="156989"/>
                </a:lnTo>
                <a:lnTo>
                  <a:pt x="465889" y="113220"/>
                </a:lnTo>
                <a:lnTo>
                  <a:pt x="434130" y="74489"/>
                </a:lnTo>
                <a:lnTo>
                  <a:pt x="395399" y="42730"/>
                </a:lnTo>
                <a:lnTo>
                  <a:pt x="351630" y="19360"/>
                </a:lnTo>
                <a:lnTo>
                  <a:pt x="304155" y="4932"/>
                </a:lnTo>
                <a:lnTo>
                  <a:pt x="254309" y="0"/>
                </a:lnTo>
                <a:lnTo>
                  <a:pt x="204463" y="4932"/>
                </a:lnTo>
                <a:lnTo>
                  <a:pt x="156989" y="19360"/>
                </a:lnTo>
                <a:lnTo>
                  <a:pt x="113220" y="42730"/>
                </a:lnTo>
                <a:lnTo>
                  <a:pt x="74489" y="74489"/>
                </a:lnTo>
                <a:lnTo>
                  <a:pt x="42730" y="113220"/>
                </a:lnTo>
                <a:lnTo>
                  <a:pt x="19360" y="156989"/>
                </a:lnTo>
                <a:lnTo>
                  <a:pt x="4932" y="204463"/>
                </a:lnTo>
                <a:lnTo>
                  <a:pt x="0" y="254309"/>
                </a:lnTo>
                <a:lnTo>
                  <a:pt x="4932" y="304155"/>
                </a:lnTo>
                <a:lnTo>
                  <a:pt x="19360" y="351629"/>
                </a:lnTo>
                <a:lnTo>
                  <a:pt x="42730" y="395399"/>
                </a:lnTo>
                <a:lnTo>
                  <a:pt x="74489" y="434130"/>
                </a:lnTo>
                <a:lnTo>
                  <a:pt x="113220" y="465889"/>
                </a:lnTo>
                <a:lnTo>
                  <a:pt x="156989" y="489259"/>
                </a:lnTo>
                <a:lnTo>
                  <a:pt x="204463" y="503687"/>
                </a:lnTo>
                <a:lnTo>
                  <a:pt x="254309" y="508619"/>
                </a:lnTo>
                <a:lnTo>
                  <a:pt x="304155" y="503687"/>
                </a:lnTo>
                <a:lnTo>
                  <a:pt x="351630" y="489259"/>
                </a:lnTo>
                <a:lnTo>
                  <a:pt x="395399" y="465889"/>
                </a:lnTo>
                <a:lnTo>
                  <a:pt x="434130" y="434130"/>
                </a:lnTo>
                <a:lnTo>
                  <a:pt x="465889" y="395399"/>
                </a:lnTo>
                <a:lnTo>
                  <a:pt x="489259" y="351629"/>
                </a:lnTo>
                <a:lnTo>
                  <a:pt x="503687" y="304155"/>
                </a:lnTo>
                <a:lnTo>
                  <a:pt x="508619" y="254309"/>
                </a:lnTo>
                <a:close/>
              </a:path>
            </a:pathLst>
          </a:custGeom>
          <a:ln w="63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19"/>
          </a:p>
        </p:txBody>
      </p:sp>
      <p:sp>
        <p:nvSpPr>
          <p:cNvPr id="33" name="object 32">
            <a:extLst>
              <a:ext uri="{FF2B5EF4-FFF2-40B4-BE49-F238E27FC236}">
                <a16:creationId xmlns:a16="http://schemas.microsoft.com/office/drawing/2014/main" id="{BE94F56E-A5D8-F64D-B231-631A9ED847F9}"/>
              </a:ext>
            </a:extLst>
          </p:cNvPr>
          <p:cNvSpPr txBox="1"/>
          <p:nvPr/>
        </p:nvSpPr>
        <p:spPr>
          <a:xfrm>
            <a:off x="8797835" y="5235579"/>
            <a:ext cx="319202" cy="291863"/>
          </a:xfrm>
          <a:prstGeom prst="rect">
            <a:avLst/>
          </a:prstGeom>
        </p:spPr>
        <p:txBody>
          <a:bodyPr vert="horz" wrap="square" lIns="0" tIns="14847" rIns="0" bIns="0" rtlCol="0">
            <a:spAutoFit/>
          </a:bodyPr>
          <a:lstStyle/>
          <a:p>
            <a:pPr marL="11421">
              <a:spcBef>
                <a:spcPts val="117"/>
              </a:spcBef>
            </a:pPr>
            <a:r>
              <a:rPr sz="1799" spc="-72" dirty="0">
                <a:solidFill>
                  <a:srgbClr val="0000FF"/>
                </a:solidFill>
                <a:latin typeface="Trebuchet MS"/>
                <a:cs typeface="Trebuchet MS"/>
              </a:rPr>
              <a:t>3,6</a:t>
            </a:r>
            <a:endParaRPr sz="1799">
              <a:latin typeface="Trebuchet MS"/>
              <a:cs typeface="Trebuchet MS"/>
            </a:endParaRPr>
          </a:p>
        </p:txBody>
      </p:sp>
      <p:grpSp>
        <p:nvGrpSpPr>
          <p:cNvPr id="34" name="object 33">
            <a:extLst>
              <a:ext uri="{FF2B5EF4-FFF2-40B4-BE49-F238E27FC236}">
                <a16:creationId xmlns:a16="http://schemas.microsoft.com/office/drawing/2014/main" id="{3C45506B-23CD-E743-BD5E-685DB1CB4F45}"/>
              </a:ext>
            </a:extLst>
          </p:cNvPr>
          <p:cNvGrpSpPr/>
          <p:nvPr/>
        </p:nvGrpSpPr>
        <p:grpSpPr>
          <a:xfrm>
            <a:off x="3308064" y="2052186"/>
            <a:ext cx="5576051" cy="3169184"/>
            <a:chOff x="1979711" y="2282107"/>
            <a:chExt cx="6200775" cy="3524250"/>
          </a:xfrm>
        </p:grpSpPr>
        <p:sp>
          <p:nvSpPr>
            <p:cNvPr id="35" name="object 34">
              <a:extLst>
                <a:ext uri="{FF2B5EF4-FFF2-40B4-BE49-F238E27FC236}">
                  <a16:creationId xmlns:a16="http://schemas.microsoft.com/office/drawing/2014/main" id="{8B97640E-A203-4740-9034-04C06162AC52}"/>
                </a:ext>
              </a:extLst>
            </p:cNvPr>
            <p:cNvSpPr/>
            <p:nvPr/>
          </p:nvSpPr>
          <p:spPr>
            <a:xfrm>
              <a:off x="1982890" y="3609114"/>
              <a:ext cx="288290" cy="886460"/>
            </a:xfrm>
            <a:custGeom>
              <a:avLst/>
              <a:gdLst/>
              <a:ahLst/>
              <a:cxnLst/>
              <a:rect l="l" t="t" r="r" b="b"/>
              <a:pathLst>
                <a:path w="288289" h="886460">
                  <a:moveTo>
                    <a:pt x="0" y="886102"/>
                  </a:moveTo>
                  <a:lnTo>
                    <a:pt x="287911" y="0"/>
                  </a:lnTo>
                </a:path>
              </a:pathLst>
            </a:custGeom>
            <a:ln w="63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pic>
          <p:nvPicPr>
            <p:cNvPr id="36" name="object 35">
              <a:extLst>
                <a:ext uri="{FF2B5EF4-FFF2-40B4-BE49-F238E27FC236}">
                  <a16:creationId xmlns:a16="http://schemas.microsoft.com/office/drawing/2014/main" id="{E30C7A8E-D397-0A46-9E57-F2064EC2B043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36083" y="3501764"/>
              <a:ext cx="71744" cy="120775"/>
            </a:xfrm>
            <a:prstGeom prst="rect">
              <a:avLst/>
            </a:prstGeom>
          </p:spPr>
        </p:pic>
        <p:sp>
          <p:nvSpPr>
            <p:cNvPr id="37" name="object 36">
              <a:extLst>
                <a:ext uri="{FF2B5EF4-FFF2-40B4-BE49-F238E27FC236}">
                  <a16:creationId xmlns:a16="http://schemas.microsoft.com/office/drawing/2014/main" id="{B91CB843-D1BA-C247-8746-F820D5E7B4F3}"/>
                </a:ext>
              </a:extLst>
            </p:cNvPr>
            <p:cNvSpPr/>
            <p:nvPr/>
          </p:nvSpPr>
          <p:spPr>
            <a:xfrm>
              <a:off x="2108237" y="3184650"/>
              <a:ext cx="1880235" cy="1400810"/>
            </a:xfrm>
            <a:custGeom>
              <a:avLst/>
              <a:gdLst/>
              <a:ahLst/>
              <a:cxnLst/>
              <a:rect l="l" t="t" r="r" b="b"/>
              <a:pathLst>
                <a:path w="1880235" h="1400810">
                  <a:moveTo>
                    <a:pt x="0" y="1400496"/>
                  </a:moveTo>
                  <a:lnTo>
                    <a:pt x="1879790" y="0"/>
                  </a:lnTo>
                </a:path>
              </a:pathLst>
            </a:custGeom>
            <a:ln w="63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pic>
          <p:nvPicPr>
            <p:cNvPr id="38" name="object 37">
              <a:extLst>
                <a:ext uri="{FF2B5EF4-FFF2-40B4-BE49-F238E27FC236}">
                  <a16:creationId xmlns:a16="http://schemas.microsoft.com/office/drawing/2014/main" id="{FC269600-3C52-4F48-892B-0C4964379FE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65008" y="3116045"/>
              <a:ext cx="114015" cy="98399"/>
            </a:xfrm>
            <a:prstGeom prst="rect">
              <a:avLst/>
            </a:prstGeom>
          </p:spPr>
        </p:pic>
        <p:sp>
          <p:nvSpPr>
            <p:cNvPr id="39" name="object 38">
              <a:extLst>
                <a:ext uri="{FF2B5EF4-FFF2-40B4-BE49-F238E27FC236}">
                  <a16:creationId xmlns:a16="http://schemas.microsoft.com/office/drawing/2014/main" id="{D7EF7EC1-1F2F-0C4F-9E65-AB897716EAA1}"/>
                </a:ext>
              </a:extLst>
            </p:cNvPr>
            <p:cNvSpPr/>
            <p:nvPr/>
          </p:nvSpPr>
          <p:spPr>
            <a:xfrm>
              <a:off x="2641449" y="3011823"/>
              <a:ext cx="1275080" cy="193040"/>
            </a:xfrm>
            <a:custGeom>
              <a:avLst/>
              <a:gdLst/>
              <a:ahLst/>
              <a:cxnLst/>
              <a:rect l="l" t="t" r="r" b="b"/>
              <a:pathLst>
                <a:path w="1275079" h="193039">
                  <a:moveTo>
                    <a:pt x="0" y="192483"/>
                  </a:moveTo>
                  <a:lnTo>
                    <a:pt x="1274484" y="0"/>
                  </a:lnTo>
                </a:path>
              </a:pathLst>
            </a:custGeom>
            <a:ln w="63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pic>
          <p:nvPicPr>
            <p:cNvPr id="40" name="object 39">
              <a:extLst>
                <a:ext uri="{FF2B5EF4-FFF2-40B4-BE49-F238E27FC236}">
                  <a16:creationId xmlns:a16="http://schemas.microsoft.com/office/drawing/2014/main" id="{9685F46D-25AD-424E-A563-B95422E4EA5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07804" y="2975853"/>
              <a:ext cx="119612" cy="71939"/>
            </a:xfrm>
            <a:prstGeom prst="rect">
              <a:avLst/>
            </a:prstGeom>
          </p:spPr>
        </p:pic>
        <p:sp>
          <p:nvSpPr>
            <p:cNvPr id="41" name="object 40">
              <a:extLst>
                <a:ext uri="{FF2B5EF4-FFF2-40B4-BE49-F238E27FC236}">
                  <a16:creationId xmlns:a16="http://schemas.microsoft.com/office/drawing/2014/main" id="{907CA5CD-53FE-1A48-B21A-E5303E85D134}"/>
                </a:ext>
              </a:extLst>
            </p:cNvPr>
            <p:cNvSpPr/>
            <p:nvPr/>
          </p:nvSpPr>
          <p:spPr>
            <a:xfrm>
              <a:off x="2631859" y="2437641"/>
              <a:ext cx="2234565" cy="726440"/>
            </a:xfrm>
            <a:custGeom>
              <a:avLst/>
              <a:gdLst/>
              <a:ahLst/>
              <a:cxnLst/>
              <a:rect l="l" t="t" r="r" b="b"/>
              <a:pathLst>
                <a:path w="2234565" h="726439">
                  <a:moveTo>
                    <a:pt x="0" y="726057"/>
                  </a:moveTo>
                  <a:lnTo>
                    <a:pt x="2234560" y="0"/>
                  </a:lnTo>
                </a:path>
              </a:pathLst>
            </a:custGeom>
            <a:ln w="63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pic>
          <p:nvPicPr>
            <p:cNvPr id="42" name="object 41">
              <a:extLst>
                <a:ext uri="{FF2B5EF4-FFF2-40B4-BE49-F238E27FC236}">
                  <a16:creationId xmlns:a16="http://schemas.microsoft.com/office/drawing/2014/main" id="{42A0964B-17CD-0742-B6B3-0371BA493E6A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52988" y="2400616"/>
              <a:ext cx="120778" cy="71746"/>
            </a:xfrm>
            <a:prstGeom prst="rect">
              <a:avLst/>
            </a:prstGeom>
          </p:spPr>
        </p:pic>
        <p:sp>
          <p:nvSpPr>
            <p:cNvPr id="43" name="object 42">
              <a:extLst>
                <a:ext uri="{FF2B5EF4-FFF2-40B4-BE49-F238E27FC236}">
                  <a16:creationId xmlns:a16="http://schemas.microsoft.com/office/drawing/2014/main" id="{BF6127C0-1C78-A04A-ABAA-7968367C84A2}"/>
                </a:ext>
              </a:extLst>
            </p:cNvPr>
            <p:cNvSpPr/>
            <p:nvPr/>
          </p:nvSpPr>
          <p:spPr>
            <a:xfrm>
              <a:off x="3915853" y="2318448"/>
              <a:ext cx="932180" cy="0"/>
            </a:xfrm>
            <a:custGeom>
              <a:avLst/>
              <a:gdLst/>
              <a:ahLst/>
              <a:cxnLst/>
              <a:rect l="l" t="t" r="r" b="b"/>
              <a:pathLst>
                <a:path w="932179">
                  <a:moveTo>
                    <a:pt x="0" y="0"/>
                  </a:moveTo>
                  <a:lnTo>
                    <a:pt x="931702" y="0"/>
                  </a:lnTo>
                </a:path>
              </a:pathLst>
            </a:custGeom>
            <a:ln w="63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pic>
          <p:nvPicPr>
            <p:cNvPr id="44" name="object 43">
              <a:extLst>
                <a:ext uri="{FF2B5EF4-FFF2-40B4-BE49-F238E27FC236}">
                  <a16:creationId xmlns:a16="http://schemas.microsoft.com/office/drawing/2014/main" id="{F26DFA99-10C5-1543-B859-C7F45FFECE8B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44377" y="2282107"/>
              <a:ext cx="115888" cy="72683"/>
            </a:xfrm>
            <a:prstGeom prst="rect">
              <a:avLst/>
            </a:prstGeom>
          </p:spPr>
        </p:pic>
        <p:sp>
          <p:nvSpPr>
            <p:cNvPr id="45" name="object 44">
              <a:extLst>
                <a:ext uri="{FF2B5EF4-FFF2-40B4-BE49-F238E27FC236}">
                  <a16:creationId xmlns:a16="http://schemas.microsoft.com/office/drawing/2014/main" id="{B2803F6F-8EF9-9645-9861-2CCAB896F11C}"/>
                </a:ext>
              </a:extLst>
            </p:cNvPr>
            <p:cNvSpPr/>
            <p:nvPr/>
          </p:nvSpPr>
          <p:spPr>
            <a:xfrm>
              <a:off x="3893590" y="2422474"/>
              <a:ext cx="2895600" cy="1297940"/>
            </a:xfrm>
            <a:custGeom>
              <a:avLst/>
              <a:gdLst/>
              <a:ahLst/>
              <a:cxnLst/>
              <a:rect l="l" t="t" r="r" b="b"/>
              <a:pathLst>
                <a:path w="2895600" h="1297939">
                  <a:moveTo>
                    <a:pt x="0" y="0"/>
                  </a:moveTo>
                  <a:lnTo>
                    <a:pt x="2895040" y="1297804"/>
                  </a:lnTo>
                </a:path>
              </a:pathLst>
            </a:custGeom>
            <a:ln w="63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pic>
          <p:nvPicPr>
            <p:cNvPr id="46" name="object 45">
              <a:extLst>
                <a:ext uri="{FF2B5EF4-FFF2-40B4-BE49-F238E27FC236}">
                  <a16:creationId xmlns:a16="http://schemas.microsoft.com/office/drawing/2014/main" id="{CC88FB68-7FF2-5F44-AE95-CB6E339DE53D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71888" y="3686840"/>
              <a:ext cx="119866" cy="81421"/>
            </a:xfrm>
            <a:prstGeom prst="rect">
              <a:avLst/>
            </a:prstGeom>
          </p:spPr>
        </p:pic>
        <p:sp>
          <p:nvSpPr>
            <p:cNvPr id="47" name="object 46">
              <a:extLst>
                <a:ext uri="{FF2B5EF4-FFF2-40B4-BE49-F238E27FC236}">
                  <a16:creationId xmlns:a16="http://schemas.microsoft.com/office/drawing/2014/main" id="{3E198B53-8245-2744-8ECA-A0037C9278D6}"/>
                </a:ext>
              </a:extLst>
            </p:cNvPr>
            <p:cNvSpPr/>
            <p:nvPr/>
          </p:nvSpPr>
          <p:spPr>
            <a:xfrm>
              <a:off x="5430126" y="2479423"/>
              <a:ext cx="1412240" cy="1155065"/>
            </a:xfrm>
            <a:custGeom>
              <a:avLst/>
              <a:gdLst/>
              <a:ahLst/>
              <a:cxnLst/>
              <a:rect l="l" t="t" r="r" b="b"/>
              <a:pathLst>
                <a:path w="1412240" h="1155064">
                  <a:moveTo>
                    <a:pt x="0" y="0"/>
                  </a:moveTo>
                  <a:lnTo>
                    <a:pt x="1411877" y="1154481"/>
                  </a:lnTo>
                </a:path>
              </a:pathLst>
            </a:custGeom>
            <a:ln w="63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pic>
          <p:nvPicPr>
            <p:cNvPr id="48" name="object 47">
              <a:extLst>
                <a:ext uri="{FF2B5EF4-FFF2-40B4-BE49-F238E27FC236}">
                  <a16:creationId xmlns:a16="http://schemas.microsoft.com/office/drawing/2014/main" id="{EF375EE3-464F-9844-B8A9-44A60F61491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17844" y="3605064"/>
              <a:ext cx="112133" cy="101356"/>
            </a:xfrm>
            <a:prstGeom prst="rect">
              <a:avLst/>
            </a:prstGeom>
          </p:spPr>
        </p:pic>
        <p:sp>
          <p:nvSpPr>
            <p:cNvPr id="49" name="object 48">
              <a:extLst>
                <a:ext uri="{FF2B5EF4-FFF2-40B4-BE49-F238E27FC236}">
                  <a16:creationId xmlns:a16="http://schemas.microsoft.com/office/drawing/2014/main" id="{39B64561-D38D-404E-AFAD-1EDFC19C4733}"/>
                </a:ext>
              </a:extLst>
            </p:cNvPr>
            <p:cNvSpPr/>
            <p:nvPr/>
          </p:nvSpPr>
          <p:spPr>
            <a:xfrm>
              <a:off x="5382742" y="2524193"/>
              <a:ext cx="1381125" cy="1901189"/>
            </a:xfrm>
            <a:custGeom>
              <a:avLst/>
              <a:gdLst/>
              <a:ahLst/>
              <a:cxnLst/>
              <a:rect l="l" t="t" r="r" b="b"/>
              <a:pathLst>
                <a:path w="1381125" h="1901189">
                  <a:moveTo>
                    <a:pt x="0" y="0"/>
                  </a:moveTo>
                  <a:lnTo>
                    <a:pt x="1381041" y="1900829"/>
                  </a:lnTo>
                </a:path>
              </a:pathLst>
            </a:custGeom>
            <a:ln w="63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pic>
          <p:nvPicPr>
            <p:cNvPr id="50" name="object 49">
              <a:extLst>
                <a:ext uri="{FF2B5EF4-FFF2-40B4-BE49-F238E27FC236}">
                  <a16:creationId xmlns:a16="http://schemas.microsoft.com/office/drawing/2014/main" id="{99614BBA-CB60-8B41-91BF-D57A5A922EC9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33772" y="4402346"/>
              <a:ext cx="97570" cy="114465"/>
            </a:xfrm>
            <a:prstGeom prst="rect">
              <a:avLst/>
            </a:prstGeom>
          </p:spPr>
        </p:pic>
        <p:sp>
          <p:nvSpPr>
            <p:cNvPr id="51" name="object 50">
              <a:extLst>
                <a:ext uri="{FF2B5EF4-FFF2-40B4-BE49-F238E27FC236}">
                  <a16:creationId xmlns:a16="http://schemas.microsoft.com/office/drawing/2014/main" id="{DFB3AB91-C934-4449-899F-1B174C3D66C9}"/>
                </a:ext>
              </a:extLst>
            </p:cNvPr>
            <p:cNvSpPr/>
            <p:nvPr/>
          </p:nvSpPr>
          <p:spPr>
            <a:xfrm>
              <a:off x="6583399" y="3484147"/>
              <a:ext cx="288290" cy="886460"/>
            </a:xfrm>
            <a:custGeom>
              <a:avLst/>
              <a:gdLst/>
              <a:ahLst/>
              <a:cxnLst/>
              <a:rect l="l" t="t" r="r" b="b"/>
              <a:pathLst>
                <a:path w="288290" h="886460">
                  <a:moveTo>
                    <a:pt x="0" y="0"/>
                  </a:moveTo>
                  <a:lnTo>
                    <a:pt x="287913" y="886102"/>
                  </a:lnTo>
                </a:path>
              </a:pathLst>
            </a:custGeom>
            <a:ln w="63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pic>
          <p:nvPicPr>
            <p:cNvPr id="52" name="object 51">
              <a:extLst>
                <a:ext uri="{FF2B5EF4-FFF2-40B4-BE49-F238E27FC236}">
                  <a16:creationId xmlns:a16="http://schemas.microsoft.com/office/drawing/2014/main" id="{113E5157-0BE2-684B-BE35-948B06CE6FA2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36595" y="4356823"/>
              <a:ext cx="71744" cy="120775"/>
            </a:xfrm>
            <a:prstGeom prst="rect">
              <a:avLst/>
            </a:prstGeom>
          </p:spPr>
        </p:pic>
        <p:sp>
          <p:nvSpPr>
            <p:cNvPr id="53" name="object 52">
              <a:extLst>
                <a:ext uri="{FF2B5EF4-FFF2-40B4-BE49-F238E27FC236}">
                  <a16:creationId xmlns:a16="http://schemas.microsoft.com/office/drawing/2014/main" id="{C324EA60-3FDE-F94E-A735-D8F8786F5781}"/>
                </a:ext>
              </a:extLst>
            </p:cNvPr>
            <p:cNvSpPr/>
            <p:nvPr/>
          </p:nvSpPr>
          <p:spPr>
            <a:xfrm>
              <a:off x="2618665" y="4244889"/>
              <a:ext cx="288290" cy="886460"/>
            </a:xfrm>
            <a:custGeom>
              <a:avLst/>
              <a:gdLst/>
              <a:ahLst/>
              <a:cxnLst/>
              <a:rect l="l" t="t" r="r" b="b"/>
              <a:pathLst>
                <a:path w="288289" h="886460">
                  <a:moveTo>
                    <a:pt x="0" y="886102"/>
                  </a:moveTo>
                  <a:lnTo>
                    <a:pt x="287911" y="0"/>
                  </a:lnTo>
                </a:path>
              </a:pathLst>
            </a:custGeom>
            <a:ln w="63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pic>
          <p:nvPicPr>
            <p:cNvPr id="54" name="object 53">
              <a:extLst>
                <a:ext uri="{FF2B5EF4-FFF2-40B4-BE49-F238E27FC236}">
                  <a16:creationId xmlns:a16="http://schemas.microsoft.com/office/drawing/2014/main" id="{15365776-DE9B-A44B-B392-CD5863E75678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71858" y="4137539"/>
              <a:ext cx="71744" cy="120775"/>
            </a:xfrm>
            <a:prstGeom prst="rect">
              <a:avLst/>
            </a:prstGeom>
          </p:spPr>
        </p:pic>
        <p:sp>
          <p:nvSpPr>
            <p:cNvPr id="55" name="object 54">
              <a:extLst>
                <a:ext uri="{FF2B5EF4-FFF2-40B4-BE49-F238E27FC236}">
                  <a16:creationId xmlns:a16="http://schemas.microsoft.com/office/drawing/2014/main" id="{57F9664B-4BCF-1140-8121-9904D9D9842A}"/>
                </a:ext>
              </a:extLst>
            </p:cNvPr>
            <p:cNvSpPr/>
            <p:nvPr/>
          </p:nvSpPr>
          <p:spPr>
            <a:xfrm>
              <a:off x="2744012" y="3820425"/>
              <a:ext cx="1880235" cy="1400810"/>
            </a:xfrm>
            <a:custGeom>
              <a:avLst/>
              <a:gdLst/>
              <a:ahLst/>
              <a:cxnLst/>
              <a:rect l="l" t="t" r="r" b="b"/>
              <a:pathLst>
                <a:path w="1880235" h="1400810">
                  <a:moveTo>
                    <a:pt x="0" y="1400496"/>
                  </a:moveTo>
                  <a:lnTo>
                    <a:pt x="1879790" y="0"/>
                  </a:lnTo>
                </a:path>
              </a:pathLst>
            </a:custGeom>
            <a:ln w="63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pic>
          <p:nvPicPr>
            <p:cNvPr id="56" name="object 55">
              <a:extLst>
                <a:ext uri="{FF2B5EF4-FFF2-40B4-BE49-F238E27FC236}">
                  <a16:creationId xmlns:a16="http://schemas.microsoft.com/office/drawing/2014/main" id="{08F7DD92-641B-1044-8F09-B0850DEF8556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00783" y="3751819"/>
              <a:ext cx="114015" cy="98399"/>
            </a:xfrm>
            <a:prstGeom prst="rect">
              <a:avLst/>
            </a:prstGeom>
          </p:spPr>
        </p:pic>
        <p:sp>
          <p:nvSpPr>
            <p:cNvPr id="57" name="object 56">
              <a:extLst>
                <a:ext uri="{FF2B5EF4-FFF2-40B4-BE49-F238E27FC236}">
                  <a16:creationId xmlns:a16="http://schemas.microsoft.com/office/drawing/2014/main" id="{6F15C976-7F5C-4C4F-A320-FEA34B915EE8}"/>
                </a:ext>
              </a:extLst>
            </p:cNvPr>
            <p:cNvSpPr/>
            <p:nvPr/>
          </p:nvSpPr>
          <p:spPr>
            <a:xfrm>
              <a:off x="3277224" y="3647598"/>
              <a:ext cx="1275080" cy="193040"/>
            </a:xfrm>
            <a:custGeom>
              <a:avLst/>
              <a:gdLst/>
              <a:ahLst/>
              <a:cxnLst/>
              <a:rect l="l" t="t" r="r" b="b"/>
              <a:pathLst>
                <a:path w="1275079" h="193039">
                  <a:moveTo>
                    <a:pt x="0" y="192483"/>
                  </a:moveTo>
                  <a:lnTo>
                    <a:pt x="1274484" y="0"/>
                  </a:lnTo>
                </a:path>
              </a:pathLst>
            </a:custGeom>
            <a:ln w="63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pic>
          <p:nvPicPr>
            <p:cNvPr id="58" name="object 57">
              <a:extLst>
                <a:ext uri="{FF2B5EF4-FFF2-40B4-BE49-F238E27FC236}">
                  <a16:creationId xmlns:a16="http://schemas.microsoft.com/office/drawing/2014/main" id="{BF7110F2-530B-854E-B9D6-669DA3477C6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43579" y="3611628"/>
              <a:ext cx="119612" cy="71939"/>
            </a:xfrm>
            <a:prstGeom prst="rect">
              <a:avLst/>
            </a:prstGeom>
          </p:spPr>
        </p:pic>
        <p:sp>
          <p:nvSpPr>
            <p:cNvPr id="59" name="object 58">
              <a:extLst>
                <a:ext uri="{FF2B5EF4-FFF2-40B4-BE49-F238E27FC236}">
                  <a16:creationId xmlns:a16="http://schemas.microsoft.com/office/drawing/2014/main" id="{EFDC6552-18D1-C145-B4F0-EB6C83308AE8}"/>
                </a:ext>
              </a:extLst>
            </p:cNvPr>
            <p:cNvSpPr/>
            <p:nvPr/>
          </p:nvSpPr>
          <p:spPr>
            <a:xfrm>
              <a:off x="3267634" y="3073416"/>
              <a:ext cx="2234565" cy="726440"/>
            </a:xfrm>
            <a:custGeom>
              <a:avLst/>
              <a:gdLst/>
              <a:ahLst/>
              <a:cxnLst/>
              <a:rect l="l" t="t" r="r" b="b"/>
              <a:pathLst>
                <a:path w="2234565" h="726439">
                  <a:moveTo>
                    <a:pt x="0" y="726057"/>
                  </a:moveTo>
                  <a:lnTo>
                    <a:pt x="2234560" y="0"/>
                  </a:lnTo>
                </a:path>
              </a:pathLst>
            </a:custGeom>
            <a:ln w="63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pic>
          <p:nvPicPr>
            <p:cNvPr id="60" name="object 59">
              <a:extLst>
                <a:ext uri="{FF2B5EF4-FFF2-40B4-BE49-F238E27FC236}">
                  <a16:creationId xmlns:a16="http://schemas.microsoft.com/office/drawing/2014/main" id="{DB1052EC-B689-3C4E-A495-93C02FDD49A4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488763" y="3036391"/>
              <a:ext cx="120778" cy="71746"/>
            </a:xfrm>
            <a:prstGeom prst="rect">
              <a:avLst/>
            </a:prstGeom>
          </p:spPr>
        </p:pic>
        <p:sp>
          <p:nvSpPr>
            <p:cNvPr id="61" name="object 60">
              <a:extLst>
                <a:ext uri="{FF2B5EF4-FFF2-40B4-BE49-F238E27FC236}">
                  <a16:creationId xmlns:a16="http://schemas.microsoft.com/office/drawing/2014/main" id="{D1D5F25B-BE63-1643-A717-07E19605EB9D}"/>
                </a:ext>
              </a:extLst>
            </p:cNvPr>
            <p:cNvSpPr/>
            <p:nvPr/>
          </p:nvSpPr>
          <p:spPr>
            <a:xfrm>
              <a:off x="4551628" y="2954223"/>
              <a:ext cx="932180" cy="0"/>
            </a:xfrm>
            <a:custGeom>
              <a:avLst/>
              <a:gdLst/>
              <a:ahLst/>
              <a:cxnLst/>
              <a:rect l="l" t="t" r="r" b="b"/>
              <a:pathLst>
                <a:path w="932179">
                  <a:moveTo>
                    <a:pt x="0" y="0"/>
                  </a:moveTo>
                  <a:lnTo>
                    <a:pt x="931702" y="0"/>
                  </a:lnTo>
                </a:path>
              </a:pathLst>
            </a:custGeom>
            <a:ln w="63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pic>
          <p:nvPicPr>
            <p:cNvPr id="62" name="object 61">
              <a:extLst>
                <a:ext uri="{FF2B5EF4-FFF2-40B4-BE49-F238E27FC236}">
                  <a16:creationId xmlns:a16="http://schemas.microsoft.com/office/drawing/2014/main" id="{58DE0BD3-22DE-8343-B44F-987827DDF9E3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80152" y="2917882"/>
              <a:ext cx="115888" cy="72683"/>
            </a:xfrm>
            <a:prstGeom prst="rect">
              <a:avLst/>
            </a:prstGeom>
          </p:spPr>
        </p:pic>
        <p:sp>
          <p:nvSpPr>
            <p:cNvPr id="63" name="object 62">
              <a:extLst>
                <a:ext uri="{FF2B5EF4-FFF2-40B4-BE49-F238E27FC236}">
                  <a16:creationId xmlns:a16="http://schemas.microsoft.com/office/drawing/2014/main" id="{A68A113C-3070-5D40-AA24-5282E3F94998}"/>
                </a:ext>
              </a:extLst>
            </p:cNvPr>
            <p:cNvSpPr/>
            <p:nvPr/>
          </p:nvSpPr>
          <p:spPr>
            <a:xfrm>
              <a:off x="4529365" y="3058249"/>
              <a:ext cx="2895600" cy="1297940"/>
            </a:xfrm>
            <a:custGeom>
              <a:avLst/>
              <a:gdLst/>
              <a:ahLst/>
              <a:cxnLst/>
              <a:rect l="l" t="t" r="r" b="b"/>
              <a:pathLst>
                <a:path w="2895600" h="1297939">
                  <a:moveTo>
                    <a:pt x="0" y="0"/>
                  </a:moveTo>
                  <a:lnTo>
                    <a:pt x="2895040" y="1297804"/>
                  </a:lnTo>
                </a:path>
              </a:pathLst>
            </a:custGeom>
            <a:ln w="63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pic>
          <p:nvPicPr>
            <p:cNvPr id="64" name="object 63">
              <a:extLst>
                <a:ext uri="{FF2B5EF4-FFF2-40B4-BE49-F238E27FC236}">
                  <a16:creationId xmlns:a16="http://schemas.microsoft.com/office/drawing/2014/main" id="{F608A91F-E2BD-F44F-BBB9-4A8F626D1769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407663" y="4322615"/>
              <a:ext cx="119866" cy="81421"/>
            </a:xfrm>
            <a:prstGeom prst="rect">
              <a:avLst/>
            </a:prstGeom>
          </p:spPr>
        </p:pic>
        <p:sp>
          <p:nvSpPr>
            <p:cNvPr id="65" name="object 64">
              <a:extLst>
                <a:ext uri="{FF2B5EF4-FFF2-40B4-BE49-F238E27FC236}">
                  <a16:creationId xmlns:a16="http://schemas.microsoft.com/office/drawing/2014/main" id="{6E9A636F-DE8D-3E41-A43D-760B760BDD19}"/>
                </a:ext>
              </a:extLst>
            </p:cNvPr>
            <p:cNvSpPr/>
            <p:nvPr/>
          </p:nvSpPr>
          <p:spPr>
            <a:xfrm>
              <a:off x="6065901" y="3115198"/>
              <a:ext cx="1412240" cy="1155065"/>
            </a:xfrm>
            <a:custGeom>
              <a:avLst/>
              <a:gdLst/>
              <a:ahLst/>
              <a:cxnLst/>
              <a:rect l="l" t="t" r="r" b="b"/>
              <a:pathLst>
                <a:path w="1412240" h="1155064">
                  <a:moveTo>
                    <a:pt x="0" y="0"/>
                  </a:moveTo>
                  <a:lnTo>
                    <a:pt x="1411877" y="1154481"/>
                  </a:lnTo>
                </a:path>
              </a:pathLst>
            </a:custGeom>
            <a:ln w="63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pic>
          <p:nvPicPr>
            <p:cNvPr id="66" name="object 65">
              <a:extLst>
                <a:ext uri="{FF2B5EF4-FFF2-40B4-BE49-F238E27FC236}">
                  <a16:creationId xmlns:a16="http://schemas.microsoft.com/office/drawing/2014/main" id="{FB1191DF-D24B-E04F-8F46-40180E6EB8AF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453619" y="4240839"/>
              <a:ext cx="112133" cy="101356"/>
            </a:xfrm>
            <a:prstGeom prst="rect">
              <a:avLst/>
            </a:prstGeom>
          </p:spPr>
        </p:pic>
        <p:sp>
          <p:nvSpPr>
            <p:cNvPr id="67" name="object 66">
              <a:extLst>
                <a:ext uri="{FF2B5EF4-FFF2-40B4-BE49-F238E27FC236}">
                  <a16:creationId xmlns:a16="http://schemas.microsoft.com/office/drawing/2014/main" id="{8641FE99-E3B8-4149-91DC-6219254748E7}"/>
                </a:ext>
              </a:extLst>
            </p:cNvPr>
            <p:cNvSpPr/>
            <p:nvPr/>
          </p:nvSpPr>
          <p:spPr>
            <a:xfrm>
              <a:off x="6018517" y="3159968"/>
              <a:ext cx="1381125" cy="1901189"/>
            </a:xfrm>
            <a:custGeom>
              <a:avLst/>
              <a:gdLst/>
              <a:ahLst/>
              <a:cxnLst/>
              <a:rect l="l" t="t" r="r" b="b"/>
              <a:pathLst>
                <a:path w="1381125" h="1901189">
                  <a:moveTo>
                    <a:pt x="0" y="0"/>
                  </a:moveTo>
                  <a:lnTo>
                    <a:pt x="1381041" y="1900829"/>
                  </a:lnTo>
                </a:path>
              </a:pathLst>
            </a:custGeom>
            <a:ln w="63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pic>
          <p:nvPicPr>
            <p:cNvPr id="68" name="object 67">
              <a:extLst>
                <a:ext uri="{FF2B5EF4-FFF2-40B4-BE49-F238E27FC236}">
                  <a16:creationId xmlns:a16="http://schemas.microsoft.com/office/drawing/2014/main" id="{EBC3A1A4-9E0F-624E-A9F2-B63F92661E1A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369547" y="5038121"/>
              <a:ext cx="97570" cy="114465"/>
            </a:xfrm>
            <a:prstGeom prst="rect">
              <a:avLst/>
            </a:prstGeom>
          </p:spPr>
        </p:pic>
        <p:sp>
          <p:nvSpPr>
            <p:cNvPr id="69" name="object 68">
              <a:extLst>
                <a:ext uri="{FF2B5EF4-FFF2-40B4-BE49-F238E27FC236}">
                  <a16:creationId xmlns:a16="http://schemas.microsoft.com/office/drawing/2014/main" id="{6BE47AD8-A1C1-1E4F-B180-158FAA02033A}"/>
                </a:ext>
              </a:extLst>
            </p:cNvPr>
            <p:cNvSpPr/>
            <p:nvPr/>
          </p:nvSpPr>
          <p:spPr>
            <a:xfrm>
              <a:off x="7219174" y="4119922"/>
              <a:ext cx="288290" cy="886460"/>
            </a:xfrm>
            <a:custGeom>
              <a:avLst/>
              <a:gdLst/>
              <a:ahLst/>
              <a:cxnLst/>
              <a:rect l="l" t="t" r="r" b="b"/>
              <a:pathLst>
                <a:path w="288290" h="886460">
                  <a:moveTo>
                    <a:pt x="0" y="0"/>
                  </a:moveTo>
                  <a:lnTo>
                    <a:pt x="287913" y="886102"/>
                  </a:lnTo>
                </a:path>
              </a:pathLst>
            </a:custGeom>
            <a:ln w="63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pic>
          <p:nvPicPr>
            <p:cNvPr id="70" name="object 69">
              <a:extLst>
                <a:ext uri="{FF2B5EF4-FFF2-40B4-BE49-F238E27FC236}">
                  <a16:creationId xmlns:a16="http://schemas.microsoft.com/office/drawing/2014/main" id="{275064FE-1027-704D-9980-A54DEF5952AC}"/>
                </a:ext>
              </a:extLst>
            </p:cNvPr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472370" y="4992598"/>
              <a:ext cx="71744" cy="120775"/>
            </a:xfrm>
            <a:prstGeom prst="rect">
              <a:avLst/>
            </a:prstGeom>
          </p:spPr>
        </p:pic>
        <p:sp>
          <p:nvSpPr>
            <p:cNvPr id="71" name="object 70">
              <a:extLst>
                <a:ext uri="{FF2B5EF4-FFF2-40B4-BE49-F238E27FC236}">
                  <a16:creationId xmlns:a16="http://schemas.microsoft.com/office/drawing/2014/main" id="{947BAE8B-EA74-084B-A667-995B80933708}"/>
                </a:ext>
              </a:extLst>
            </p:cNvPr>
            <p:cNvSpPr/>
            <p:nvPr/>
          </p:nvSpPr>
          <p:spPr>
            <a:xfrm>
              <a:off x="3254440" y="4880664"/>
              <a:ext cx="288290" cy="886460"/>
            </a:xfrm>
            <a:custGeom>
              <a:avLst/>
              <a:gdLst/>
              <a:ahLst/>
              <a:cxnLst/>
              <a:rect l="l" t="t" r="r" b="b"/>
              <a:pathLst>
                <a:path w="288289" h="886460">
                  <a:moveTo>
                    <a:pt x="0" y="886102"/>
                  </a:moveTo>
                  <a:lnTo>
                    <a:pt x="287911" y="0"/>
                  </a:lnTo>
                </a:path>
              </a:pathLst>
            </a:custGeom>
            <a:ln w="63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pic>
          <p:nvPicPr>
            <p:cNvPr id="72" name="object 71">
              <a:extLst>
                <a:ext uri="{FF2B5EF4-FFF2-40B4-BE49-F238E27FC236}">
                  <a16:creationId xmlns:a16="http://schemas.microsoft.com/office/drawing/2014/main" id="{A201F3C3-5B79-0748-A95D-522D7AAC4B2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7633" y="4773314"/>
              <a:ext cx="71744" cy="120775"/>
            </a:xfrm>
            <a:prstGeom prst="rect">
              <a:avLst/>
            </a:prstGeom>
          </p:spPr>
        </p:pic>
        <p:sp>
          <p:nvSpPr>
            <p:cNvPr id="73" name="object 72">
              <a:extLst>
                <a:ext uri="{FF2B5EF4-FFF2-40B4-BE49-F238E27FC236}">
                  <a16:creationId xmlns:a16="http://schemas.microsoft.com/office/drawing/2014/main" id="{2A4205C7-4180-7F4D-9778-48228E34DBFC}"/>
                </a:ext>
              </a:extLst>
            </p:cNvPr>
            <p:cNvSpPr/>
            <p:nvPr/>
          </p:nvSpPr>
          <p:spPr>
            <a:xfrm>
              <a:off x="3325337" y="3902052"/>
              <a:ext cx="1381125" cy="1901189"/>
            </a:xfrm>
            <a:custGeom>
              <a:avLst/>
              <a:gdLst/>
              <a:ahLst/>
              <a:cxnLst/>
              <a:rect l="l" t="t" r="r" b="b"/>
              <a:pathLst>
                <a:path w="1381125" h="1901189">
                  <a:moveTo>
                    <a:pt x="0" y="1900837"/>
                  </a:moveTo>
                  <a:lnTo>
                    <a:pt x="1381030" y="0"/>
                  </a:lnTo>
                </a:path>
              </a:pathLst>
            </a:custGeom>
            <a:ln w="63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pic>
          <p:nvPicPr>
            <p:cNvPr id="74" name="object 73">
              <a:extLst>
                <a:ext uri="{FF2B5EF4-FFF2-40B4-BE49-F238E27FC236}">
                  <a16:creationId xmlns:a16="http://schemas.microsoft.com/office/drawing/2014/main" id="{B707703F-7012-954D-B477-FE16A412130C}"/>
                </a:ext>
              </a:extLst>
            </p:cNvPr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676356" y="3810262"/>
              <a:ext cx="97569" cy="114465"/>
            </a:xfrm>
            <a:prstGeom prst="rect">
              <a:avLst/>
            </a:prstGeom>
          </p:spPr>
        </p:pic>
        <p:sp>
          <p:nvSpPr>
            <p:cNvPr id="75" name="object 74">
              <a:extLst>
                <a:ext uri="{FF2B5EF4-FFF2-40B4-BE49-F238E27FC236}">
                  <a16:creationId xmlns:a16="http://schemas.microsoft.com/office/drawing/2014/main" id="{C2ED65F5-2FF7-5D4D-BA46-D832CEF3C9DD}"/>
                </a:ext>
              </a:extLst>
            </p:cNvPr>
            <p:cNvSpPr/>
            <p:nvPr/>
          </p:nvSpPr>
          <p:spPr>
            <a:xfrm>
              <a:off x="3867284" y="3816710"/>
              <a:ext cx="754380" cy="548005"/>
            </a:xfrm>
            <a:custGeom>
              <a:avLst/>
              <a:gdLst/>
              <a:ahLst/>
              <a:cxnLst/>
              <a:rect l="l" t="t" r="r" b="b"/>
              <a:pathLst>
                <a:path w="754379" h="548004">
                  <a:moveTo>
                    <a:pt x="0" y="547645"/>
                  </a:moveTo>
                  <a:lnTo>
                    <a:pt x="753763" y="0"/>
                  </a:lnTo>
                </a:path>
              </a:pathLst>
            </a:custGeom>
            <a:ln w="63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pic>
          <p:nvPicPr>
            <p:cNvPr id="76" name="object 75">
              <a:extLst>
                <a:ext uri="{FF2B5EF4-FFF2-40B4-BE49-F238E27FC236}">
                  <a16:creationId xmlns:a16="http://schemas.microsoft.com/office/drawing/2014/main" id="{B940E8ED-5DA2-AC4C-BCD2-4E36C16F5F1F}"/>
                </a:ext>
              </a:extLst>
            </p:cNvPr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598376" y="3749150"/>
              <a:ext cx="114462" cy="97567"/>
            </a:xfrm>
            <a:prstGeom prst="rect">
              <a:avLst/>
            </a:prstGeom>
          </p:spPr>
        </p:pic>
        <p:sp>
          <p:nvSpPr>
            <p:cNvPr id="77" name="object 76">
              <a:extLst>
                <a:ext uri="{FF2B5EF4-FFF2-40B4-BE49-F238E27FC236}">
                  <a16:creationId xmlns:a16="http://schemas.microsoft.com/office/drawing/2014/main" id="{9FFD388A-2F2A-0145-AE23-6B978527A6D9}"/>
                </a:ext>
              </a:extLst>
            </p:cNvPr>
            <p:cNvSpPr/>
            <p:nvPr/>
          </p:nvSpPr>
          <p:spPr>
            <a:xfrm>
              <a:off x="3903409" y="3709191"/>
              <a:ext cx="2234565" cy="726440"/>
            </a:xfrm>
            <a:custGeom>
              <a:avLst/>
              <a:gdLst/>
              <a:ahLst/>
              <a:cxnLst/>
              <a:rect l="l" t="t" r="r" b="b"/>
              <a:pathLst>
                <a:path w="2234565" h="726439">
                  <a:moveTo>
                    <a:pt x="0" y="726057"/>
                  </a:moveTo>
                  <a:lnTo>
                    <a:pt x="2234560" y="0"/>
                  </a:lnTo>
                </a:path>
              </a:pathLst>
            </a:custGeom>
            <a:ln w="63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pic>
          <p:nvPicPr>
            <p:cNvPr id="78" name="object 77">
              <a:extLst>
                <a:ext uri="{FF2B5EF4-FFF2-40B4-BE49-F238E27FC236}">
                  <a16:creationId xmlns:a16="http://schemas.microsoft.com/office/drawing/2014/main" id="{4E31A6CD-2B5E-F34B-82E5-BE49459592D8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24537" y="3672166"/>
              <a:ext cx="120778" cy="71746"/>
            </a:xfrm>
            <a:prstGeom prst="rect">
              <a:avLst/>
            </a:prstGeom>
          </p:spPr>
        </p:pic>
        <p:sp>
          <p:nvSpPr>
            <p:cNvPr id="79" name="object 78">
              <a:extLst>
                <a:ext uri="{FF2B5EF4-FFF2-40B4-BE49-F238E27FC236}">
                  <a16:creationId xmlns:a16="http://schemas.microsoft.com/office/drawing/2014/main" id="{E69436F4-5181-D344-BD02-016114F2417E}"/>
                </a:ext>
              </a:extLst>
            </p:cNvPr>
            <p:cNvSpPr/>
            <p:nvPr/>
          </p:nvSpPr>
          <p:spPr>
            <a:xfrm>
              <a:off x="5187403" y="3589998"/>
              <a:ext cx="932180" cy="0"/>
            </a:xfrm>
            <a:custGeom>
              <a:avLst/>
              <a:gdLst/>
              <a:ahLst/>
              <a:cxnLst/>
              <a:rect l="l" t="t" r="r" b="b"/>
              <a:pathLst>
                <a:path w="932179">
                  <a:moveTo>
                    <a:pt x="0" y="0"/>
                  </a:moveTo>
                  <a:lnTo>
                    <a:pt x="931702" y="0"/>
                  </a:lnTo>
                </a:path>
              </a:pathLst>
            </a:custGeom>
            <a:ln w="63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pic>
          <p:nvPicPr>
            <p:cNvPr id="80" name="object 79">
              <a:extLst>
                <a:ext uri="{FF2B5EF4-FFF2-40B4-BE49-F238E27FC236}">
                  <a16:creationId xmlns:a16="http://schemas.microsoft.com/office/drawing/2014/main" id="{18E9779D-F234-0C47-933C-DC211AF6EE6D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15927" y="3553657"/>
              <a:ext cx="115888" cy="72683"/>
            </a:xfrm>
            <a:prstGeom prst="rect">
              <a:avLst/>
            </a:prstGeom>
          </p:spPr>
        </p:pic>
        <p:sp>
          <p:nvSpPr>
            <p:cNvPr id="81" name="object 80">
              <a:extLst>
                <a:ext uri="{FF2B5EF4-FFF2-40B4-BE49-F238E27FC236}">
                  <a16:creationId xmlns:a16="http://schemas.microsoft.com/office/drawing/2014/main" id="{54E98F36-7AB4-F543-BE45-C4B683EF8660}"/>
                </a:ext>
              </a:extLst>
            </p:cNvPr>
            <p:cNvSpPr/>
            <p:nvPr/>
          </p:nvSpPr>
          <p:spPr>
            <a:xfrm>
              <a:off x="5174958" y="3668588"/>
              <a:ext cx="2234565" cy="726440"/>
            </a:xfrm>
            <a:custGeom>
              <a:avLst/>
              <a:gdLst/>
              <a:ahLst/>
              <a:cxnLst/>
              <a:rect l="l" t="t" r="r" b="b"/>
              <a:pathLst>
                <a:path w="2234565" h="726439">
                  <a:moveTo>
                    <a:pt x="0" y="0"/>
                  </a:moveTo>
                  <a:lnTo>
                    <a:pt x="2234562" y="726048"/>
                  </a:lnTo>
                </a:path>
              </a:pathLst>
            </a:custGeom>
            <a:ln w="63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pic>
          <p:nvPicPr>
            <p:cNvPr id="82" name="object 81">
              <a:extLst>
                <a:ext uri="{FF2B5EF4-FFF2-40B4-BE49-F238E27FC236}">
                  <a16:creationId xmlns:a16="http://schemas.microsoft.com/office/drawing/2014/main" id="{A1C4B1D0-3394-1944-B01D-29CC04D4DD77}"/>
                </a:ext>
              </a:extLst>
            </p:cNvPr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396089" y="4359916"/>
              <a:ext cx="120778" cy="71745"/>
            </a:xfrm>
            <a:prstGeom prst="rect">
              <a:avLst/>
            </a:prstGeom>
          </p:spPr>
        </p:pic>
        <p:sp>
          <p:nvSpPr>
            <p:cNvPr id="83" name="object 82">
              <a:extLst>
                <a:ext uri="{FF2B5EF4-FFF2-40B4-BE49-F238E27FC236}">
                  <a16:creationId xmlns:a16="http://schemas.microsoft.com/office/drawing/2014/main" id="{B9139E82-EE53-3846-8725-005FC468BCA3}"/>
                </a:ext>
              </a:extLst>
            </p:cNvPr>
            <p:cNvSpPr/>
            <p:nvPr/>
          </p:nvSpPr>
          <p:spPr>
            <a:xfrm>
              <a:off x="6710553" y="3739479"/>
              <a:ext cx="754380" cy="548005"/>
            </a:xfrm>
            <a:custGeom>
              <a:avLst/>
              <a:gdLst/>
              <a:ahLst/>
              <a:cxnLst/>
              <a:rect l="l" t="t" r="r" b="b"/>
              <a:pathLst>
                <a:path w="754379" h="548004">
                  <a:moveTo>
                    <a:pt x="0" y="0"/>
                  </a:moveTo>
                  <a:lnTo>
                    <a:pt x="753767" y="547638"/>
                  </a:lnTo>
                </a:path>
              </a:pathLst>
            </a:custGeom>
            <a:ln w="63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pic>
          <p:nvPicPr>
            <p:cNvPr id="84" name="object 83">
              <a:extLst>
                <a:ext uri="{FF2B5EF4-FFF2-40B4-BE49-F238E27FC236}">
                  <a16:creationId xmlns:a16="http://schemas.microsoft.com/office/drawing/2014/main" id="{9791C584-78A0-204B-91CB-D958C8AB383A}"/>
                </a:ext>
              </a:extLst>
            </p:cNvPr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441651" y="4257111"/>
              <a:ext cx="114462" cy="97567"/>
            </a:xfrm>
            <a:prstGeom prst="rect">
              <a:avLst/>
            </a:prstGeom>
          </p:spPr>
        </p:pic>
        <p:sp>
          <p:nvSpPr>
            <p:cNvPr id="85" name="object 84">
              <a:extLst>
                <a:ext uri="{FF2B5EF4-FFF2-40B4-BE49-F238E27FC236}">
                  <a16:creationId xmlns:a16="http://schemas.microsoft.com/office/drawing/2014/main" id="{946D3389-1352-0D4D-A2CA-51D26B79F0F4}"/>
                </a:ext>
              </a:extLst>
            </p:cNvPr>
            <p:cNvSpPr/>
            <p:nvPr/>
          </p:nvSpPr>
          <p:spPr>
            <a:xfrm>
              <a:off x="6654292" y="3795743"/>
              <a:ext cx="1381125" cy="1901189"/>
            </a:xfrm>
            <a:custGeom>
              <a:avLst/>
              <a:gdLst/>
              <a:ahLst/>
              <a:cxnLst/>
              <a:rect l="l" t="t" r="r" b="b"/>
              <a:pathLst>
                <a:path w="1381125" h="1901189">
                  <a:moveTo>
                    <a:pt x="0" y="0"/>
                  </a:moveTo>
                  <a:lnTo>
                    <a:pt x="1381041" y="1900829"/>
                  </a:lnTo>
                </a:path>
              </a:pathLst>
            </a:custGeom>
            <a:ln w="63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pic>
          <p:nvPicPr>
            <p:cNvPr id="86" name="object 85">
              <a:extLst>
                <a:ext uri="{FF2B5EF4-FFF2-40B4-BE49-F238E27FC236}">
                  <a16:creationId xmlns:a16="http://schemas.microsoft.com/office/drawing/2014/main" id="{3EBA1DA6-084E-5C42-B1F6-A5BCDD43AF62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05322" y="5673896"/>
              <a:ext cx="97570" cy="114465"/>
            </a:xfrm>
            <a:prstGeom prst="rect">
              <a:avLst/>
            </a:prstGeom>
          </p:spPr>
        </p:pic>
        <p:sp>
          <p:nvSpPr>
            <p:cNvPr id="87" name="object 86">
              <a:extLst>
                <a:ext uri="{FF2B5EF4-FFF2-40B4-BE49-F238E27FC236}">
                  <a16:creationId xmlns:a16="http://schemas.microsoft.com/office/drawing/2014/main" id="{2BAF9095-0A5A-B545-9856-9F045E50A8FC}"/>
                </a:ext>
              </a:extLst>
            </p:cNvPr>
            <p:cNvSpPr/>
            <p:nvPr/>
          </p:nvSpPr>
          <p:spPr>
            <a:xfrm>
              <a:off x="7854949" y="4755697"/>
              <a:ext cx="288290" cy="886460"/>
            </a:xfrm>
            <a:custGeom>
              <a:avLst/>
              <a:gdLst/>
              <a:ahLst/>
              <a:cxnLst/>
              <a:rect l="l" t="t" r="r" b="b"/>
              <a:pathLst>
                <a:path w="288290" h="886460">
                  <a:moveTo>
                    <a:pt x="0" y="0"/>
                  </a:moveTo>
                  <a:lnTo>
                    <a:pt x="287913" y="886102"/>
                  </a:lnTo>
                </a:path>
              </a:pathLst>
            </a:custGeom>
            <a:ln w="63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pic>
          <p:nvPicPr>
            <p:cNvPr id="88" name="object 87">
              <a:extLst>
                <a:ext uri="{FF2B5EF4-FFF2-40B4-BE49-F238E27FC236}">
                  <a16:creationId xmlns:a16="http://schemas.microsoft.com/office/drawing/2014/main" id="{7EC5B29E-5FC7-7A4B-B689-ECA0BBCB01BD}"/>
                </a:ext>
              </a:extLst>
            </p:cNvPr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108145" y="5628373"/>
              <a:ext cx="71744" cy="120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53665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ED48F-99AB-4649-A86F-AFE36C1E6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85" dirty="0"/>
              <a:t>Handling</a:t>
            </a:r>
            <a:r>
              <a:rPr lang="en-US" spc="103" dirty="0"/>
              <a:t> </a:t>
            </a:r>
            <a:r>
              <a:rPr lang="en-US" spc="-144" dirty="0"/>
              <a:t>additional</a:t>
            </a:r>
            <a:r>
              <a:rPr lang="en-US" spc="108" dirty="0"/>
              <a:t> </a:t>
            </a:r>
            <a:r>
              <a:rPr lang="en-US" spc="-126" dirty="0"/>
              <a:t>constraints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F320B-EAB3-F144-B36D-AA4955268B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pc="-108" dirty="0">
                <a:latin typeface="Avenir Book" panose="02000503020000020003" pitchFamily="2" charset="0"/>
                <a:cs typeface="Trebuchet MS"/>
              </a:rPr>
              <a:t>Example Question 2:</a:t>
            </a:r>
          </a:p>
          <a:p>
            <a:r>
              <a:rPr lang="en-US" spc="-108" dirty="0">
                <a:latin typeface="Avenir Book" panose="02000503020000020003" pitchFamily="2" charset="0"/>
                <a:cs typeface="Trebuchet MS"/>
              </a:rPr>
              <a:t>Objective:	travel	</a:t>
            </a:r>
            <a:r>
              <a:rPr lang="en-US" spc="-90" dirty="0">
                <a:latin typeface="Avenir Book" panose="02000503020000020003" pitchFamily="2" charset="0"/>
                <a:cs typeface="Trebuchet MS"/>
              </a:rPr>
              <a:t>from ci</a:t>
            </a:r>
            <a:r>
              <a:rPr lang="en-US" spc="-157" dirty="0">
                <a:latin typeface="Avenir Book" panose="02000503020000020003" pitchFamily="2" charset="0"/>
                <a:cs typeface="Trebuchet MS"/>
              </a:rPr>
              <a:t>t</a:t>
            </a:r>
            <a:r>
              <a:rPr lang="en-US" spc="-58" dirty="0">
                <a:latin typeface="Avenir Book" panose="02000503020000020003" pitchFamily="2" charset="0"/>
                <a:cs typeface="Trebuchet MS"/>
              </a:rPr>
              <a:t>y </a:t>
            </a:r>
            <a:r>
              <a:rPr lang="en-US" spc="13" dirty="0">
                <a:latin typeface="Avenir Book" panose="02000503020000020003" pitchFamily="2" charset="0"/>
                <a:cs typeface="SimSun"/>
              </a:rPr>
              <a:t>1</a:t>
            </a:r>
            <a:r>
              <a:rPr lang="en-US" spc="-99" dirty="0">
                <a:latin typeface="Avenir Book" panose="02000503020000020003" pitchFamily="2" charset="0"/>
                <a:cs typeface="SimSun"/>
              </a:rPr>
              <a:t> </a:t>
            </a:r>
            <a:r>
              <a:rPr lang="en-US" spc="-67" dirty="0">
                <a:latin typeface="Avenir Book" panose="02000503020000020003" pitchFamily="2" charset="0"/>
                <a:cs typeface="Trebuchet MS"/>
              </a:rPr>
              <a:t>to </a:t>
            </a:r>
            <a:r>
              <a:rPr lang="en-US" spc="-153" dirty="0">
                <a:latin typeface="Avenir Book" panose="02000503020000020003" pitchFamily="2" charset="0"/>
              </a:rPr>
              <a:t>city n, visiting more odd cities than even cities.  </a:t>
            </a:r>
          </a:p>
          <a:p>
            <a:r>
              <a:rPr lang="en-US" spc="-112" dirty="0">
                <a:latin typeface="Avenir Book" panose="02000503020000020003" pitchFamily="2" charset="0"/>
                <a:cs typeface="Trebuchet MS"/>
              </a:rPr>
              <a:t>How to define the state?</a:t>
            </a:r>
          </a:p>
          <a:p>
            <a:pPr lvl="1"/>
            <a:r>
              <a:rPr lang="en-US" spc="9" dirty="0">
                <a:latin typeface="Avenir Book" panose="02000503020000020003" pitchFamily="2" charset="0"/>
                <a:cs typeface="Trebuchet MS"/>
              </a:rPr>
              <a:t>What</a:t>
            </a:r>
            <a:r>
              <a:rPr lang="en-US" spc="76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-67" dirty="0">
                <a:latin typeface="Avenir Book" panose="02000503020000020003" pitchFamily="2" charset="0"/>
                <a:cs typeface="Trebuchet MS"/>
              </a:rPr>
              <a:t>is</a:t>
            </a:r>
            <a:r>
              <a:rPr lang="en-US" spc="85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-112" dirty="0">
                <a:latin typeface="Avenir Book" panose="02000503020000020003" pitchFamily="2" charset="0"/>
                <a:cs typeface="Trebuchet MS"/>
              </a:rPr>
              <a:t>the</a:t>
            </a:r>
            <a:r>
              <a:rPr lang="en-US" spc="81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-81" dirty="0">
                <a:latin typeface="Avenir Book" panose="02000503020000020003" pitchFamily="2" charset="0"/>
                <a:cs typeface="Trebuchet MS"/>
              </a:rPr>
              <a:t>minimal size of the</a:t>
            </a:r>
            <a:r>
              <a:rPr lang="en-US" spc="76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-36" dirty="0">
                <a:latin typeface="Avenir Book" panose="02000503020000020003" pitchFamily="2" charset="0"/>
                <a:cs typeface="Trebuchet MS"/>
              </a:rPr>
              <a:t>state?</a:t>
            </a:r>
          </a:p>
          <a:p>
            <a:r>
              <a:rPr lang="en-US" spc="-36" dirty="0">
                <a:latin typeface="Avenir Book" panose="02000503020000020003" pitchFamily="2" charset="0"/>
                <a:cs typeface="Trebuchet MS"/>
              </a:rPr>
              <a:t>Options:</a:t>
            </a:r>
          </a:p>
          <a:p>
            <a:pPr lvl="1"/>
            <a:r>
              <a:rPr lang="en-US" spc="-36" dirty="0">
                <a:latin typeface="Avenir Book" panose="02000503020000020003" pitchFamily="2" charset="0"/>
                <a:cs typeface="Trebuchet MS"/>
              </a:rPr>
              <a:t>(# of odd cities, # of even cities, current city)</a:t>
            </a:r>
          </a:p>
          <a:p>
            <a:pPr lvl="2"/>
            <a:r>
              <a:rPr lang="en-US" spc="-36" dirty="0">
                <a:latin typeface="Avenir Book" panose="02000503020000020003" pitchFamily="2" charset="0"/>
                <a:cs typeface="Trebuchet MS"/>
              </a:rPr>
              <a:t>Size: n/2 * n/2 * n = n</a:t>
            </a:r>
            <a:r>
              <a:rPr lang="en-US" spc="-36" baseline="30000" dirty="0">
                <a:latin typeface="Avenir Book" panose="02000503020000020003" pitchFamily="2" charset="0"/>
                <a:cs typeface="Trebuchet MS"/>
              </a:rPr>
              <a:t>3</a:t>
            </a:r>
            <a:r>
              <a:rPr lang="en-US" spc="-36" dirty="0">
                <a:latin typeface="Avenir Book" panose="02000503020000020003" pitchFamily="2" charset="0"/>
                <a:cs typeface="Trebuchet MS"/>
              </a:rPr>
              <a:t>/4</a:t>
            </a:r>
            <a:endParaRPr lang="en-US" dirty="0">
              <a:latin typeface="Avenir Book" panose="02000503020000020003" pitchFamily="2" charset="0"/>
              <a:cs typeface="Trebuchet MS"/>
            </a:endParaRPr>
          </a:p>
          <a:p>
            <a:pPr lvl="1"/>
            <a:r>
              <a:rPr lang="en-US" u="sng" spc="55" dirty="0">
                <a:solidFill>
                  <a:srgbClr val="00B050"/>
                </a:solidFill>
                <a:latin typeface="Avenir Book" panose="02000503020000020003" pitchFamily="2" charset="0"/>
                <a:cs typeface="Trebuchet MS"/>
              </a:rPr>
              <a:t>(</a:t>
            </a:r>
            <a:r>
              <a:rPr lang="en-US" i="1" u="sng" spc="55" dirty="0">
                <a:solidFill>
                  <a:srgbClr val="00B050"/>
                </a:solidFill>
                <a:latin typeface="Avenir Book" panose="02000503020000020003" pitchFamily="2" charset="0"/>
                <a:cs typeface="Trebuchet MS"/>
              </a:rPr>
              <a:t>n</a:t>
            </a:r>
            <a:r>
              <a:rPr lang="en-US" sz="2800" u="sng" spc="82" baseline="-12077" dirty="0">
                <a:solidFill>
                  <a:srgbClr val="00B050"/>
                </a:solidFill>
                <a:latin typeface="Avenir Book" panose="02000503020000020003" pitchFamily="2" charset="0"/>
                <a:cs typeface="Tahoma"/>
              </a:rPr>
              <a:t>1</a:t>
            </a:r>
            <a:r>
              <a:rPr lang="en-US" u="sng" spc="465" dirty="0">
                <a:solidFill>
                  <a:srgbClr val="00B050"/>
                </a:solidFill>
                <a:latin typeface="Avenir Book" panose="02000503020000020003" pitchFamily="2" charset="0"/>
                <a:cs typeface="MS Gothic"/>
              </a:rPr>
              <a:t>−</a:t>
            </a:r>
            <a:r>
              <a:rPr lang="en-US" i="1" u="sng" spc="20" dirty="0">
                <a:solidFill>
                  <a:srgbClr val="00B050"/>
                </a:solidFill>
                <a:latin typeface="Avenir Book" panose="02000503020000020003" pitchFamily="2" charset="0"/>
                <a:cs typeface="Trebuchet MS"/>
              </a:rPr>
              <a:t>n</a:t>
            </a:r>
            <a:r>
              <a:rPr lang="en-US" sz="2800" u="sng" spc="30" baseline="-12077" dirty="0">
                <a:solidFill>
                  <a:srgbClr val="00B050"/>
                </a:solidFill>
                <a:latin typeface="Avenir Book" panose="02000503020000020003" pitchFamily="2" charset="0"/>
                <a:cs typeface="Tahoma"/>
              </a:rPr>
              <a:t>2</a:t>
            </a:r>
            <a:r>
              <a:rPr lang="en-US" i="1" u="sng" spc="20" dirty="0">
                <a:solidFill>
                  <a:srgbClr val="00B050"/>
                </a:solidFill>
                <a:latin typeface="Avenir Book" panose="02000503020000020003" pitchFamily="2" charset="0"/>
                <a:cs typeface="Trebuchet MS"/>
              </a:rPr>
              <a:t>, </a:t>
            </a:r>
            <a:r>
              <a:rPr lang="en-US" u="sng" spc="-35" dirty="0">
                <a:solidFill>
                  <a:srgbClr val="00B050"/>
                </a:solidFill>
                <a:latin typeface="Avenir Book" panose="02000503020000020003" pitchFamily="2" charset="0"/>
                <a:cs typeface="Tahoma"/>
              </a:rPr>
              <a:t>current </a:t>
            </a:r>
            <a:r>
              <a:rPr lang="en-US" u="sng" spc="-5" dirty="0">
                <a:solidFill>
                  <a:srgbClr val="00B050"/>
                </a:solidFill>
                <a:latin typeface="Avenir Book" panose="02000503020000020003" pitchFamily="2" charset="0"/>
                <a:cs typeface="Tahoma"/>
              </a:rPr>
              <a:t>city</a:t>
            </a:r>
            <a:r>
              <a:rPr lang="en-US" u="sng" spc="-5" dirty="0">
                <a:solidFill>
                  <a:srgbClr val="00B050"/>
                </a:solidFill>
                <a:latin typeface="Avenir Book" panose="02000503020000020003" pitchFamily="2" charset="0"/>
                <a:cs typeface="Trebuchet MS"/>
              </a:rPr>
              <a:t>)</a:t>
            </a:r>
            <a:r>
              <a:rPr lang="en-US" u="sng" spc="-5" dirty="0">
                <a:solidFill>
                  <a:srgbClr val="00B050"/>
                </a:solidFill>
                <a:latin typeface="Avenir Book" panose="02000503020000020003" pitchFamily="2" charset="0"/>
                <a:cs typeface="Tahoma"/>
              </a:rPr>
              <a:t>, </a:t>
            </a:r>
            <a:r>
              <a:rPr lang="en-US" u="sng" spc="-80" dirty="0">
                <a:solidFill>
                  <a:srgbClr val="00B050"/>
                </a:solidFill>
                <a:latin typeface="Avenir Book" panose="02000503020000020003" pitchFamily="2" charset="0"/>
                <a:cs typeface="Tahoma"/>
              </a:rPr>
              <a:t>where </a:t>
            </a:r>
            <a:r>
              <a:rPr lang="en-US" i="1" u="sng" spc="60" dirty="0">
                <a:solidFill>
                  <a:srgbClr val="00B050"/>
                </a:solidFill>
                <a:latin typeface="Avenir Book" panose="02000503020000020003" pitchFamily="2" charset="0"/>
                <a:cs typeface="Trebuchet MS"/>
              </a:rPr>
              <a:t>n</a:t>
            </a:r>
            <a:r>
              <a:rPr lang="en-US" sz="2800" u="sng" spc="89" baseline="-12077" dirty="0">
                <a:solidFill>
                  <a:srgbClr val="00B050"/>
                </a:solidFill>
                <a:latin typeface="Avenir Book" panose="02000503020000020003" pitchFamily="2" charset="0"/>
                <a:cs typeface="Tahoma"/>
              </a:rPr>
              <a:t>1 </a:t>
            </a:r>
            <a:r>
              <a:rPr lang="en-US" u="sng" spc="-35" dirty="0">
                <a:solidFill>
                  <a:srgbClr val="00B050"/>
                </a:solidFill>
                <a:latin typeface="Avenir Book" panose="02000503020000020003" pitchFamily="2" charset="0"/>
                <a:cs typeface="Tahoma"/>
              </a:rPr>
              <a:t>is </a:t>
            </a:r>
            <a:r>
              <a:rPr lang="en-US" u="sng" spc="-40" dirty="0">
                <a:solidFill>
                  <a:srgbClr val="00B050"/>
                </a:solidFill>
                <a:latin typeface="Avenir Book" panose="02000503020000020003" pitchFamily="2" charset="0"/>
                <a:cs typeface="Tahoma"/>
              </a:rPr>
              <a:t>the </a:t>
            </a:r>
            <a:r>
              <a:rPr lang="en-US" u="sng" spc="-35" dirty="0">
                <a:solidFill>
                  <a:srgbClr val="00B050"/>
                </a:solidFill>
                <a:latin typeface="Avenir Book" panose="02000503020000020003" pitchFamily="2" charset="0"/>
                <a:cs typeface="Tahoma"/>
              </a:rPr>
              <a:t> </a:t>
            </a:r>
            <a:r>
              <a:rPr lang="en-US" u="sng" spc="-50" dirty="0">
                <a:solidFill>
                  <a:srgbClr val="00B050"/>
                </a:solidFill>
                <a:latin typeface="Avenir Book" panose="02000503020000020003" pitchFamily="2" charset="0"/>
                <a:cs typeface="Tahoma"/>
              </a:rPr>
              <a:t>number</a:t>
            </a:r>
            <a:r>
              <a:rPr lang="en-US" u="sng" spc="40" dirty="0">
                <a:solidFill>
                  <a:srgbClr val="00B050"/>
                </a:solidFill>
                <a:latin typeface="Avenir Book" panose="02000503020000020003" pitchFamily="2" charset="0"/>
                <a:cs typeface="Tahoma"/>
              </a:rPr>
              <a:t> </a:t>
            </a:r>
            <a:r>
              <a:rPr lang="en-US" u="sng" spc="-35" dirty="0">
                <a:solidFill>
                  <a:srgbClr val="00B050"/>
                </a:solidFill>
                <a:latin typeface="Avenir Book" panose="02000503020000020003" pitchFamily="2" charset="0"/>
                <a:cs typeface="Tahoma"/>
              </a:rPr>
              <a:t>of</a:t>
            </a:r>
            <a:r>
              <a:rPr lang="en-US" u="sng" spc="40" dirty="0">
                <a:solidFill>
                  <a:srgbClr val="00B050"/>
                </a:solidFill>
                <a:latin typeface="Avenir Book" panose="02000503020000020003" pitchFamily="2" charset="0"/>
                <a:cs typeface="Tahoma"/>
              </a:rPr>
              <a:t> </a:t>
            </a:r>
            <a:r>
              <a:rPr lang="en-US" u="sng" spc="-35" dirty="0">
                <a:solidFill>
                  <a:srgbClr val="00B050"/>
                </a:solidFill>
                <a:latin typeface="Avenir Book" panose="02000503020000020003" pitchFamily="2" charset="0"/>
                <a:cs typeface="Tahoma"/>
              </a:rPr>
              <a:t>odd</a:t>
            </a:r>
            <a:r>
              <a:rPr lang="en-US" u="sng" spc="40" dirty="0">
                <a:solidFill>
                  <a:srgbClr val="00B050"/>
                </a:solidFill>
                <a:latin typeface="Avenir Book" panose="02000503020000020003" pitchFamily="2" charset="0"/>
                <a:cs typeface="Tahoma"/>
              </a:rPr>
              <a:t> </a:t>
            </a:r>
            <a:r>
              <a:rPr lang="en-US" u="sng" spc="-20" dirty="0">
                <a:solidFill>
                  <a:srgbClr val="00B050"/>
                </a:solidFill>
                <a:latin typeface="Avenir Book" panose="02000503020000020003" pitchFamily="2" charset="0"/>
                <a:cs typeface="Tahoma"/>
              </a:rPr>
              <a:t>cities</a:t>
            </a:r>
            <a:r>
              <a:rPr lang="en-US" u="sng" spc="45" dirty="0">
                <a:solidFill>
                  <a:srgbClr val="00B050"/>
                </a:solidFill>
                <a:latin typeface="Avenir Book" panose="02000503020000020003" pitchFamily="2" charset="0"/>
                <a:cs typeface="Tahoma"/>
              </a:rPr>
              <a:t> </a:t>
            </a:r>
            <a:r>
              <a:rPr lang="en-US" u="sng" spc="-30" dirty="0">
                <a:solidFill>
                  <a:srgbClr val="00B050"/>
                </a:solidFill>
                <a:latin typeface="Avenir Book" panose="02000503020000020003" pitchFamily="2" charset="0"/>
                <a:cs typeface="Tahoma"/>
              </a:rPr>
              <a:t>visited</a:t>
            </a:r>
            <a:r>
              <a:rPr lang="en-US" u="sng" spc="40" dirty="0">
                <a:solidFill>
                  <a:srgbClr val="00B050"/>
                </a:solidFill>
                <a:latin typeface="Avenir Book" panose="02000503020000020003" pitchFamily="2" charset="0"/>
                <a:cs typeface="Tahoma"/>
              </a:rPr>
              <a:t> </a:t>
            </a:r>
            <a:r>
              <a:rPr lang="en-US" u="sng" spc="-75" dirty="0">
                <a:solidFill>
                  <a:srgbClr val="00B050"/>
                </a:solidFill>
                <a:latin typeface="Avenir Book" panose="02000503020000020003" pitchFamily="2" charset="0"/>
                <a:cs typeface="Tahoma"/>
              </a:rPr>
              <a:t>so</a:t>
            </a:r>
            <a:r>
              <a:rPr lang="en-US" u="sng" spc="45" dirty="0">
                <a:solidFill>
                  <a:srgbClr val="00B050"/>
                </a:solidFill>
                <a:latin typeface="Avenir Book" panose="02000503020000020003" pitchFamily="2" charset="0"/>
                <a:cs typeface="Tahoma"/>
              </a:rPr>
              <a:t> </a:t>
            </a:r>
            <a:r>
              <a:rPr lang="en-US" u="sng" spc="-45" dirty="0">
                <a:solidFill>
                  <a:srgbClr val="00B050"/>
                </a:solidFill>
                <a:latin typeface="Avenir Book" panose="02000503020000020003" pitchFamily="2" charset="0"/>
                <a:cs typeface="Tahoma"/>
              </a:rPr>
              <a:t>far</a:t>
            </a:r>
            <a:r>
              <a:rPr lang="en-US" u="sng" spc="40" dirty="0">
                <a:solidFill>
                  <a:srgbClr val="00B050"/>
                </a:solidFill>
                <a:latin typeface="Avenir Book" panose="02000503020000020003" pitchFamily="2" charset="0"/>
                <a:cs typeface="Tahoma"/>
              </a:rPr>
              <a:t> </a:t>
            </a:r>
            <a:r>
              <a:rPr lang="en-US" u="sng" spc="-50" dirty="0">
                <a:solidFill>
                  <a:srgbClr val="00B050"/>
                </a:solidFill>
                <a:latin typeface="Avenir Book" panose="02000503020000020003" pitchFamily="2" charset="0"/>
                <a:cs typeface="Tahoma"/>
              </a:rPr>
              <a:t>and</a:t>
            </a:r>
            <a:r>
              <a:rPr lang="en-US" u="sng" spc="55" dirty="0">
                <a:solidFill>
                  <a:srgbClr val="00B050"/>
                </a:solidFill>
                <a:latin typeface="Avenir Book" panose="02000503020000020003" pitchFamily="2" charset="0"/>
                <a:cs typeface="Tahoma"/>
              </a:rPr>
              <a:t> </a:t>
            </a:r>
            <a:r>
              <a:rPr lang="en-US" i="1" u="sng" spc="60" dirty="0">
                <a:solidFill>
                  <a:srgbClr val="00B050"/>
                </a:solidFill>
                <a:latin typeface="Avenir Book" panose="02000503020000020003" pitchFamily="2" charset="0"/>
                <a:cs typeface="Trebuchet MS"/>
              </a:rPr>
              <a:t>n</a:t>
            </a:r>
            <a:r>
              <a:rPr lang="en-US" sz="2800" u="sng" spc="89" baseline="-12077" dirty="0">
                <a:solidFill>
                  <a:srgbClr val="00B050"/>
                </a:solidFill>
                <a:latin typeface="Avenir Book" panose="02000503020000020003" pitchFamily="2" charset="0"/>
                <a:cs typeface="Tahoma"/>
              </a:rPr>
              <a:t>2</a:t>
            </a:r>
            <a:r>
              <a:rPr lang="en-US" sz="2800" u="sng" spc="397" baseline="-12077" dirty="0">
                <a:solidFill>
                  <a:srgbClr val="00B050"/>
                </a:solidFill>
                <a:latin typeface="Avenir Book" panose="02000503020000020003" pitchFamily="2" charset="0"/>
                <a:cs typeface="Tahoma"/>
              </a:rPr>
              <a:t> </a:t>
            </a:r>
            <a:r>
              <a:rPr lang="en-US" u="sng" spc="-35" dirty="0">
                <a:solidFill>
                  <a:srgbClr val="00B050"/>
                </a:solidFill>
                <a:latin typeface="Avenir Book" panose="02000503020000020003" pitchFamily="2" charset="0"/>
                <a:cs typeface="Tahoma"/>
              </a:rPr>
              <a:t>is</a:t>
            </a:r>
            <a:r>
              <a:rPr lang="en-US" u="sng" spc="45" dirty="0">
                <a:solidFill>
                  <a:srgbClr val="00B050"/>
                </a:solidFill>
                <a:latin typeface="Avenir Book" panose="02000503020000020003" pitchFamily="2" charset="0"/>
                <a:cs typeface="Tahoma"/>
              </a:rPr>
              <a:t> </a:t>
            </a:r>
            <a:r>
              <a:rPr lang="en-US" u="sng" spc="-40" dirty="0">
                <a:solidFill>
                  <a:srgbClr val="00B050"/>
                </a:solidFill>
                <a:latin typeface="Avenir Book" panose="02000503020000020003" pitchFamily="2" charset="0"/>
                <a:cs typeface="Tahoma"/>
              </a:rPr>
              <a:t>the</a:t>
            </a:r>
            <a:r>
              <a:rPr lang="en-US" u="sng" spc="45" dirty="0">
                <a:solidFill>
                  <a:srgbClr val="00B050"/>
                </a:solidFill>
                <a:latin typeface="Avenir Book" panose="02000503020000020003" pitchFamily="2" charset="0"/>
                <a:cs typeface="Tahoma"/>
              </a:rPr>
              <a:t> </a:t>
            </a:r>
            <a:r>
              <a:rPr lang="en-US" u="sng" spc="-50" dirty="0">
                <a:solidFill>
                  <a:srgbClr val="00B050"/>
                </a:solidFill>
                <a:latin typeface="Avenir Book" panose="02000503020000020003" pitchFamily="2" charset="0"/>
                <a:cs typeface="Tahoma"/>
              </a:rPr>
              <a:t>number</a:t>
            </a:r>
            <a:r>
              <a:rPr lang="en-US" u="sng" spc="50" dirty="0">
                <a:solidFill>
                  <a:srgbClr val="00B050"/>
                </a:solidFill>
                <a:latin typeface="Avenir Book" panose="02000503020000020003" pitchFamily="2" charset="0"/>
                <a:cs typeface="Tahoma"/>
              </a:rPr>
              <a:t> </a:t>
            </a:r>
            <a:r>
              <a:rPr lang="en-US" u="sng" spc="-35" dirty="0">
                <a:solidFill>
                  <a:srgbClr val="00B050"/>
                </a:solidFill>
                <a:latin typeface="Avenir Book" panose="02000503020000020003" pitchFamily="2" charset="0"/>
                <a:cs typeface="Tahoma"/>
              </a:rPr>
              <a:t>of</a:t>
            </a:r>
            <a:r>
              <a:rPr lang="en-US" u="sng" spc="40" dirty="0">
                <a:solidFill>
                  <a:srgbClr val="00B050"/>
                </a:solidFill>
                <a:latin typeface="Avenir Book" panose="02000503020000020003" pitchFamily="2" charset="0"/>
                <a:cs typeface="Tahoma"/>
              </a:rPr>
              <a:t> </a:t>
            </a:r>
            <a:r>
              <a:rPr lang="en-US" u="sng" spc="-85" dirty="0">
                <a:solidFill>
                  <a:srgbClr val="00B050"/>
                </a:solidFill>
                <a:latin typeface="Avenir Book" panose="02000503020000020003" pitchFamily="2" charset="0"/>
                <a:cs typeface="Tahoma"/>
              </a:rPr>
              <a:t>even</a:t>
            </a:r>
            <a:r>
              <a:rPr lang="en-US" u="sng" spc="40" dirty="0">
                <a:solidFill>
                  <a:srgbClr val="00B050"/>
                </a:solidFill>
                <a:latin typeface="Avenir Book" panose="02000503020000020003" pitchFamily="2" charset="0"/>
                <a:cs typeface="Tahoma"/>
              </a:rPr>
              <a:t> </a:t>
            </a:r>
            <a:r>
              <a:rPr lang="en-US" u="sng" spc="-20" dirty="0">
                <a:solidFill>
                  <a:srgbClr val="00B050"/>
                </a:solidFill>
                <a:latin typeface="Avenir Book" panose="02000503020000020003" pitchFamily="2" charset="0"/>
                <a:cs typeface="Tahoma"/>
              </a:rPr>
              <a:t>cities</a:t>
            </a:r>
            <a:r>
              <a:rPr lang="en-US" u="sng" spc="45" dirty="0">
                <a:solidFill>
                  <a:srgbClr val="00B050"/>
                </a:solidFill>
                <a:latin typeface="Avenir Book" panose="02000503020000020003" pitchFamily="2" charset="0"/>
                <a:cs typeface="Tahoma"/>
              </a:rPr>
              <a:t> </a:t>
            </a:r>
            <a:r>
              <a:rPr lang="en-US" u="sng" spc="-30" dirty="0">
                <a:solidFill>
                  <a:srgbClr val="00B050"/>
                </a:solidFill>
                <a:latin typeface="Avenir Book" panose="02000503020000020003" pitchFamily="2" charset="0"/>
                <a:cs typeface="Tahoma"/>
              </a:rPr>
              <a:t>visited</a:t>
            </a:r>
            <a:r>
              <a:rPr lang="en-US" u="sng" spc="45" dirty="0">
                <a:solidFill>
                  <a:srgbClr val="00B050"/>
                </a:solidFill>
                <a:latin typeface="Avenir Book" panose="02000503020000020003" pitchFamily="2" charset="0"/>
                <a:cs typeface="Tahoma"/>
              </a:rPr>
              <a:t> </a:t>
            </a:r>
            <a:r>
              <a:rPr lang="en-US" u="sng" spc="-75" dirty="0">
                <a:solidFill>
                  <a:srgbClr val="00B050"/>
                </a:solidFill>
                <a:latin typeface="Avenir Book" panose="02000503020000020003" pitchFamily="2" charset="0"/>
                <a:cs typeface="Tahoma"/>
              </a:rPr>
              <a:t>so</a:t>
            </a:r>
            <a:r>
              <a:rPr lang="en-US" u="sng" spc="45" dirty="0">
                <a:solidFill>
                  <a:srgbClr val="00B050"/>
                </a:solidFill>
                <a:latin typeface="Avenir Book" panose="02000503020000020003" pitchFamily="2" charset="0"/>
                <a:cs typeface="Tahoma"/>
              </a:rPr>
              <a:t> </a:t>
            </a:r>
            <a:r>
              <a:rPr lang="en-US" u="sng" spc="-45" dirty="0">
                <a:solidFill>
                  <a:srgbClr val="00B050"/>
                </a:solidFill>
                <a:latin typeface="Avenir Book" panose="02000503020000020003" pitchFamily="2" charset="0"/>
                <a:cs typeface="Tahoma"/>
              </a:rPr>
              <a:t>far. </a:t>
            </a:r>
          </a:p>
          <a:p>
            <a:pPr lvl="2"/>
            <a:r>
              <a:rPr lang="en-US" u="sng" dirty="0">
                <a:solidFill>
                  <a:srgbClr val="00B050"/>
                </a:solidFill>
                <a:latin typeface="Avenir Book" panose="02000503020000020003" pitchFamily="2" charset="0"/>
              </a:rPr>
              <a:t>Size: n</a:t>
            </a:r>
            <a:r>
              <a:rPr lang="en-US" u="sng" baseline="30000" dirty="0">
                <a:solidFill>
                  <a:srgbClr val="00B050"/>
                </a:solidFill>
                <a:latin typeface="Avenir Book" panose="02000503020000020003" pitchFamily="2" charset="0"/>
              </a:rPr>
              <a:t>2</a:t>
            </a:r>
            <a:r>
              <a:rPr lang="en-US" u="sng" dirty="0">
                <a:solidFill>
                  <a:srgbClr val="00B050"/>
                </a:solidFill>
                <a:latin typeface="Avenir Book" panose="02000503020000020003" pitchFamily="2" charset="0"/>
              </a:rPr>
              <a:t>/2</a:t>
            </a:r>
          </a:p>
        </p:txBody>
      </p:sp>
    </p:spTree>
    <p:extLst>
      <p:ext uri="{BB962C8B-B14F-4D97-AF65-F5344CB8AC3E}">
        <p14:creationId xmlns:p14="http://schemas.microsoft.com/office/powerpoint/2010/main" val="16649841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BB9EE-C5E1-B541-9B94-E4B61D418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C9768-995A-9F4E-9B9B-88B18FF838E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4643" y="1178560"/>
            <a:ext cx="11424213" cy="4792028"/>
          </a:xfrm>
        </p:spPr>
        <p:txBody>
          <a:bodyPr/>
          <a:lstStyle/>
          <a:p>
            <a:pPr marL="714390" marR="5139" indent="-290096">
              <a:lnSpc>
                <a:spcPct val="101600"/>
              </a:lnSpc>
              <a:spcBef>
                <a:spcPts val="81"/>
              </a:spcBef>
              <a:buClr>
                <a:srgbClr val="000000"/>
              </a:buClr>
              <a:buFont typeface="MS Gothic"/>
              <a:buChar char="•"/>
              <a:tabLst>
                <a:tab pos="715533" algn="l"/>
              </a:tabLst>
            </a:pPr>
            <a:endParaRPr lang="en-US" spc="-76" dirty="0">
              <a:solidFill>
                <a:srgbClr val="0000A0"/>
              </a:solidFill>
              <a:latin typeface="Avenir Book" panose="02000503020000020003" pitchFamily="2" charset="0"/>
            </a:endParaRPr>
          </a:p>
          <a:p>
            <a:pPr marL="714390" marR="5139" indent="-290096">
              <a:lnSpc>
                <a:spcPct val="101600"/>
              </a:lnSpc>
              <a:spcBef>
                <a:spcPts val="81"/>
              </a:spcBef>
              <a:buClr>
                <a:srgbClr val="000000"/>
              </a:buClr>
              <a:buFont typeface="MS Gothic"/>
              <a:buChar char="•"/>
              <a:tabLst>
                <a:tab pos="715533" algn="l"/>
              </a:tabLst>
            </a:pPr>
            <a:r>
              <a:rPr lang="en-US" spc="-76" dirty="0">
                <a:solidFill>
                  <a:srgbClr val="0000A0"/>
                </a:solidFill>
                <a:latin typeface="Avenir Book" panose="02000503020000020003" pitchFamily="2" charset="0"/>
              </a:rPr>
              <a:t>State</a:t>
            </a:r>
            <a:r>
              <a:rPr lang="en-US" spc="-76" dirty="0">
                <a:latin typeface="Avenir Book" panose="02000503020000020003" pitchFamily="2" charset="0"/>
              </a:rPr>
              <a:t>:</a:t>
            </a:r>
            <a:r>
              <a:rPr lang="en-US" spc="306" dirty="0">
                <a:latin typeface="Avenir Book" panose="02000503020000020003" pitchFamily="2" charset="0"/>
              </a:rPr>
              <a:t> </a:t>
            </a:r>
            <a:r>
              <a:rPr lang="en-US" spc="-72" dirty="0">
                <a:latin typeface="Avenir Book" panose="02000503020000020003" pitchFamily="2" charset="0"/>
              </a:rPr>
              <a:t>summary</a:t>
            </a:r>
            <a:r>
              <a:rPr lang="en-US" spc="22" dirty="0">
                <a:latin typeface="Avenir Book" panose="02000503020000020003" pitchFamily="2" charset="0"/>
              </a:rPr>
              <a:t> </a:t>
            </a:r>
            <a:r>
              <a:rPr lang="en-US" spc="-103" dirty="0">
                <a:latin typeface="Avenir Book" panose="02000503020000020003" pitchFamily="2" charset="0"/>
              </a:rPr>
              <a:t>of</a:t>
            </a:r>
            <a:r>
              <a:rPr lang="en-US" spc="22" dirty="0">
                <a:latin typeface="Avenir Book" panose="02000503020000020003" pitchFamily="2" charset="0"/>
              </a:rPr>
              <a:t> </a:t>
            </a:r>
            <a:r>
              <a:rPr lang="en-US" spc="-67" dirty="0">
                <a:latin typeface="Avenir Book" panose="02000503020000020003" pitchFamily="2" charset="0"/>
              </a:rPr>
              <a:t>past</a:t>
            </a:r>
            <a:r>
              <a:rPr lang="en-US" spc="27" dirty="0">
                <a:latin typeface="Avenir Book" panose="02000503020000020003" pitchFamily="2" charset="0"/>
              </a:rPr>
              <a:t> </a:t>
            </a:r>
            <a:r>
              <a:rPr lang="en-US" spc="-72" dirty="0">
                <a:latin typeface="Avenir Book" panose="02000503020000020003" pitchFamily="2" charset="0"/>
              </a:rPr>
              <a:t>actions</a:t>
            </a:r>
            <a:r>
              <a:rPr lang="en-US" spc="22" dirty="0">
                <a:latin typeface="Avenir Book" panose="02000503020000020003" pitchFamily="2" charset="0"/>
              </a:rPr>
              <a:t> </a:t>
            </a:r>
            <a:r>
              <a:rPr lang="en-US" spc="-108" dirty="0">
                <a:latin typeface="Avenir Book" panose="02000503020000020003" pitchFamily="2" charset="0"/>
              </a:rPr>
              <a:t>sufficient</a:t>
            </a:r>
            <a:r>
              <a:rPr lang="en-US" spc="18" dirty="0">
                <a:latin typeface="Avenir Book" panose="02000503020000020003" pitchFamily="2" charset="0"/>
              </a:rPr>
              <a:t> </a:t>
            </a:r>
            <a:r>
              <a:rPr lang="en-US" spc="-67" dirty="0">
                <a:latin typeface="Avenir Book" panose="02000503020000020003" pitchFamily="2" charset="0"/>
              </a:rPr>
              <a:t>to</a:t>
            </a:r>
            <a:r>
              <a:rPr lang="en-US" spc="22" dirty="0">
                <a:latin typeface="Avenir Book" panose="02000503020000020003" pitchFamily="2" charset="0"/>
              </a:rPr>
              <a:t> </a:t>
            </a:r>
            <a:r>
              <a:rPr lang="en-US" spc="-81" dirty="0">
                <a:latin typeface="Avenir Book" panose="02000503020000020003" pitchFamily="2" charset="0"/>
              </a:rPr>
              <a:t>choose</a:t>
            </a:r>
            <a:r>
              <a:rPr lang="en-US" spc="27" dirty="0">
                <a:latin typeface="Avenir Book" panose="02000503020000020003" pitchFamily="2" charset="0"/>
              </a:rPr>
              <a:t> </a:t>
            </a:r>
            <a:r>
              <a:rPr lang="en-US" spc="-103" dirty="0">
                <a:latin typeface="Avenir Book" panose="02000503020000020003" pitchFamily="2" charset="0"/>
              </a:rPr>
              <a:t>future</a:t>
            </a:r>
            <a:r>
              <a:rPr lang="en-US" spc="22" dirty="0">
                <a:latin typeface="Avenir Book" panose="02000503020000020003" pitchFamily="2" charset="0"/>
              </a:rPr>
              <a:t> </a:t>
            </a:r>
            <a:r>
              <a:rPr lang="en-US" spc="-72" dirty="0">
                <a:latin typeface="Avenir Book" panose="02000503020000020003" pitchFamily="2" charset="0"/>
              </a:rPr>
              <a:t>actions </a:t>
            </a:r>
            <a:r>
              <a:rPr lang="en-US" spc="-665" dirty="0">
                <a:latin typeface="Avenir Book" panose="02000503020000020003" pitchFamily="2" charset="0"/>
              </a:rPr>
              <a:t> </a:t>
            </a:r>
            <a:r>
              <a:rPr lang="en-US" spc="-85" dirty="0">
                <a:latin typeface="Avenir Book" panose="02000503020000020003" pitchFamily="2" charset="0"/>
              </a:rPr>
              <a:t>optimally</a:t>
            </a:r>
          </a:p>
          <a:p>
            <a:pPr marL="413444">
              <a:lnSpc>
                <a:spcPct val="100000"/>
              </a:lnSpc>
              <a:buFont typeface="MS Gothic"/>
              <a:buChar char="•"/>
            </a:pPr>
            <a:endParaRPr lang="en-US" spc="-85" dirty="0">
              <a:latin typeface="Avenir Book" panose="02000503020000020003" pitchFamily="2" charset="0"/>
            </a:endParaRPr>
          </a:p>
          <a:p>
            <a:pPr marL="413444">
              <a:lnSpc>
                <a:spcPct val="100000"/>
              </a:lnSpc>
              <a:spcBef>
                <a:spcPts val="31"/>
              </a:spcBef>
              <a:buFont typeface="MS Gothic"/>
              <a:buChar char="•"/>
            </a:pPr>
            <a:endParaRPr lang="en-US" sz="4000" dirty="0">
              <a:latin typeface="Avenir Book" panose="02000503020000020003" pitchFamily="2" charset="0"/>
            </a:endParaRPr>
          </a:p>
          <a:p>
            <a:pPr marL="714390" indent="-290096">
              <a:lnSpc>
                <a:spcPct val="100000"/>
              </a:lnSpc>
              <a:buClr>
                <a:srgbClr val="000000"/>
              </a:buClr>
              <a:buFont typeface="MS Gothic"/>
              <a:buChar char="•"/>
              <a:tabLst>
                <a:tab pos="715533" algn="l"/>
                <a:tab pos="1904470" algn="l"/>
                <a:tab pos="3773535" algn="l"/>
                <a:tab pos="5440446" algn="l"/>
                <a:tab pos="6319299" algn="l"/>
              </a:tabLst>
            </a:pPr>
            <a:r>
              <a:rPr lang="en-US" spc="-27" dirty="0">
                <a:solidFill>
                  <a:srgbClr val="0000A0"/>
                </a:solidFill>
                <a:latin typeface="Avenir Book" panose="02000503020000020003" pitchFamily="2" charset="0"/>
              </a:rPr>
              <a:t>Dynamic </a:t>
            </a:r>
            <a:r>
              <a:rPr lang="en-US" spc="-76" dirty="0">
                <a:solidFill>
                  <a:srgbClr val="0000A0"/>
                </a:solidFill>
                <a:latin typeface="Avenir Book" panose="02000503020000020003" pitchFamily="2" charset="0"/>
              </a:rPr>
              <a:t>programming</a:t>
            </a:r>
            <a:r>
              <a:rPr lang="en-US" spc="-76" dirty="0">
                <a:latin typeface="Avenir Book" panose="02000503020000020003" pitchFamily="2" charset="0"/>
              </a:rPr>
              <a:t>: </a:t>
            </a:r>
            <a:r>
              <a:rPr lang="en-US" spc="-67" dirty="0">
                <a:latin typeface="Avenir Book" panose="02000503020000020003" pitchFamily="2" charset="0"/>
              </a:rPr>
              <a:t>backtracking	 </a:t>
            </a:r>
            <a:r>
              <a:rPr lang="en-US" spc="-108" dirty="0">
                <a:latin typeface="Avenir Book" panose="02000503020000020003" pitchFamily="2" charset="0"/>
              </a:rPr>
              <a:t>search </a:t>
            </a:r>
            <a:r>
              <a:rPr lang="en-US" spc="-85" dirty="0">
                <a:latin typeface="Avenir Book" panose="02000503020000020003" pitchFamily="2" charset="0"/>
              </a:rPr>
              <a:t>with</a:t>
            </a:r>
            <a:r>
              <a:rPr lang="en-US" spc="297" dirty="0">
                <a:latin typeface="Avenir Book" panose="02000503020000020003" pitchFamily="2" charset="0"/>
              </a:rPr>
              <a:t> </a:t>
            </a:r>
            <a:r>
              <a:rPr lang="en-US" b="1" u="sng" spc="-36" dirty="0">
                <a:latin typeface="Avenir Book" panose="02000503020000020003" pitchFamily="2" charset="0"/>
              </a:rPr>
              <a:t>memorization</a:t>
            </a:r>
          </a:p>
          <a:p>
            <a:pPr marL="714390">
              <a:lnSpc>
                <a:spcPct val="100000"/>
              </a:lnSpc>
              <a:spcBef>
                <a:spcPts val="45"/>
              </a:spcBef>
            </a:pPr>
            <a:r>
              <a:rPr lang="en-US" spc="630" dirty="0">
                <a:latin typeface="Avenir Book" panose="02000503020000020003" pitchFamily="2" charset="0"/>
              </a:rPr>
              <a:t>—</a:t>
            </a:r>
            <a:r>
              <a:rPr lang="en-US" spc="81" dirty="0">
                <a:latin typeface="Avenir Book" panose="02000503020000020003" pitchFamily="2" charset="0"/>
              </a:rPr>
              <a:t> </a:t>
            </a:r>
            <a:r>
              <a:rPr lang="en-US" spc="-90" dirty="0">
                <a:latin typeface="Avenir Book" panose="02000503020000020003" pitchFamily="2" charset="0"/>
              </a:rPr>
              <a:t>potentially</a:t>
            </a:r>
            <a:r>
              <a:rPr lang="en-US" spc="81" dirty="0">
                <a:latin typeface="Avenir Book" panose="02000503020000020003" pitchFamily="2" charset="0"/>
              </a:rPr>
              <a:t> </a:t>
            </a:r>
            <a:r>
              <a:rPr lang="en-US" spc="-99" dirty="0">
                <a:latin typeface="Avenir Book" panose="02000503020000020003" pitchFamily="2" charset="0"/>
              </a:rPr>
              <a:t>exponential</a:t>
            </a:r>
            <a:r>
              <a:rPr lang="en-US" spc="81" dirty="0">
                <a:latin typeface="Avenir Book" panose="02000503020000020003" pitchFamily="2" charset="0"/>
              </a:rPr>
              <a:t> </a:t>
            </a:r>
            <a:r>
              <a:rPr lang="en-US" spc="-49" dirty="0">
                <a:latin typeface="Avenir Book" panose="02000503020000020003" pitchFamily="2" charset="0"/>
              </a:rPr>
              <a:t>savings</a:t>
            </a:r>
          </a:p>
          <a:p>
            <a:endParaRPr lang="en-US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3429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3D69D-5799-8A4D-A161-70DCA388D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6947B-6DA2-7647-9D8A-275D064146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Understand and be able to implement the following search algorithms</a:t>
            </a:r>
          </a:p>
          <a:p>
            <a:pPr lvl="1"/>
            <a:r>
              <a:rPr lang="en-US" dirty="0"/>
              <a:t>Backtracking Search Algorithm</a:t>
            </a:r>
          </a:p>
          <a:p>
            <a:pPr lvl="1"/>
            <a:r>
              <a:rPr lang="en-GB" altLang="en-US" dirty="0"/>
              <a:t>Depth-first search (DFS)</a:t>
            </a:r>
          </a:p>
          <a:p>
            <a:pPr lvl="1"/>
            <a:r>
              <a:rPr lang="en-GB" altLang="en-US" dirty="0"/>
              <a:t>Breadth-first search (BFS)</a:t>
            </a:r>
          </a:p>
          <a:p>
            <a:pPr lvl="1"/>
            <a:r>
              <a:rPr lang="en-GB" altLang="en-US" dirty="0"/>
              <a:t>Depth-limited search</a:t>
            </a:r>
          </a:p>
          <a:p>
            <a:pPr lvl="1"/>
            <a:r>
              <a:rPr lang="en-US" dirty="0"/>
              <a:t>Iterative deepening depth-first search</a:t>
            </a:r>
          </a:p>
          <a:p>
            <a:pPr lvl="1"/>
            <a:r>
              <a:rPr lang="en-US" altLang="en-US" dirty="0"/>
              <a:t>Dynamic Programming (DP)</a:t>
            </a:r>
          </a:p>
          <a:p>
            <a:r>
              <a:rPr lang="en-US" altLang="en-US" sz="3200" dirty="0"/>
              <a:t>Code is available on D2L</a:t>
            </a:r>
            <a:endParaRPr lang="en-GB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11775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Millennial Fundraising Q&amp;amp;A | Blog | Accelevents">
            <a:extLst>
              <a:ext uri="{FF2B5EF4-FFF2-40B4-BE49-F238E27FC236}">
                <a16:creationId xmlns:a16="http://schemas.microsoft.com/office/drawing/2014/main" id="{1C3DA977-6735-4D48-9591-BB82CA7FC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359" y="165602"/>
            <a:ext cx="9453282" cy="494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032761-44BD-274F-8647-A4F17438F947}"/>
              </a:ext>
            </a:extLst>
          </p:cNvPr>
          <p:cNvSpPr txBox="1"/>
          <p:nvPr/>
        </p:nvSpPr>
        <p:spPr>
          <a:xfrm>
            <a:off x="4463822" y="5298141"/>
            <a:ext cx="3264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Email: </a:t>
            </a:r>
            <a:r>
              <a:rPr lang="en-US">
                <a:hlinkClick r:id="rId3"/>
              </a:rPr>
              <a:t>xzhang48@kennesaw.edu</a:t>
            </a:r>
            <a:endParaRPr lang="en-US"/>
          </a:p>
          <a:p>
            <a:r>
              <a:rPr lang="en-US"/>
              <a:t>Teams: </a:t>
            </a:r>
            <a:r>
              <a:rPr lang="en-US" err="1"/>
              <a:t>Xinyue</a:t>
            </a:r>
            <a:r>
              <a:rPr lang="en-US"/>
              <a:t> Zhang (xzhang48)</a:t>
            </a:r>
          </a:p>
        </p:txBody>
      </p:sp>
    </p:spTree>
    <p:extLst>
      <p:ext uri="{BB962C8B-B14F-4D97-AF65-F5344CB8AC3E}">
        <p14:creationId xmlns:p14="http://schemas.microsoft.com/office/powerpoint/2010/main" val="3654249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34E21-BF6E-3D4E-83FB-7EE5B2752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B2EED-8E93-9B48-8C14-4D37CEF8751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marR="1462405">
              <a:lnSpc>
                <a:spcPct val="121100"/>
              </a:lnSpc>
              <a:spcBef>
                <a:spcPts val="0"/>
              </a:spcBef>
            </a:pPr>
            <a:r>
              <a:rPr lang="en-US" spc="-90" dirty="0">
                <a:latin typeface="Avenir Book" panose="02000503020000020003" pitchFamily="2" charset="0"/>
                <a:cs typeface="Trebuchet MS"/>
              </a:rPr>
              <a:t>Street</a:t>
            </a:r>
            <a:r>
              <a:rPr lang="en-US" spc="85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-95" dirty="0">
                <a:latin typeface="Avenir Book" panose="02000503020000020003" pitchFamily="2" charset="0"/>
                <a:cs typeface="Trebuchet MS"/>
              </a:rPr>
              <a:t>with</a:t>
            </a:r>
            <a:r>
              <a:rPr lang="en-US" spc="95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-65" dirty="0">
                <a:latin typeface="Avenir Book" panose="02000503020000020003" pitchFamily="2" charset="0"/>
                <a:cs typeface="Trebuchet MS"/>
              </a:rPr>
              <a:t>blocks</a:t>
            </a:r>
            <a:r>
              <a:rPr lang="en-US" spc="90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-110" dirty="0">
                <a:latin typeface="Avenir Book" panose="02000503020000020003" pitchFamily="2" charset="0"/>
                <a:cs typeface="Trebuchet MS"/>
              </a:rPr>
              <a:t>numbered</a:t>
            </a:r>
            <a:r>
              <a:rPr lang="en-US" spc="90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95" dirty="0">
                <a:latin typeface="Avenir Book" panose="02000503020000020003" pitchFamily="2" charset="0"/>
                <a:cs typeface="PMingLiU"/>
              </a:rPr>
              <a:t>1</a:t>
            </a:r>
            <a:r>
              <a:rPr lang="en-US" spc="190" dirty="0">
                <a:latin typeface="Avenir Book" panose="02000503020000020003" pitchFamily="2" charset="0"/>
                <a:cs typeface="PMingLiU"/>
              </a:rPr>
              <a:t> </a:t>
            </a:r>
            <a:r>
              <a:rPr lang="en-US" spc="-75" dirty="0">
                <a:latin typeface="Avenir Book" panose="02000503020000020003" pitchFamily="2" charset="0"/>
                <a:cs typeface="Trebuchet MS"/>
              </a:rPr>
              <a:t>to</a:t>
            </a:r>
            <a:r>
              <a:rPr lang="en-US" spc="90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i="1" spc="-30" dirty="0">
                <a:latin typeface="Avenir Book" panose="02000503020000020003" pitchFamily="2" charset="0"/>
                <a:cs typeface="Trebuchet MS"/>
              </a:rPr>
              <a:t>n</a:t>
            </a:r>
            <a:r>
              <a:rPr lang="en-US" spc="-30" dirty="0">
                <a:latin typeface="Avenir Book" panose="02000503020000020003" pitchFamily="2" charset="0"/>
                <a:cs typeface="Trebuchet MS"/>
              </a:rPr>
              <a:t>. </a:t>
            </a:r>
            <a:r>
              <a:rPr lang="en-US" spc="-25" dirty="0">
                <a:latin typeface="Avenir Book" panose="02000503020000020003" pitchFamily="2" charset="0"/>
                <a:cs typeface="Trebuchet MS"/>
              </a:rPr>
              <a:t> </a:t>
            </a:r>
          </a:p>
          <a:p>
            <a:pPr marL="0" marR="1462405">
              <a:lnSpc>
                <a:spcPct val="121100"/>
              </a:lnSpc>
              <a:spcBef>
                <a:spcPts val="0"/>
              </a:spcBef>
            </a:pPr>
            <a:r>
              <a:rPr lang="en-US" spc="190" dirty="0">
                <a:latin typeface="Avenir Book" panose="02000503020000020003" pitchFamily="2" charset="0"/>
                <a:cs typeface="Trebuchet MS"/>
              </a:rPr>
              <a:t>W</a:t>
            </a:r>
            <a:r>
              <a:rPr lang="en-US" spc="-70" dirty="0">
                <a:latin typeface="Avenir Book" panose="02000503020000020003" pitchFamily="2" charset="0"/>
                <a:cs typeface="Trebuchet MS"/>
              </a:rPr>
              <a:t>alking</a:t>
            </a:r>
            <a:r>
              <a:rPr lang="en-US" spc="90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-100" dirty="0">
                <a:latin typeface="Avenir Book" panose="02000503020000020003" pitchFamily="2" charset="0"/>
                <a:cs typeface="Trebuchet MS"/>
              </a:rPr>
              <a:t>from</a:t>
            </a:r>
            <a:r>
              <a:rPr lang="en-US" spc="95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i="1" spc="175" dirty="0">
                <a:latin typeface="Avenir Book" panose="02000503020000020003" pitchFamily="2" charset="0"/>
                <a:cs typeface="Trebuchet MS"/>
              </a:rPr>
              <a:t>s</a:t>
            </a:r>
            <a:r>
              <a:rPr lang="en-US" i="1" spc="95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-75" dirty="0">
                <a:latin typeface="Avenir Book" panose="02000503020000020003" pitchFamily="2" charset="0"/>
                <a:cs typeface="Trebuchet MS"/>
              </a:rPr>
              <a:t>to</a:t>
            </a:r>
            <a:r>
              <a:rPr lang="en-US" spc="90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i="1" spc="175" dirty="0">
                <a:latin typeface="Avenir Book" panose="02000503020000020003" pitchFamily="2" charset="0"/>
                <a:cs typeface="Trebuchet MS"/>
              </a:rPr>
              <a:t>s</a:t>
            </a:r>
            <a:r>
              <a:rPr lang="en-US" i="1" spc="-190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645" dirty="0">
                <a:latin typeface="Avenir Book" panose="02000503020000020003" pitchFamily="2" charset="0"/>
                <a:cs typeface="PMingLiU"/>
              </a:rPr>
              <a:t>+</a:t>
            </a:r>
            <a:r>
              <a:rPr lang="en-US" spc="95" dirty="0">
                <a:latin typeface="Avenir Book" panose="02000503020000020003" pitchFamily="2" charset="0"/>
                <a:cs typeface="PMingLiU"/>
              </a:rPr>
              <a:t>1</a:t>
            </a:r>
            <a:r>
              <a:rPr lang="en-US" spc="195" dirty="0">
                <a:latin typeface="Avenir Book" panose="02000503020000020003" pitchFamily="2" charset="0"/>
                <a:cs typeface="PMingLiU"/>
              </a:rPr>
              <a:t> </a:t>
            </a:r>
            <a:r>
              <a:rPr lang="en-US" spc="-65" dirty="0">
                <a:latin typeface="Avenir Book" panose="02000503020000020003" pitchFamily="2" charset="0"/>
                <a:cs typeface="Trebuchet MS"/>
              </a:rPr>
              <a:t>ta</a:t>
            </a:r>
            <a:r>
              <a:rPr lang="en-US" spc="-145" dirty="0">
                <a:latin typeface="Avenir Book" panose="02000503020000020003" pitchFamily="2" charset="0"/>
                <a:cs typeface="Trebuchet MS"/>
              </a:rPr>
              <a:t>k</a:t>
            </a:r>
            <a:r>
              <a:rPr lang="en-US" spc="-140" dirty="0">
                <a:latin typeface="Avenir Book" panose="02000503020000020003" pitchFamily="2" charset="0"/>
                <a:cs typeface="Trebuchet MS"/>
              </a:rPr>
              <a:t>es</a:t>
            </a:r>
            <a:r>
              <a:rPr lang="en-US" spc="95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-45" dirty="0">
                <a:latin typeface="Avenir Book" panose="02000503020000020003" pitchFamily="2" charset="0"/>
                <a:cs typeface="Trebuchet MS"/>
              </a:rPr>
              <a:t>1</a:t>
            </a:r>
            <a:r>
              <a:rPr lang="en-US" spc="90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-114" dirty="0">
                <a:latin typeface="Avenir Book" panose="02000503020000020003" pitchFamily="2" charset="0"/>
                <a:cs typeface="Trebuchet MS"/>
              </a:rPr>
              <a:t>minute.</a:t>
            </a:r>
            <a:endParaRPr lang="en-US" dirty="0">
              <a:latin typeface="Avenir Book" panose="02000503020000020003" pitchFamily="2" charset="0"/>
              <a:cs typeface="Trebuchet MS"/>
            </a:endParaRPr>
          </a:p>
          <a:p>
            <a:pPr marL="0" marR="5080">
              <a:lnSpc>
                <a:spcPct val="121100"/>
              </a:lnSpc>
              <a:spcBef>
                <a:spcPts val="0"/>
              </a:spcBef>
            </a:pPr>
            <a:r>
              <a:rPr lang="en-US" spc="-35" dirty="0">
                <a:latin typeface="Avenir Book" panose="02000503020000020003" pitchFamily="2" charset="0"/>
                <a:cs typeface="Trebuchet MS"/>
              </a:rPr>
              <a:t>Taking</a:t>
            </a:r>
            <a:r>
              <a:rPr lang="en-US" spc="85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-95" dirty="0">
                <a:latin typeface="Avenir Book" panose="02000503020000020003" pitchFamily="2" charset="0"/>
                <a:cs typeface="Trebuchet MS"/>
              </a:rPr>
              <a:t>a</a:t>
            </a:r>
            <a:r>
              <a:rPr lang="en-US" spc="90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-75" dirty="0">
                <a:latin typeface="Avenir Book" panose="02000503020000020003" pitchFamily="2" charset="0"/>
                <a:cs typeface="Trebuchet MS"/>
              </a:rPr>
              <a:t>magic</a:t>
            </a:r>
            <a:r>
              <a:rPr lang="en-US" spc="95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-85" dirty="0">
                <a:latin typeface="Avenir Book" panose="02000503020000020003" pitchFamily="2" charset="0"/>
                <a:cs typeface="Trebuchet MS"/>
              </a:rPr>
              <a:t>tram</a:t>
            </a:r>
            <a:r>
              <a:rPr lang="en-US" spc="95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-100" dirty="0">
                <a:latin typeface="Avenir Book" panose="02000503020000020003" pitchFamily="2" charset="0"/>
                <a:cs typeface="Trebuchet MS"/>
              </a:rPr>
              <a:t>from</a:t>
            </a:r>
            <a:r>
              <a:rPr lang="en-US" spc="90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i="1" spc="175" dirty="0">
                <a:latin typeface="Avenir Book" panose="02000503020000020003" pitchFamily="2" charset="0"/>
                <a:cs typeface="Trebuchet MS"/>
              </a:rPr>
              <a:t>s</a:t>
            </a:r>
            <a:r>
              <a:rPr lang="en-US" i="1" spc="95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-75" dirty="0">
                <a:latin typeface="Avenir Book" panose="02000503020000020003" pitchFamily="2" charset="0"/>
                <a:cs typeface="Trebuchet MS"/>
              </a:rPr>
              <a:t>to</a:t>
            </a:r>
            <a:r>
              <a:rPr lang="en-US" spc="90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135" dirty="0">
                <a:latin typeface="Avenir Book" panose="02000503020000020003" pitchFamily="2" charset="0"/>
                <a:cs typeface="PMingLiU"/>
              </a:rPr>
              <a:t>2</a:t>
            </a:r>
            <a:r>
              <a:rPr lang="en-US" i="1" spc="135" dirty="0">
                <a:latin typeface="Avenir Book" panose="02000503020000020003" pitchFamily="2" charset="0"/>
                <a:cs typeface="Trebuchet MS"/>
              </a:rPr>
              <a:t>s</a:t>
            </a:r>
            <a:r>
              <a:rPr lang="en-US" i="1" spc="90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-110" dirty="0">
                <a:latin typeface="Avenir Book" panose="02000503020000020003" pitchFamily="2" charset="0"/>
                <a:cs typeface="Trebuchet MS"/>
              </a:rPr>
              <a:t>takes</a:t>
            </a:r>
            <a:r>
              <a:rPr lang="en-US" spc="95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-45" dirty="0">
                <a:latin typeface="Avenir Book" panose="02000503020000020003" pitchFamily="2" charset="0"/>
                <a:cs typeface="Trebuchet MS"/>
              </a:rPr>
              <a:t>2</a:t>
            </a:r>
            <a:r>
              <a:rPr lang="en-US" spc="90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-110" dirty="0">
                <a:latin typeface="Avenir Book" panose="02000503020000020003" pitchFamily="2" charset="0"/>
                <a:cs typeface="Trebuchet MS"/>
              </a:rPr>
              <a:t>minutes. </a:t>
            </a:r>
          </a:p>
          <a:p>
            <a:pPr marL="0" marR="5080">
              <a:lnSpc>
                <a:spcPct val="121100"/>
              </a:lnSpc>
              <a:spcBef>
                <a:spcPts val="0"/>
              </a:spcBef>
            </a:pPr>
            <a:r>
              <a:rPr lang="en-US" spc="-740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b="1" u="sng" spc="-40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How</a:t>
            </a:r>
            <a:r>
              <a:rPr lang="en-US" b="1" u="sng" spc="90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 </a:t>
            </a:r>
            <a:r>
              <a:rPr lang="en-US" b="1" u="sng" spc="-75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to</a:t>
            </a:r>
            <a:r>
              <a:rPr lang="en-US" b="1" u="sng" spc="90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 </a:t>
            </a:r>
            <a:r>
              <a:rPr lang="en-US" b="1" u="sng" spc="-120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travel</a:t>
            </a:r>
            <a:r>
              <a:rPr lang="en-US" b="1" u="sng" spc="90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 </a:t>
            </a:r>
            <a:r>
              <a:rPr lang="en-US" b="1" u="sng" spc="-100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from</a:t>
            </a:r>
            <a:r>
              <a:rPr lang="en-US" b="1" u="sng" spc="95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 </a:t>
            </a:r>
            <a:r>
              <a:rPr lang="en-US" b="1" u="sng" spc="95" dirty="0">
                <a:solidFill>
                  <a:srgbClr val="FF0000"/>
                </a:solidFill>
                <a:latin typeface="Avenir Book" panose="02000503020000020003" pitchFamily="2" charset="0"/>
                <a:cs typeface="PMingLiU"/>
              </a:rPr>
              <a:t>1</a:t>
            </a:r>
            <a:r>
              <a:rPr lang="en-US" b="1" u="sng" spc="195" dirty="0">
                <a:solidFill>
                  <a:srgbClr val="FF0000"/>
                </a:solidFill>
                <a:latin typeface="Avenir Book" panose="02000503020000020003" pitchFamily="2" charset="0"/>
                <a:cs typeface="PMingLiU"/>
              </a:rPr>
              <a:t> </a:t>
            </a:r>
            <a:r>
              <a:rPr lang="en-US" b="1" u="sng" spc="-75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to</a:t>
            </a:r>
            <a:r>
              <a:rPr lang="en-US" b="1" u="sng" spc="90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 </a:t>
            </a:r>
            <a:r>
              <a:rPr lang="en-US" b="1" i="1" u="sng" spc="155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n</a:t>
            </a:r>
            <a:r>
              <a:rPr lang="en-US" b="1" i="1" u="sng" spc="90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 </a:t>
            </a:r>
            <a:r>
              <a:rPr lang="en-US" b="1" u="sng" spc="-85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in</a:t>
            </a:r>
            <a:r>
              <a:rPr lang="en-US" b="1" u="sng" spc="90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 </a:t>
            </a:r>
            <a:r>
              <a:rPr lang="en-US" b="1" u="sng" spc="-125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the</a:t>
            </a:r>
            <a:r>
              <a:rPr lang="en-US" b="1" u="sng" spc="95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 </a:t>
            </a:r>
            <a:r>
              <a:rPr lang="en-US" b="1" u="sng" spc="-120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least</a:t>
            </a:r>
            <a:r>
              <a:rPr lang="en-US" b="1" u="sng" spc="90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 </a:t>
            </a:r>
            <a:r>
              <a:rPr lang="en-US" b="1" u="sng" spc="-40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time?</a:t>
            </a:r>
            <a:endParaRPr lang="en-US" b="1" u="sng" dirty="0">
              <a:solidFill>
                <a:srgbClr val="FF0000"/>
              </a:solidFill>
              <a:latin typeface="Avenir Book" panose="02000503020000020003" pitchFamily="2" charset="0"/>
              <a:cs typeface="Trebuchet MS"/>
            </a:endParaRPr>
          </a:p>
          <a:p>
            <a:pPr marL="0">
              <a:spcBef>
                <a:spcPts val="0"/>
              </a:spcBef>
            </a:pPr>
            <a:endParaRPr lang="en-US" dirty="0">
              <a:latin typeface="Avenir Book" panose="02000503020000020003" pitchFamily="2" charset="0"/>
            </a:endParaRPr>
          </a:p>
        </p:txBody>
      </p:sp>
      <p:pic>
        <p:nvPicPr>
          <p:cNvPr id="4" name="object 9">
            <a:extLst>
              <a:ext uri="{FF2B5EF4-FFF2-40B4-BE49-F238E27FC236}">
                <a16:creationId xmlns:a16="http://schemas.microsoft.com/office/drawing/2014/main" id="{136F6200-5355-A243-82A2-01D3CC6038D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99231" y="588614"/>
            <a:ext cx="956841" cy="6389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23FEB19-08FD-594A-8480-48ECA082950F}"/>
              </a:ext>
            </a:extLst>
          </p:cNvPr>
          <p:cNvSpPr/>
          <p:nvPr/>
        </p:nvSpPr>
        <p:spPr>
          <a:xfrm>
            <a:off x="1532965" y="3603812"/>
            <a:ext cx="847164" cy="8471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367EB7-D772-DB4B-81A0-478984C37C41}"/>
              </a:ext>
            </a:extLst>
          </p:cNvPr>
          <p:cNvSpPr/>
          <p:nvPr/>
        </p:nvSpPr>
        <p:spPr>
          <a:xfrm>
            <a:off x="2380129" y="3603812"/>
            <a:ext cx="847164" cy="8471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CCDBA2-C28D-2B44-956F-1922F828E07D}"/>
              </a:ext>
            </a:extLst>
          </p:cNvPr>
          <p:cNvSpPr/>
          <p:nvPr/>
        </p:nvSpPr>
        <p:spPr>
          <a:xfrm>
            <a:off x="3212726" y="3603812"/>
            <a:ext cx="847164" cy="8471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2C5B69-C4D8-D043-A48D-85B8BB1BC6A4}"/>
              </a:ext>
            </a:extLst>
          </p:cNvPr>
          <p:cNvSpPr/>
          <p:nvPr/>
        </p:nvSpPr>
        <p:spPr>
          <a:xfrm>
            <a:off x="4059890" y="3603812"/>
            <a:ext cx="847164" cy="8471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FF4FFC-26A7-FE4F-A71F-558AC02AAE8A}"/>
              </a:ext>
            </a:extLst>
          </p:cNvPr>
          <p:cNvSpPr/>
          <p:nvPr/>
        </p:nvSpPr>
        <p:spPr>
          <a:xfrm>
            <a:off x="4907054" y="3603812"/>
            <a:ext cx="847164" cy="8471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CC29C3-8059-A54F-9ABE-9C55A0016A60}"/>
              </a:ext>
            </a:extLst>
          </p:cNvPr>
          <p:cNvSpPr/>
          <p:nvPr/>
        </p:nvSpPr>
        <p:spPr>
          <a:xfrm>
            <a:off x="5754218" y="3603812"/>
            <a:ext cx="847164" cy="8471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50F3CD-F3DD-B741-9E0D-E7DE6BA611AD}"/>
              </a:ext>
            </a:extLst>
          </p:cNvPr>
          <p:cNvSpPr/>
          <p:nvPr/>
        </p:nvSpPr>
        <p:spPr>
          <a:xfrm>
            <a:off x="6586815" y="3603812"/>
            <a:ext cx="847164" cy="8471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26BA39-4C2D-0F44-9780-8834DA528239}"/>
              </a:ext>
            </a:extLst>
          </p:cNvPr>
          <p:cNvSpPr/>
          <p:nvPr/>
        </p:nvSpPr>
        <p:spPr>
          <a:xfrm>
            <a:off x="7433979" y="3603812"/>
            <a:ext cx="847164" cy="8471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F17AFD-70F3-8541-A0AB-A67FDF0E01BB}"/>
              </a:ext>
            </a:extLst>
          </p:cNvPr>
          <p:cNvSpPr/>
          <p:nvPr/>
        </p:nvSpPr>
        <p:spPr>
          <a:xfrm>
            <a:off x="8281143" y="3603812"/>
            <a:ext cx="847164" cy="8471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4" name="Curved Right Arrow 13">
            <a:extLst>
              <a:ext uri="{FF2B5EF4-FFF2-40B4-BE49-F238E27FC236}">
                <a16:creationId xmlns:a16="http://schemas.microsoft.com/office/drawing/2014/main" id="{A9D0A359-2CA3-4346-A121-9B61395520E6}"/>
              </a:ext>
            </a:extLst>
          </p:cNvPr>
          <p:cNvSpPr/>
          <p:nvPr/>
        </p:nvSpPr>
        <p:spPr>
          <a:xfrm rot="16200000">
            <a:off x="2139921" y="4325065"/>
            <a:ext cx="507315" cy="874059"/>
          </a:xfrm>
          <a:prstGeom prst="curv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AC6A53-6D12-2D40-A697-BB64C225178A}"/>
              </a:ext>
            </a:extLst>
          </p:cNvPr>
          <p:cNvSpPr txBox="1"/>
          <p:nvPr/>
        </p:nvSpPr>
        <p:spPr>
          <a:xfrm>
            <a:off x="1805263" y="5073213"/>
            <a:ext cx="1025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minute</a:t>
            </a:r>
          </a:p>
        </p:txBody>
      </p:sp>
      <p:sp>
        <p:nvSpPr>
          <p:cNvPr id="16" name="Curved Right Arrow 15">
            <a:extLst>
              <a:ext uri="{FF2B5EF4-FFF2-40B4-BE49-F238E27FC236}">
                <a16:creationId xmlns:a16="http://schemas.microsoft.com/office/drawing/2014/main" id="{A72A9B34-477A-6C45-B709-B1226EC68171}"/>
              </a:ext>
            </a:extLst>
          </p:cNvPr>
          <p:cNvSpPr/>
          <p:nvPr/>
        </p:nvSpPr>
        <p:spPr>
          <a:xfrm rot="16200000">
            <a:off x="4599867" y="3403077"/>
            <a:ext cx="670407" cy="2931459"/>
          </a:xfrm>
          <a:prstGeom prst="curvedRightArrow">
            <a:avLst>
              <a:gd name="adj1" fmla="val 49458"/>
              <a:gd name="adj2" fmla="val 90078"/>
              <a:gd name="adj3" fmla="val 25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14D891-53CF-1042-8E79-3C31F1F1F7B7}"/>
              </a:ext>
            </a:extLst>
          </p:cNvPr>
          <p:cNvSpPr txBox="1"/>
          <p:nvPr/>
        </p:nvSpPr>
        <p:spPr>
          <a:xfrm>
            <a:off x="4353471" y="5257879"/>
            <a:ext cx="1115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minutes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331269-91AA-9D45-AB2C-90E8715C4383}"/>
              </a:ext>
            </a:extLst>
          </p:cNvPr>
          <p:cNvSpPr txBox="1"/>
          <p:nvPr/>
        </p:nvSpPr>
        <p:spPr>
          <a:xfrm>
            <a:off x="9466765" y="5785922"/>
            <a:ext cx="2367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*Code available on D2L</a:t>
            </a:r>
          </a:p>
        </p:txBody>
      </p:sp>
    </p:spTree>
    <p:extLst>
      <p:ext uri="{BB962C8B-B14F-4D97-AF65-F5344CB8AC3E}">
        <p14:creationId xmlns:p14="http://schemas.microsoft.com/office/powerpoint/2010/main" val="1066414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41A25-92B7-DE4E-AC13-849857FDE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8FEA4-3789-784A-B076-B419F97FED72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733425" y="1178560"/>
                <a:ext cx="7993886" cy="479202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backtracking algorithm </a:t>
                </a:r>
                <a:r>
                  <a:rPr lang="en-US" dirty="0"/>
                  <a:t>uses a brute force approach for finding the desired output.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pc="-75" dirty="0">
                    <a:latin typeface="Trebuchet MS"/>
                    <a:cs typeface="Trebuchet MS"/>
                  </a:rPr>
                  <a:t>If</a:t>
                </a:r>
                <a:r>
                  <a:rPr lang="en-US" spc="85" dirty="0">
                    <a:latin typeface="Trebuchet MS"/>
                    <a:cs typeface="Trebuchet MS"/>
                  </a:rPr>
                  <a:t> </a:t>
                </a:r>
                <a:r>
                  <a:rPr lang="en-US" i="1" spc="-165" dirty="0">
                    <a:latin typeface="Times New Roman"/>
                    <a:cs typeface="Times New Roman"/>
                  </a:rPr>
                  <a:t>b</a:t>
                </a:r>
                <a:r>
                  <a:rPr lang="en-US" i="1" spc="220" dirty="0">
                    <a:latin typeface="Times New Roman"/>
                    <a:cs typeface="Times New Roman"/>
                  </a:rPr>
                  <a:t> </a:t>
                </a:r>
                <a:r>
                  <a:rPr lang="en-US" spc="-80" dirty="0">
                    <a:latin typeface="Trebuchet MS"/>
                    <a:cs typeface="Trebuchet MS"/>
                  </a:rPr>
                  <a:t>actions</a:t>
                </a:r>
                <a:r>
                  <a:rPr lang="en-US" spc="90" dirty="0">
                    <a:latin typeface="Trebuchet MS"/>
                    <a:cs typeface="Trebuchet MS"/>
                  </a:rPr>
                  <a:t> </a:t>
                </a:r>
                <a:r>
                  <a:rPr lang="en-US" spc="-120" dirty="0">
                    <a:latin typeface="Trebuchet MS"/>
                    <a:cs typeface="Trebuchet MS"/>
                  </a:rPr>
                  <a:t>per</a:t>
                </a:r>
                <a:r>
                  <a:rPr lang="en-US" spc="90" dirty="0">
                    <a:latin typeface="Trebuchet MS"/>
                    <a:cs typeface="Trebuchet MS"/>
                  </a:rPr>
                  <a:t> </a:t>
                </a:r>
                <a:r>
                  <a:rPr lang="en-US" spc="-125" dirty="0">
                    <a:latin typeface="Trebuchet MS"/>
                    <a:cs typeface="Trebuchet MS"/>
                  </a:rPr>
                  <a:t>state,</a:t>
                </a:r>
                <a:r>
                  <a:rPr lang="en-US" spc="95" dirty="0">
                    <a:latin typeface="Trebuchet MS"/>
                    <a:cs typeface="Trebuchet MS"/>
                  </a:rPr>
                  <a:t> </a:t>
                </a:r>
                <a:r>
                  <a:rPr lang="en-US" spc="-75" dirty="0">
                    <a:latin typeface="Trebuchet MS"/>
                    <a:cs typeface="Trebuchet MS"/>
                  </a:rPr>
                  <a:t>maximum</a:t>
                </a:r>
                <a:r>
                  <a:rPr lang="en-US" spc="90" dirty="0">
                    <a:latin typeface="Trebuchet MS"/>
                    <a:cs typeface="Trebuchet MS"/>
                  </a:rPr>
                  <a:t> </a:t>
                </a:r>
                <a:r>
                  <a:rPr lang="en-US" spc="-110" dirty="0">
                    <a:latin typeface="Trebuchet MS"/>
                    <a:cs typeface="Trebuchet MS"/>
                  </a:rPr>
                  <a:t>depth</a:t>
                </a:r>
                <a:r>
                  <a:rPr lang="en-US" spc="90" dirty="0">
                    <a:latin typeface="Trebuchet MS"/>
                    <a:cs typeface="Trebuchet MS"/>
                  </a:rPr>
                  <a:t> </a:t>
                </a:r>
                <a:r>
                  <a:rPr lang="en-US" spc="-75" dirty="0">
                    <a:latin typeface="Trebuchet MS"/>
                    <a:cs typeface="Trebuchet MS"/>
                  </a:rPr>
                  <a:t>is</a:t>
                </a:r>
                <a:r>
                  <a:rPr lang="en-US" spc="90" dirty="0">
                    <a:latin typeface="Trebuchet MS"/>
                    <a:cs typeface="Trebuchet MS"/>
                  </a:rPr>
                  <a:t> </a:t>
                </a:r>
                <a:r>
                  <a:rPr lang="en-US" i="1" spc="290" dirty="0">
                    <a:latin typeface="Times New Roman"/>
                    <a:cs typeface="Times New Roman"/>
                  </a:rPr>
                  <a:t>D</a:t>
                </a:r>
                <a:r>
                  <a:rPr lang="en-US" spc="-100" dirty="0">
                    <a:latin typeface="Trebuchet MS"/>
                    <a:cs typeface="Trebuchet MS"/>
                  </a:rPr>
                  <a:t>:</a:t>
                </a:r>
                <a:endParaRPr lang="en-US" dirty="0">
                  <a:latin typeface="Trebuchet MS"/>
                  <a:cs typeface="Trebuchet MS"/>
                </a:endParaRPr>
              </a:p>
              <a:p>
                <a:pPr marL="831215" indent="-323215">
                  <a:lnSpc>
                    <a:spcPct val="100000"/>
                  </a:lnSpc>
                  <a:spcBef>
                    <a:spcPts val="1595"/>
                  </a:spcBef>
                  <a:buClr>
                    <a:srgbClr val="000000"/>
                  </a:buClr>
                  <a:buFont typeface="MS Gothic"/>
                  <a:buChar char="•"/>
                  <a:tabLst>
                    <a:tab pos="831850" algn="l"/>
                    <a:tab pos="2157095" algn="l"/>
                  </a:tabLst>
                </a:pPr>
                <a:r>
                  <a:rPr lang="en-US" spc="-55" dirty="0">
                    <a:solidFill>
                      <a:srgbClr val="0000A0"/>
                    </a:solidFill>
                    <a:latin typeface="Trebuchet MS"/>
                    <a:cs typeface="Trebuchet MS"/>
                  </a:rPr>
                  <a:t>Memory</a:t>
                </a:r>
                <a:r>
                  <a:rPr lang="en-US" spc="-55" dirty="0">
                    <a:latin typeface="Trebuchet MS"/>
                    <a:cs typeface="Trebuchet MS"/>
                  </a:rPr>
                  <a:t>: </a:t>
                </a:r>
                <a:r>
                  <a:rPr lang="en-US" i="1" spc="170" dirty="0">
                    <a:latin typeface="Times New Roman"/>
                    <a:cs typeface="Times New Roman"/>
                  </a:rPr>
                  <a:t>O</a:t>
                </a:r>
                <a:r>
                  <a:rPr lang="en-US" spc="170" dirty="0">
                    <a:latin typeface="Trebuchet MS"/>
                    <a:cs typeface="Trebuchet MS"/>
                  </a:rPr>
                  <a:t>(</a:t>
                </a:r>
                <a:r>
                  <a:rPr lang="en-US" i="1" spc="170" dirty="0">
                    <a:latin typeface="Times New Roman"/>
                    <a:cs typeface="Times New Roman"/>
                  </a:rPr>
                  <a:t>D</a:t>
                </a:r>
                <a:r>
                  <a:rPr lang="en-US" spc="170" dirty="0">
                    <a:latin typeface="Trebuchet MS"/>
                    <a:cs typeface="Trebuchet MS"/>
                  </a:rPr>
                  <a:t>)</a:t>
                </a:r>
                <a:r>
                  <a:rPr lang="en-US" spc="65" dirty="0">
                    <a:latin typeface="Trebuchet MS"/>
                    <a:cs typeface="Trebuchet MS"/>
                  </a:rPr>
                  <a:t> </a:t>
                </a:r>
                <a:r>
                  <a:rPr lang="en-US" spc="-50" dirty="0">
                    <a:latin typeface="Trebuchet MS"/>
                    <a:cs typeface="Trebuchet MS"/>
                  </a:rPr>
                  <a:t>(</a:t>
                </a:r>
                <a:r>
                  <a:rPr lang="en-US" spc="-50" dirty="0">
                    <a:solidFill>
                      <a:srgbClr val="008000"/>
                    </a:solidFill>
                    <a:latin typeface="Trebuchet MS"/>
                    <a:cs typeface="Trebuchet MS"/>
                  </a:rPr>
                  <a:t>small</a:t>
                </a:r>
                <a:r>
                  <a:rPr lang="en-US" spc="-50" dirty="0">
                    <a:latin typeface="Trebuchet MS"/>
                    <a:cs typeface="Trebuchet MS"/>
                  </a:rPr>
                  <a:t>)</a:t>
                </a:r>
                <a:endParaRPr lang="en-US" dirty="0">
                  <a:latin typeface="Trebuchet MS"/>
                  <a:cs typeface="Trebuchet MS"/>
                </a:endParaRPr>
              </a:p>
              <a:p>
                <a:pPr marL="831215" indent="-323215">
                  <a:lnSpc>
                    <a:spcPct val="100000"/>
                  </a:lnSpc>
                  <a:spcBef>
                    <a:spcPts val="1750"/>
                  </a:spcBef>
                  <a:buClr>
                    <a:srgbClr val="000000"/>
                  </a:buClr>
                  <a:buFont typeface="MS Gothic"/>
                  <a:buChar char="•"/>
                  <a:tabLst>
                    <a:tab pos="831850" algn="l"/>
                    <a:tab pos="1760220" algn="l"/>
                  </a:tabLst>
                </a:pPr>
                <a:r>
                  <a:rPr lang="en-US" spc="-35" dirty="0">
                    <a:solidFill>
                      <a:srgbClr val="0000A0"/>
                    </a:solidFill>
                    <a:latin typeface="Trebuchet MS"/>
                    <a:cs typeface="Trebuchet MS"/>
                  </a:rPr>
                  <a:t>Time</a:t>
                </a:r>
                <a:r>
                  <a:rPr lang="en-US" spc="-215" dirty="0">
                    <a:latin typeface="Trebuchet MS"/>
                    <a:cs typeface="Trebuchet MS"/>
                  </a:rPr>
                  <a:t>:</a:t>
                </a:r>
                <a:r>
                  <a:rPr lang="en-US" dirty="0">
                    <a:latin typeface="Trebuchet MS"/>
                    <a:cs typeface="Trebuchet MS"/>
                  </a:rPr>
                  <a:t>	</a:t>
                </a:r>
                <a:r>
                  <a:rPr lang="en-US" i="1" spc="195" dirty="0">
                    <a:latin typeface="Times New Roman"/>
                    <a:cs typeface="Times New Roman"/>
                  </a:rPr>
                  <a:t>O</a:t>
                </a:r>
                <a:r>
                  <a:rPr lang="en-US" spc="65" dirty="0">
                    <a:latin typeface="Trebuchet MS"/>
                    <a:cs typeface="Trebuchet MS"/>
                  </a:rPr>
                  <a:t>(</a:t>
                </a:r>
                <a:r>
                  <a:rPr lang="en-US" i="1" spc="-165" dirty="0" err="1">
                    <a:latin typeface="Times New Roman"/>
                    <a:cs typeface="Times New Roman"/>
                  </a:rPr>
                  <a:t>b</a:t>
                </a:r>
                <a:r>
                  <a:rPr lang="en-US" i="1" spc="480" baseline="28571" dirty="0" err="1">
                    <a:latin typeface="Verdana"/>
                    <a:cs typeface="Verdana"/>
                  </a:rPr>
                  <a:t>D</a:t>
                </a:r>
                <a:r>
                  <a:rPr lang="en-US" i="1" spc="-652" baseline="28571" dirty="0">
                    <a:latin typeface="Verdana"/>
                    <a:cs typeface="Verdana"/>
                  </a:rPr>
                  <a:t> </a:t>
                </a:r>
                <a:r>
                  <a:rPr lang="en-US" spc="65" dirty="0">
                    <a:latin typeface="Trebuchet MS"/>
                    <a:cs typeface="Trebuchet MS"/>
                  </a:rPr>
                  <a:t>)</a:t>
                </a:r>
                <a:r>
                  <a:rPr lang="en-US" spc="95" dirty="0">
                    <a:latin typeface="Trebuchet MS"/>
                    <a:cs typeface="Trebuchet MS"/>
                  </a:rPr>
                  <a:t> </a:t>
                </a:r>
                <a:r>
                  <a:rPr lang="en-US" spc="65" dirty="0">
                    <a:latin typeface="Trebuchet MS"/>
                    <a:cs typeface="Trebuchet MS"/>
                  </a:rPr>
                  <a:t>(</a:t>
                </a:r>
                <a:r>
                  <a:rPr lang="en-US" spc="-85" dirty="0">
                    <a:solidFill>
                      <a:srgbClr val="FF0000"/>
                    </a:solidFill>
                    <a:latin typeface="Trebuchet MS"/>
                    <a:cs typeface="Trebuchet MS"/>
                  </a:rPr>
                  <a:t>hug</a:t>
                </a:r>
                <a:r>
                  <a:rPr lang="en-US" spc="-90" dirty="0">
                    <a:solidFill>
                      <a:srgbClr val="FF0000"/>
                    </a:solidFill>
                    <a:latin typeface="Trebuchet MS"/>
                    <a:cs typeface="Trebuchet MS"/>
                  </a:rPr>
                  <a:t>e</a:t>
                </a:r>
                <a:r>
                  <a:rPr lang="en-US" spc="65" dirty="0">
                    <a:latin typeface="Trebuchet MS"/>
                    <a:cs typeface="Trebuchet MS"/>
                  </a:rPr>
                  <a:t>)</a:t>
                </a:r>
                <a:r>
                  <a:rPr lang="en-US" spc="90" dirty="0">
                    <a:latin typeface="Trebuchet MS"/>
                    <a:cs typeface="Trebuchet MS"/>
                  </a:rPr>
                  <a:t> </a:t>
                </a:r>
              </a:p>
              <a:p>
                <a:pPr marL="1288415" lvl="1" indent="-323215">
                  <a:lnSpc>
                    <a:spcPct val="100000"/>
                  </a:lnSpc>
                  <a:spcBef>
                    <a:spcPts val="1750"/>
                  </a:spcBef>
                  <a:buClr>
                    <a:srgbClr val="000000"/>
                  </a:buClr>
                  <a:buFont typeface="MS Gothic"/>
                  <a:buChar char="•"/>
                  <a:tabLst>
                    <a:tab pos="831850" algn="l"/>
                    <a:tab pos="1760220" algn="l"/>
                  </a:tabLst>
                </a:pPr>
                <a:r>
                  <a:rPr lang="en-US" spc="90" dirty="0">
                    <a:latin typeface="Trebuchet MS"/>
                    <a:cs typeface="Trebuchet MS"/>
                  </a:rPr>
                  <a:t>The number of nodes: </a:t>
                </a:r>
              </a:p>
              <a:p>
                <a:pPr marL="1745615" lvl="2" indent="-323215">
                  <a:lnSpc>
                    <a:spcPct val="100000"/>
                  </a:lnSpc>
                  <a:spcBef>
                    <a:spcPts val="1750"/>
                  </a:spcBef>
                  <a:buClr>
                    <a:srgbClr val="000000"/>
                  </a:buClr>
                  <a:buFont typeface="MS Gothic"/>
                  <a:buChar char="•"/>
                  <a:tabLst>
                    <a:tab pos="831850" algn="l"/>
                    <a:tab pos="1760220" algn="l"/>
                  </a:tabLst>
                </a:pPr>
                <a:r>
                  <a:rPr lang="en-US" spc="90" dirty="0">
                    <a:latin typeface="Trebuchet MS"/>
                    <a:cs typeface="Trebuchet MS"/>
                  </a:rPr>
                  <a:t>1+b+b</a:t>
                </a:r>
                <a:r>
                  <a:rPr lang="en-US" spc="90" baseline="30000" dirty="0">
                    <a:latin typeface="Trebuchet MS"/>
                    <a:cs typeface="Trebuchet MS"/>
                  </a:rPr>
                  <a:t>2</a:t>
                </a:r>
                <a:r>
                  <a:rPr lang="en-US" spc="90" dirty="0">
                    <a:latin typeface="Trebuchet MS"/>
                    <a:cs typeface="Trebuchet MS"/>
                  </a:rPr>
                  <a:t>+b</a:t>
                </a:r>
                <a:r>
                  <a:rPr lang="en-US" spc="90" baseline="30000" dirty="0">
                    <a:latin typeface="Trebuchet MS"/>
                    <a:cs typeface="Trebuchet MS"/>
                  </a:rPr>
                  <a:t>3</a:t>
                </a:r>
                <a:r>
                  <a:rPr lang="en-US" spc="90" dirty="0">
                    <a:latin typeface="Trebuchet MS"/>
                    <a:cs typeface="Trebuchet MS"/>
                  </a:rPr>
                  <a:t>+…+</a:t>
                </a:r>
                <a:r>
                  <a:rPr lang="en-US" spc="90" dirty="0" err="1">
                    <a:latin typeface="Trebuchet MS"/>
                    <a:cs typeface="Trebuchet MS"/>
                  </a:rPr>
                  <a:t>b</a:t>
                </a:r>
                <a:r>
                  <a:rPr lang="en-US" spc="90" baseline="30000" dirty="0" err="1">
                    <a:latin typeface="Trebuchet MS"/>
                    <a:cs typeface="Trebuchet MS"/>
                  </a:rPr>
                  <a:t>D</a:t>
                </a:r>
                <a:r>
                  <a:rPr lang="en-US" spc="90" dirty="0">
                    <a:latin typeface="Trebuchet MS"/>
                    <a:cs typeface="Trebuchet MS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pc="9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pc="9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pc="9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pc="9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pc="9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b="0" i="1" spc="90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spc="9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pc="90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spc="90" dirty="0">
                    <a:latin typeface="Trebuchet MS"/>
                    <a:cs typeface="Trebuchet MS"/>
                  </a:rPr>
                  <a:t>=O(</a:t>
                </a:r>
                <a:r>
                  <a:rPr lang="en-US" spc="90" dirty="0" err="1">
                    <a:latin typeface="Trebuchet MS"/>
                    <a:cs typeface="Trebuchet MS"/>
                  </a:rPr>
                  <a:t>b</a:t>
                </a:r>
                <a:r>
                  <a:rPr lang="en-US" spc="90" baseline="30000" dirty="0" err="1">
                    <a:latin typeface="Trebuchet MS"/>
                    <a:cs typeface="Trebuchet MS"/>
                  </a:rPr>
                  <a:t>D</a:t>
                </a:r>
                <a:r>
                  <a:rPr lang="en-US" spc="90" dirty="0">
                    <a:latin typeface="Trebuchet MS"/>
                    <a:cs typeface="Trebuchet MS"/>
                  </a:rPr>
                  <a:t>)</a:t>
                </a:r>
              </a:p>
              <a:p>
                <a:pPr marL="1288415" lvl="1" indent="-323215">
                  <a:lnSpc>
                    <a:spcPct val="100000"/>
                  </a:lnSpc>
                  <a:spcBef>
                    <a:spcPts val="1750"/>
                  </a:spcBef>
                  <a:buClr>
                    <a:srgbClr val="000000"/>
                  </a:buClr>
                  <a:buFont typeface="MS Gothic"/>
                  <a:buChar char="•"/>
                  <a:tabLst>
                    <a:tab pos="831850" algn="l"/>
                    <a:tab pos="1760220" algn="l"/>
                  </a:tabLst>
                </a:pPr>
                <a:r>
                  <a:rPr lang="en-US" spc="-190" dirty="0">
                    <a:latin typeface="Trebuchet MS"/>
                    <a:cs typeface="Trebuchet MS"/>
                  </a:rPr>
                  <a:t>E.g. [</a:t>
                </a:r>
                <a:r>
                  <a:rPr lang="en-US" spc="-45" dirty="0">
                    <a:latin typeface="Trebuchet MS"/>
                    <a:cs typeface="Trebuchet MS"/>
                  </a:rPr>
                  <a:t>2</a:t>
                </a:r>
                <a:r>
                  <a:rPr lang="en-US" spc="82" baseline="28571" dirty="0">
                    <a:latin typeface="Tahoma"/>
                    <a:cs typeface="Tahoma"/>
                  </a:rPr>
                  <a:t>50</a:t>
                </a:r>
                <a:r>
                  <a:rPr lang="en-US" baseline="28571" dirty="0">
                    <a:latin typeface="Tahoma"/>
                    <a:cs typeface="Tahoma"/>
                  </a:rPr>
                  <a:t> </a:t>
                </a:r>
                <a:r>
                  <a:rPr lang="en-US" spc="-397" baseline="28571" dirty="0">
                    <a:latin typeface="Tahoma"/>
                    <a:cs typeface="Tahoma"/>
                  </a:rPr>
                  <a:t> </a:t>
                </a:r>
                <a:r>
                  <a:rPr lang="en-US" spc="660" dirty="0">
                    <a:latin typeface="Trebuchet MS"/>
                    <a:cs typeface="Trebuchet MS"/>
                  </a:rPr>
                  <a:t>=</a:t>
                </a:r>
                <a:r>
                  <a:rPr lang="en-US" spc="-50" dirty="0">
                    <a:latin typeface="Trebuchet MS"/>
                    <a:cs typeface="Trebuchet MS"/>
                  </a:rPr>
                  <a:t> </a:t>
                </a:r>
                <a:r>
                  <a:rPr lang="en-US" spc="-45" dirty="0">
                    <a:latin typeface="Trebuchet MS"/>
                    <a:cs typeface="Trebuchet MS"/>
                  </a:rPr>
                  <a:t>112589990684262</a:t>
                </a:r>
                <a:r>
                  <a:rPr lang="en-US" spc="-50" dirty="0">
                    <a:latin typeface="Trebuchet MS"/>
                    <a:cs typeface="Trebuchet MS"/>
                  </a:rPr>
                  <a:t>4</a:t>
                </a:r>
                <a:r>
                  <a:rPr lang="en-US" spc="-190" dirty="0">
                    <a:latin typeface="Trebuchet MS"/>
                    <a:cs typeface="Trebuchet MS"/>
                  </a:rPr>
                  <a:t>]</a:t>
                </a:r>
                <a:endParaRPr lang="en-US" dirty="0">
                  <a:latin typeface="Trebuchet MS"/>
                  <a:cs typeface="Trebuchet MS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8FEA4-3789-784A-B076-B419F97FED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733425" y="1178560"/>
                <a:ext cx="7993886" cy="4792028"/>
              </a:xfrm>
              <a:blipFill>
                <a:blip r:embed="rId2"/>
                <a:stretch>
                  <a:fillRect l="-1268" t="-1323" r="-475" b="-1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Backjumping - Wikipedia">
            <a:extLst>
              <a:ext uri="{FF2B5EF4-FFF2-40B4-BE49-F238E27FC236}">
                <a16:creationId xmlns:a16="http://schemas.microsoft.com/office/drawing/2014/main" id="{15FC6066-A74D-2440-8CE1-4C492A274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2185" y="1282463"/>
            <a:ext cx="3832225" cy="342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384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15680-98A1-3543-A63B-DF2D5C875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Depth-first search (DFS)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191F9-320D-7641-808F-C1556F5A7A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i="1" dirty="0"/>
              <a:t>Depth-first search </a:t>
            </a:r>
            <a:r>
              <a:rPr lang="en-US" dirty="0"/>
              <a:t>always expands the </a:t>
            </a:r>
            <a:r>
              <a:rPr lang="en-US" b="1" dirty="0">
                <a:solidFill>
                  <a:srgbClr val="FF0000"/>
                </a:solidFill>
              </a:rPr>
              <a:t>deepest</a:t>
            </a:r>
            <a:r>
              <a:rPr lang="en-US" dirty="0"/>
              <a:t> node in the current frontier of the search tree.</a:t>
            </a:r>
          </a:p>
          <a:p>
            <a:endParaRPr lang="en-US" dirty="0"/>
          </a:p>
        </p:txBody>
      </p:sp>
      <p:pic>
        <p:nvPicPr>
          <p:cNvPr id="5" name="Picture 4" descr="A picture containing watch, clock&#10;&#10;Description automatically generated">
            <a:extLst>
              <a:ext uri="{FF2B5EF4-FFF2-40B4-BE49-F238E27FC236}">
                <a16:creationId xmlns:a16="http://schemas.microsoft.com/office/drawing/2014/main" id="{15CCE8B2-668B-7D45-A62C-8FE3F45E9E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62" b="2769"/>
          <a:stretch/>
        </p:blipFill>
        <p:spPr>
          <a:xfrm>
            <a:off x="2362200" y="2141315"/>
            <a:ext cx="7467600" cy="400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03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5C14F-E80E-ED4F-8D4D-1AF0F8B78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Depth-first search (DFS)</a:t>
            </a:r>
            <a:br>
              <a:rPr lang="en-GB" altLang="en-US" dirty="0"/>
            </a:br>
            <a:endParaRPr lang="en-US" dirty="0"/>
          </a:p>
        </p:txBody>
      </p:sp>
      <p:grpSp>
        <p:nvGrpSpPr>
          <p:cNvPr id="4" name="object 3">
            <a:extLst>
              <a:ext uri="{FF2B5EF4-FFF2-40B4-BE49-F238E27FC236}">
                <a16:creationId xmlns:a16="http://schemas.microsoft.com/office/drawing/2014/main" id="{1845617D-FB54-5C43-A8B3-866BBDC59191}"/>
              </a:ext>
            </a:extLst>
          </p:cNvPr>
          <p:cNvGrpSpPr/>
          <p:nvPr/>
        </p:nvGrpSpPr>
        <p:grpSpPr>
          <a:xfrm>
            <a:off x="3339147" y="1025272"/>
            <a:ext cx="5513705" cy="1307465"/>
            <a:chOff x="2326437" y="1326214"/>
            <a:chExt cx="5513705" cy="1307465"/>
          </a:xfrm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CF696937-BD55-C345-AB8D-D00F5C608764}"/>
                </a:ext>
              </a:extLst>
            </p:cNvPr>
            <p:cNvSpPr/>
            <p:nvPr/>
          </p:nvSpPr>
          <p:spPr>
            <a:xfrm>
              <a:off x="2339152" y="1602776"/>
              <a:ext cx="5488305" cy="1017905"/>
            </a:xfrm>
            <a:custGeom>
              <a:avLst/>
              <a:gdLst/>
              <a:ahLst/>
              <a:cxnLst/>
              <a:rect l="l" t="t" r="r" b="b"/>
              <a:pathLst>
                <a:path w="5488305" h="1017905">
                  <a:moveTo>
                    <a:pt x="0" y="0"/>
                  </a:moveTo>
                  <a:lnTo>
                    <a:pt x="0" y="1017598"/>
                  </a:lnTo>
                  <a:lnTo>
                    <a:pt x="5488052" y="1017598"/>
                  </a:lnTo>
                  <a:lnTo>
                    <a:pt x="5488052" y="0"/>
                  </a:lnTo>
                  <a:lnTo>
                    <a:pt x="0" y="0"/>
                  </a:lnTo>
                  <a:close/>
                </a:path>
              </a:pathLst>
            </a:custGeom>
            <a:ln w="254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0B8F265F-2293-9341-9BD5-595B63001CF2}"/>
                </a:ext>
              </a:extLst>
            </p:cNvPr>
            <p:cNvSpPr/>
            <p:nvPr/>
          </p:nvSpPr>
          <p:spPr>
            <a:xfrm>
              <a:off x="2466307" y="1326214"/>
              <a:ext cx="5234305" cy="553720"/>
            </a:xfrm>
            <a:custGeom>
              <a:avLst/>
              <a:gdLst/>
              <a:ahLst/>
              <a:cxnLst/>
              <a:rect l="l" t="t" r="r" b="b"/>
              <a:pathLst>
                <a:path w="5234305" h="553719">
                  <a:moveTo>
                    <a:pt x="5233742" y="0"/>
                  </a:moveTo>
                  <a:lnTo>
                    <a:pt x="0" y="0"/>
                  </a:lnTo>
                  <a:lnTo>
                    <a:pt x="0" y="553124"/>
                  </a:lnTo>
                  <a:lnTo>
                    <a:pt x="5233742" y="553124"/>
                  </a:lnTo>
                  <a:lnTo>
                    <a:pt x="52337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6">
              <a:extLst>
                <a:ext uri="{FF2B5EF4-FFF2-40B4-BE49-F238E27FC236}">
                  <a16:creationId xmlns:a16="http://schemas.microsoft.com/office/drawing/2014/main" id="{7C286C14-1B70-1A41-9BBD-901F466FE36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6307" y="1326214"/>
              <a:ext cx="642132" cy="553124"/>
            </a:xfrm>
            <a:prstGeom prst="rect">
              <a:avLst/>
            </a:prstGeom>
          </p:spPr>
        </p:pic>
      </p:grpSp>
      <p:sp>
        <p:nvSpPr>
          <p:cNvPr id="8" name="object 7">
            <a:extLst>
              <a:ext uri="{FF2B5EF4-FFF2-40B4-BE49-F238E27FC236}">
                <a16:creationId xmlns:a16="http://schemas.microsoft.com/office/drawing/2014/main" id="{65F617D4-F403-134A-8CD1-B7E8A78448BA}"/>
              </a:ext>
            </a:extLst>
          </p:cNvPr>
          <p:cNvSpPr txBox="1"/>
          <p:nvPr/>
        </p:nvSpPr>
        <p:spPr>
          <a:xfrm>
            <a:off x="1225899" y="1071922"/>
            <a:ext cx="9740265" cy="427411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021965">
              <a:lnSpc>
                <a:spcPct val="100000"/>
              </a:lnSpc>
              <a:spcBef>
                <a:spcPts val="140"/>
              </a:spcBef>
              <a:tabLst>
                <a:tab pos="4998720" algn="l"/>
              </a:tabLst>
            </a:pPr>
            <a:r>
              <a:rPr sz="2500" b="1" spc="-5" dirty="0">
                <a:solidFill>
                  <a:srgbClr val="FF0000"/>
                </a:solidFill>
                <a:latin typeface="Trebuchet MS"/>
                <a:cs typeface="Trebuchet MS"/>
              </a:rPr>
              <a:t>Assumption:	</a:t>
            </a:r>
            <a:r>
              <a:rPr sz="2500" b="1" spc="-100" dirty="0">
                <a:solidFill>
                  <a:srgbClr val="FF0000"/>
                </a:solidFill>
                <a:latin typeface="Trebuchet MS"/>
                <a:cs typeface="Trebuchet MS"/>
              </a:rPr>
              <a:t>zero</a:t>
            </a:r>
            <a:r>
              <a:rPr sz="2500" b="1" spc="14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500" b="1" spc="-30" dirty="0">
                <a:solidFill>
                  <a:srgbClr val="FF0000"/>
                </a:solidFill>
                <a:latin typeface="Trebuchet MS"/>
                <a:cs typeface="Trebuchet MS"/>
              </a:rPr>
              <a:t>action</a:t>
            </a:r>
            <a:r>
              <a:rPr sz="2500" b="1" spc="15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500" b="1" spc="-10" dirty="0">
                <a:solidFill>
                  <a:srgbClr val="FF0000"/>
                </a:solidFill>
                <a:latin typeface="Trebuchet MS"/>
                <a:cs typeface="Trebuchet MS"/>
              </a:rPr>
              <a:t>costs</a:t>
            </a:r>
            <a:endParaRPr sz="2500" dirty="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2145"/>
              </a:spcBef>
            </a:pPr>
            <a:r>
              <a:rPr sz="2500" spc="-40" dirty="0">
                <a:latin typeface="Trebuchet MS"/>
                <a:cs typeface="Trebuchet MS"/>
              </a:rPr>
              <a:t>Assume</a:t>
            </a:r>
            <a:r>
              <a:rPr sz="2500" spc="90" dirty="0">
                <a:latin typeface="Trebuchet MS"/>
                <a:cs typeface="Trebuchet MS"/>
              </a:rPr>
              <a:t> </a:t>
            </a:r>
            <a:r>
              <a:rPr sz="2500" spc="-90" dirty="0">
                <a:latin typeface="Trebuchet MS"/>
                <a:cs typeface="Trebuchet MS"/>
              </a:rPr>
              <a:t>action</a:t>
            </a:r>
            <a:r>
              <a:rPr sz="2500" spc="95" dirty="0">
                <a:latin typeface="Trebuchet MS"/>
                <a:cs typeface="Trebuchet MS"/>
              </a:rPr>
              <a:t> </a:t>
            </a:r>
            <a:r>
              <a:rPr sz="2500" spc="-70" dirty="0">
                <a:latin typeface="Trebuchet MS"/>
                <a:cs typeface="Trebuchet MS"/>
              </a:rPr>
              <a:t>costs</a:t>
            </a:r>
            <a:r>
              <a:rPr sz="2500" spc="95" dirty="0">
                <a:latin typeface="Trebuchet MS"/>
                <a:cs typeface="Trebuchet MS"/>
              </a:rPr>
              <a:t> </a:t>
            </a:r>
            <a:r>
              <a:rPr sz="2500" spc="35" dirty="0">
                <a:latin typeface="Trebuchet MS"/>
                <a:cs typeface="Trebuchet MS"/>
              </a:rPr>
              <a:t>Cost(</a:t>
            </a:r>
            <a:r>
              <a:rPr sz="2500" i="1" spc="35" dirty="0">
                <a:latin typeface="Times New Roman"/>
                <a:cs typeface="Times New Roman"/>
              </a:rPr>
              <a:t>s,</a:t>
            </a:r>
            <a:r>
              <a:rPr sz="2500" i="1" spc="-200" dirty="0">
                <a:latin typeface="Times New Roman"/>
                <a:cs typeface="Times New Roman"/>
              </a:rPr>
              <a:t> </a:t>
            </a:r>
            <a:r>
              <a:rPr sz="2500" i="1" spc="75" dirty="0">
                <a:latin typeface="Times New Roman"/>
                <a:cs typeface="Times New Roman"/>
              </a:rPr>
              <a:t>a</a:t>
            </a:r>
            <a:r>
              <a:rPr sz="2500" spc="75" dirty="0">
                <a:latin typeface="Trebuchet MS"/>
                <a:cs typeface="Trebuchet MS"/>
              </a:rPr>
              <a:t>)</a:t>
            </a:r>
            <a:r>
              <a:rPr sz="2500" spc="-45" dirty="0">
                <a:latin typeface="Trebuchet MS"/>
                <a:cs typeface="Trebuchet MS"/>
              </a:rPr>
              <a:t> </a:t>
            </a:r>
            <a:r>
              <a:rPr sz="2500" spc="660" dirty="0">
                <a:latin typeface="Trebuchet MS"/>
                <a:cs typeface="Trebuchet MS"/>
              </a:rPr>
              <a:t>=</a:t>
            </a:r>
            <a:r>
              <a:rPr sz="2500" spc="-45" dirty="0">
                <a:latin typeface="Trebuchet MS"/>
                <a:cs typeface="Trebuchet MS"/>
              </a:rPr>
              <a:t> </a:t>
            </a:r>
            <a:r>
              <a:rPr sz="2500" spc="-135" dirty="0">
                <a:latin typeface="Trebuchet MS"/>
                <a:cs typeface="Trebuchet MS"/>
              </a:rPr>
              <a:t>0.</a:t>
            </a:r>
            <a:endParaRPr sz="2500" dirty="0">
              <a:latin typeface="Trebuchet MS"/>
              <a:cs typeface="Trebuchet MS"/>
            </a:endParaRPr>
          </a:p>
          <a:p>
            <a:pPr marL="38100" marR="1156970">
              <a:lnSpc>
                <a:spcPct val="231000"/>
              </a:lnSpc>
              <a:spcBef>
                <a:spcPts val="1150"/>
              </a:spcBef>
            </a:pPr>
            <a:r>
              <a:rPr sz="2500" spc="-125" dirty="0">
                <a:solidFill>
                  <a:srgbClr val="0000A0"/>
                </a:solidFill>
                <a:latin typeface="Trebuchet MS"/>
                <a:cs typeface="Trebuchet MS"/>
              </a:rPr>
              <a:t>Idea</a:t>
            </a:r>
            <a:r>
              <a:rPr sz="2500" spc="-125" dirty="0">
                <a:latin typeface="Trebuchet MS"/>
                <a:cs typeface="Trebuchet MS"/>
              </a:rPr>
              <a:t>:</a:t>
            </a:r>
            <a:r>
              <a:rPr sz="2500" spc="370" dirty="0">
                <a:latin typeface="Trebuchet MS"/>
                <a:cs typeface="Trebuchet MS"/>
              </a:rPr>
              <a:t> </a:t>
            </a:r>
            <a:r>
              <a:rPr sz="2500" spc="-45" dirty="0">
                <a:latin typeface="Trebuchet MS"/>
                <a:cs typeface="Trebuchet MS"/>
              </a:rPr>
              <a:t>Backtracking</a:t>
            </a:r>
            <a:r>
              <a:rPr sz="2500" spc="95" dirty="0">
                <a:latin typeface="Trebuchet MS"/>
                <a:cs typeface="Trebuchet MS"/>
              </a:rPr>
              <a:t> </a:t>
            </a:r>
            <a:r>
              <a:rPr sz="2500" spc="-120" dirty="0">
                <a:latin typeface="Trebuchet MS"/>
                <a:cs typeface="Trebuchet MS"/>
              </a:rPr>
              <a:t>search</a:t>
            </a:r>
            <a:r>
              <a:rPr sz="2500" spc="90" dirty="0">
                <a:latin typeface="Trebuchet MS"/>
                <a:cs typeface="Trebuchet MS"/>
              </a:rPr>
              <a:t> </a:t>
            </a:r>
            <a:r>
              <a:rPr sz="2500" spc="660" dirty="0">
                <a:latin typeface="Trebuchet MS"/>
                <a:cs typeface="Trebuchet MS"/>
              </a:rPr>
              <a:t>+</a:t>
            </a:r>
            <a:r>
              <a:rPr sz="2500" spc="90" dirty="0">
                <a:latin typeface="Trebuchet MS"/>
                <a:cs typeface="Trebuchet MS"/>
              </a:rPr>
              <a:t> </a:t>
            </a:r>
            <a:r>
              <a:rPr sz="2500" spc="-70" dirty="0">
                <a:latin typeface="Trebuchet MS"/>
                <a:cs typeface="Trebuchet MS"/>
              </a:rPr>
              <a:t>stop</a:t>
            </a:r>
            <a:r>
              <a:rPr sz="2500" spc="90" dirty="0">
                <a:latin typeface="Trebuchet MS"/>
                <a:cs typeface="Trebuchet MS"/>
              </a:rPr>
              <a:t> </a:t>
            </a:r>
            <a:r>
              <a:rPr sz="2500" spc="-120" dirty="0">
                <a:latin typeface="Trebuchet MS"/>
                <a:cs typeface="Trebuchet MS"/>
              </a:rPr>
              <a:t>when</a:t>
            </a:r>
            <a:r>
              <a:rPr sz="2500" spc="90" dirty="0">
                <a:latin typeface="Trebuchet MS"/>
                <a:cs typeface="Trebuchet MS"/>
              </a:rPr>
              <a:t> </a:t>
            </a:r>
            <a:r>
              <a:rPr sz="2500" spc="-105" dirty="0">
                <a:latin typeface="Trebuchet MS"/>
                <a:cs typeface="Trebuchet MS"/>
              </a:rPr>
              <a:t>find</a:t>
            </a:r>
            <a:r>
              <a:rPr sz="2500" spc="90" dirty="0">
                <a:latin typeface="Trebuchet MS"/>
                <a:cs typeface="Trebuchet MS"/>
              </a:rPr>
              <a:t> </a:t>
            </a:r>
            <a:r>
              <a:rPr sz="2500" spc="-125" dirty="0">
                <a:latin typeface="Trebuchet MS"/>
                <a:cs typeface="Trebuchet MS"/>
              </a:rPr>
              <a:t>the</a:t>
            </a:r>
            <a:r>
              <a:rPr sz="2500" spc="90" dirty="0">
                <a:latin typeface="Trebuchet MS"/>
                <a:cs typeface="Trebuchet MS"/>
              </a:rPr>
              <a:t> </a:t>
            </a:r>
            <a:r>
              <a:rPr sz="2500" spc="-100" dirty="0">
                <a:latin typeface="Trebuchet MS"/>
                <a:cs typeface="Trebuchet MS"/>
              </a:rPr>
              <a:t>first</a:t>
            </a:r>
            <a:r>
              <a:rPr sz="2500" spc="90" dirty="0">
                <a:latin typeface="Trebuchet MS"/>
                <a:cs typeface="Trebuchet MS"/>
              </a:rPr>
              <a:t> </a:t>
            </a:r>
            <a:r>
              <a:rPr sz="2500" spc="-125" dirty="0">
                <a:latin typeface="Trebuchet MS"/>
                <a:cs typeface="Trebuchet MS"/>
              </a:rPr>
              <a:t>end</a:t>
            </a:r>
            <a:r>
              <a:rPr sz="2500" spc="90" dirty="0">
                <a:latin typeface="Trebuchet MS"/>
                <a:cs typeface="Trebuchet MS"/>
              </a:rPr>
              <a:t> </a:t>
            </a:r>
            <a:r>
              <a:rPr sz="2500" spc="-125" dirty="0">
                <a:latin typeface="Trebuchet MS"/>
                <a:cs typeface="Trebuchet MS"/>
              </a:rPr>
              <a:t>state. </a:t>
            </a:r>
            <a:r>
              <a:rPr sz="2500" spc="-740" dirty="0">
                <a:latin typeface="Trebuchet MS"/>
                <a:cs typeface="Trebuchet MS"/>
              </a:rPr>
              <a:t> </a:t>
            </a:r>
            <a:r>
              <a:rPr sz="2500" spc="-75" dirty="0">
                <a:latin typeface="Trebuchet MS"/>
                <a:cs typeface="Trebuchet MS"/>
              </a:rPr>
              <a:t>If</a:t>
            </a:r>
            <a:r>
              <a:rPr sz="2500" spc="85" dirty="0">
                <a:latin typeface="Trebuchet MS"/>
                <a:cs typeface="Trebuchet MS"/>
              </a:rPr>
              <a:t> </a:t>
            </a:r>
            <a:r>
              <a:rPr sz="2500" i="1" spc="-165" dirty="0">
                <a:latin typeface="Times New Roman"/>
                <a:cs typeface="Times New Roman"/>
              </a:rPr>
              <a:t>b</a:t>
            </a:r>
            <a:r>
              <a:rPr sz="2500" i="1" spc="220" dirty="0">
                <a:latin typeface="Times New Roman"/>
                <a:cs typeface="Times New Roman"/>
              </a:rPr>
              <a:t> </a:t>
            </a:r>
            <a:r>
              <a:rPr sz="2500" spc="-80" dirty="0">
                <a:latin typeface="Trebuchet MS"/>
                <a:cs typeface="Trebuchet MS"/>
              </a:rPr>
              <a:t>actions</a:t>
            </a:r>
            <a:r>
              <a:rPr sz="2500" spc="90" dirty="0">
                <a:latin typeface="Trebuchet MS"/>
                <a:cs typeface="Trebuchet MS"/>
              </a:rPr>
              <a:t> </a:t>
            </a:r>
            <a:r>
              <a:rPr sz="2500" spc="-120" dirty="0">
                <a:latin typeface="Trebuchet MS"/>
                <a:cs typeface="Trebuchet MS"/>
              </a:rPr>
              <a:t>per</a:t>
            </a:r>
            <a:r>
              <a:rPr sz="2500" spc="90" dirty="0">
                <a:latin typeface="Trebuchet MS"/>
                <a:cs typeface="Trebuchet MS"/>
              </a:rPr>
              <a:t> </a:t>
            </a:r>
            <a:r>
              <a:rPr sz="2500" spc="-125" dirty="0">
                <a:latin typeface="Trebuchet MS"/>
                <a:cs typeface="Trebuchet MS"/>
              </a:rPr>
              <a:t>state,</a:t>
            </a:r>
            <a:r>
              <a:rPr sz="2500" spc="95" dirty="0">
                <a:latin typeface="Trebuchet MS"/>
                <a:cs typeface="Trebuchet MS"/>
              </a:rPr>
              <a:t> </a:t>
            </a:r>
            <a:r>
              <a:rPr sz="2500" spc="-75" dirty="0">
                <a:latin typeface="Trebuchet MS"/>
                <a:cs typeface="Trebuchet MS"/>
              </a:rPr>
              <a:t>maximum</a:t>
            </a:r>
            <a:r>
              <a:rPr sz="2500" spc="90" dirty="0">
                <a:latin typeface="Trebuchet MS"/>
                <a:cs typeface="Trebuchet MS"/>
              </a:rPr>
              <a:t> </a:t>
            </a:r>
            <a:r>
              <a:rPr sz="2500" spc="-110" dirty="0">
                <a:latin typeface="Trebuchet MS"/>
                <a:cs typeface="Trebuchet MS"/>
              </a:rPr>
              <a:t>depth</a:t>
            </a:r>
            <a:r>
              <a:rPr sz="2500" spc="90" dirty="0">
                <a:latin typeface="Trebuchet MS"/>
                <a:cs typeface="Trebuchet MS"/>
              </a:rPr>
              <a:t> </a:t>
            </a:r>
            <a:r>
              <a:rPr sz="2500" spc="-75" dirty="0">
                <a:latin typeface="Trebuchet MS"/>
                <a:cs typeface="Trebuchet MS"/>
              </a:rPr>
              <a:t>is</a:t>
            </a:r>
            <a:r>
              <a:rPr sz="2500" spc="90" dirty="0">
                <a:latin typeface="Trebuchet MS"/>
                <a:cs typeface="Trebuchet MS"/>
              </a:rPr>
              <a:t> </a:t>
            </a:r>
            <a:r>
              <a:rPr sz="2500" i="1" spc="290" dirty="0">
                <a:latin typeface="Times New Roman"/>
                <a:cs typeface="Times New Roman"/>
              </a:rPr>
              <a:t>D</a:t>
            </a:r>
            <a:r>
              <a:rPr sz="2500" spc="-100" dirty="0">
                <a:latin typeface="Trebuchet MS"/>
                <a:cs typeface="Trebuchet MS"/>
              </a:rPr>
              <a:t>:</a:t>
            </a:r>
            <a:endParaRPr sz="3350" dirty="0">
              <a:latin typeface="Trebuchet MS"/>
              <a:cs typeface="Trebuchet MS"/>
            </a:endParaRPr>
          </a:p>
          <a:p>
            <a:pPr marL="843915" indent="-323215">
              <a:lnSpc>
                <a:spcPct val="100000"/>
              </a:lnSpc>
              <a:buClr>
                <a:srgbClr val="000000"/>
              </a:buClr>
              <a:buFont typeface="MS Gothic"/>
              <a:buChar char="•"/>
              <a:tabLst>
                <a:tab pos="844550" algn="l"/>
              </a:tabLst>
            </a:pPr>
            <a:r>
              <a:rPr sz="2500" spc="-90" dirty="0">
                <a:solidFill>
                  <a:srgbClr val="0000A0"/>
                </a:solidFill>
                <a:latin typeface="Trebuchet MS"/>
                <a:cs typeface="Trebuchet MS"/>
              </a:rPr>
              <a:t>Space</a:t>
            </a:r>
            <a:r>
              <a:rPr sz="2500" spc="-90" dirty="0">
                <a:latin typeface="Trebuchet MS"/>
                <a:cs typeface="Trebuchet MS"/>
              </a:rPr>
              <a:t>:</a:t>
            </a:r>
            <a:r>
              <a:rPr sz="2500" spc="345" dirty="0">
                <a:latin typeface="Trebuchet MS"/>
                <a:cs typeface="Trebuchet MS"/>
              </a:rPr>
              <a:t> </a:t>
            </a:r>
            <a:r>
              <a:rPr sz="2500" spc="-100" dirty="0">
                <a:latin typeface="Trebuchet MS"/>
                <a:cs typeface="Trebuchet MS"/>
              </a:rPr>
              <a:t>still</a:t>
            </a:r>
            <a:r>
              <a:rPr sz="2500" spc="80" dirty="0">
                <a:latin typeface="Trebuchet MS"/>
                <a:cs typeface="Trebuchet MS"/>
              </a:rPr>
              <a:t> </a:t>
            </a:r>
            <a:r>
              <a:rPr sz="2500" i="1" spc="170" dirty="0">
                <a:latin typeface="Times New Roman"/>
                <a:cs typeface="Times New Roman"/>
              </a:rPr>
              <a:t>O</a:t>
            </a:r>
            <a:r>
              <a:rPr sz="2500" spc="170" dirty="0">
                <a:latin typeface="Trebuchet MS"/>
                <a:cs typeface="Trebuchet MS"/>
              </a:rPr>
              <a:t>(</a:t>
            </a:r>
            <a:r>
              <a:rPr sz="2500" i="1" spc="170" dirty="0">
                <a:latin typeface="Times New Roman"/>
                <a:cs typeface="Times New Roman"/>
              </a:rPr>
              <a:t>D</a:t>
            </a:r>
            <a:r>
              <a:rPr sz="2500" spc="170" dirty="0">
                <a:latin typeface="Trebuchet MS"/>
                <a:cs typeface="Trebuchet MS"/>
              </a:rPr>
              <a:t>)</a:t>
            </a:r>
            <a:endParaRPr sz="2500" dirty="0">
              <a:latin typeface="Trebuchet MS"/>
              <a:cs typeface="Trebuchet MS"/>
            </a:endParaRPr>
          </a:p>
          <a:p>
            <a:pPr marL="843915" marR="55880" indent="-322580">
              <a:lnSpc>
                <a:spcPct val="101600"/>
              </a:lnSpc>
              <a:spcBef>
                <a:spcPts val="1080"/>
              </a:spcBef>
              <a:buClr>
                <a:srgbClr val="000000"/>
              </a:buClr>
              <a:buFont typeface="MS Gothic"/>
              <a:buChar char="•"/>
              <a:tabLst>
                <a:tab pos="844550" algn="l"/>
              </a:tabLst>
            </a:pPr>
            <a:r>
              <a:rPr sz="2500" spc="-70" dirty="0">
                <a:solidFill>
                  <a:srgbClr val="0000A0"/>
                </a:solidFill>
                <a:latin typeface="Trebuchet MS"/>
                <a:cs typeface="Trebuchet MS"/>
              </a:rPr>
              <a:t>Time</a:t>
            </a:r>
            <a:r>
              <a:rPr sz="2500" spc="-70" dirty="0">
                <a:latin typeface="Trebuchet MS"/>
                <a:cs typeface="Trebuchet MS"/>
              </a:rPr>
              <a:t>:</a:t>
            </a:r>
            <a:r>
              <a:rPr sz="2500" spc="275" dirty="0">
                <a:latin typeface="Trebuchet MS"/>
                <a:cs typeface="Trebuchet MS"/>
              </a:rPr>
              <a:t> </a:t>
            </a:r>
            <a:r>
              <a:rPr sz="2500" spc="-100" dirty="0">
                <a:latin typeface="Trebuchet MS"/>
                <a:cs typeface="Trebuchet MS"/>
              </a:rPr>
              <a:t>still</a:t>
            </a:r>
            <a:r>
              <a:rPr sz="2500" spc="-95" dirty="0">
                <a:latin typeface="Trebuchet MS"/>
                <a:cs typeface="Trebuchet MS"/>
              </a:rPr>
              <a:t> </a:t>
            </a:r>
            <a:r>
              <a:rPr sz="2500" i="1" spc="105" dirty="0">
                <a:latin typeface="Times New Roman"/>
                <a:cs typeface="Times New Roman"/>
              </a:rPr>
              <a:t>O</a:t>
            </a:r>
            <a:r>
              <a:rPr sz="2500" spc="105" dirty="0">
                <a:latin typeface="Trebuchet MS"/>
                <a:cs typeface="Trebuchet MS"/>
              </a:rPr>
              <a:t>(</a:t>
            </a:r>
            <a:r>
              <a:rPr sz="2500" i="1" spc="105" dirty="0">
                <a:latin typeface="Times New Roman"/>
                <a:cs typeface="Times New Roman"/>
              </a:rPr>
              <a:t>b</a:t>
            </a:r>
            <a:r>
              <a:rPr sz="2625" i="1" spc="157" baseline="28571" dirty="0">
                <a:latin typeface="Verdana"/>
                <a:cs typeface="Verdana"/>
              </a:rPr>
              <a:t>D</a:t>
            </a:r>
            <a:r>
              <a:rPr sz="2625" i="1" spc="-652" baseline="28571" dirty="0">
                <a:latin typeface="Verdana"/>
                <a:cs typeface="Verdana"/>
              </a:rPr>
              <a:t> </a:t>
            </a:r>
            <a:r>
              <a:rPr sz="2500" spc="65" dirty="0">
                <a:latin typeface="Trebuchet MS"/>
                <a:cs typeface="Trebuchet MS"/>
              </a:rPr>
              <a:t>)</a:t>
            </a:r>
            <a:r>
              <a:rPr sz="2500" spc="-105" dirty="0">
                <a:latin typeface="Trebuchet MS"/>
                <a:cs typeface="Trebuchet MS"/>
              </a:rPr>
              <a:t> </a:t>
            </a:r>
            <a:r>
              <a:rPr sz="2500" spc="-114" dirty="0">
                <a:latin typeface="Trebuchet MS"/>
                <a:cs typeface="Trebuchet MS"/>
              </a:rPr>
              <a:t>worst</a:t>
            </a:r>
            <a:r>
              <a:rPr sz="2500" spc="-100" dirty="0">
                <a:latin typeface="Trebuchet MS"/>
                <a:cs typeface="Trebuchet MS"/>
              </a:rPr>
              <a:t> </a:t>
            </a:r>
            <a:r>
              <a:rPr sz="2500" spc="-140" dirty="0">
                <a:latin typeface="Trebuchet MS"/>
                <a:cs typeface="Trebuchet MS"/>
              </a:rPr>
              <a:t>case,</a:t>
            </a:r>
            <a:r>
              <a:rPr sz="2500" spc="-65" dirty="0">
                <a:latin typeface="Trebuchet MS"/>
                <a:cs typeface="Trebuchet MS"/>
              </a:rPr>
              <a:t> </a:t>
            </a:r>
            <a:r>
              <a:rPr sz="2500" spc="-75" dirty="0">
                <a:latin typeface="Trebuchet MS"/>
                <a:cs typeface="Trebuchet MS"/>
              </a:rPr>
              <a:t>but</a:t>
            </a:r>
            <a:r>
              <a:rPr sz="2500" spc="-105" dirty="0">
                <a:latin typeface="Trebuchet MS"/>
                <a:cs typeface="Trebuchet MS"/>
              </a:rPr>
              <a:t> </a:t>
            </a:r>
            <a:r>
              <a:rPr sz="2500" spc="-95" dirty="0">
                <a:latin typeface="Trebuchet MS"/>
                <a:cs typeface="Trebuchet MS"/>
              </a:rPr>
              <a:t>could</a:t>
            </a:r>
            <a:r>
              <a:rPr sz="2500" spc="-100" dirty="0">
                <a:latin typeface="Trebuchet MS"/>
                <a:cs typeface="Trebuchet MS"/>
              </a:rPr>
              <a:t> </a:t>
            </a:r>
            <a:r>
              <a:rPr sz="2500" spc="-125" dirty="0">
                <a:latin typeface="Trebuchet MS"/>
                <a:cs typeface="Trebuchet MS"/>
              </a:rPr>
              <a:t>be</a:t>
            </a:r>
            <a:r>
              <a:rPr sz="2500" spc="-105" dirty="0">
                <a:latin typeface="Trebuchet MS"/>
                <a:cs typeface="Trebuchet MS"/>
              </a:rPr>
              <a:t> </a:t>
            </a:r>
            <a:r>
              <a:rPr sz="2500" spc="-75" dirty="0">
                <a:latin typeface="Trebuchet MS"/>
                <a:cs typeface="Trebuchet MS"/>
              </a:rPr>
              <a:t>much</a:t>
            </a:r>
            <a:r>
              <a:rPr sz="2500" spc="-100" dirty="0">
                <a:latin typeface="Trebuchet MS"/>
                <a:cs typeface="Trebuchet MS"/>
              </a:rPr>
              <a:t> </a:t>
            </a:r>
            <a:r>
              <a:rPr sz="2500" spc="-125" dirty="0">
                <a:latin typeface="Trebuchet MS"/>
                <a:cs typeface="Trebuchet MS"/>
              </a:rPr>
              <a:t>better</a:t>
            </a:r>
            <a:r>
              <a:rPr sz="2500" spc="-105" dirty="0">
                <a:latin typeface="Trebuchet MS"/>
                <a:cs typeface="Trebuchet MS"/>
              </a:rPr>
              <a:t> </a:t>
            </a:r>
            <a:r>
              <a:rPr sz="2500" spc="-130" dirty="0">
                <a:latin typeface="Trebuchet MS"/>
                <a:cs typeface="Trebuchet MS"/>
              </a:rPr>
              <a:t>if</a:t>
            </a:r>
            <a:r>
              <a:rPr sz="2500" spc="-100" dirty="0">
                <a:latin typeface="Trebuchet MS"/>
                <a:cs typeface="Trebuchet MS"/>
              </a:rPr>
              <a:t> </a:t>
            </a:r>
            <a:r>
              <a:rPr sz="2500" spc="-75" dirty="0">
                <a:latin typeface="Trebuchet MS"/>
                <a:cs typeface="Trebuchet MS"/>
              </a:rPr>
              <a:t>solutions </a:t>
            </a:r>
            <a:r>
              <a:rPr sz="2500" spc="-740" dirty="0">
                <a:latin typeface="Trebuchet MS"/>
                <a:cs typeface="Trebuchet MS"/>
              </a:rPr>
              <a:t> </a:t>
            </a:r>
            <a:r>
              <a:rPr sz="2500" spc="-170" dirty="0">
                <a:latin typeface="Trebuchet MS"/>
                <a:cs typeface="Trebuchet MS"/>
              </a:rPr>
              <a:t>are</a:t>
            </a:r>
            <a:r>
              <a:rPr sz="2500" spc="90" dirty="0">
                <a:latin typeface="Trebuchet MS"/>
                <a:cs typeface="Trebuchet MS"/>
              </a:rPr>
              <a:t> </a:t>
            </a:r>
            <a:r>
              <a:rPr sz="2500" spc="-110" dirty="0">
                <a:latin typeface="Trebuchet MS"/>
                <a:cs typeface="Trebuchet MS"/>
              </a:rPr>
              <a:t>easy</a:t>
            </a:r>
            <a:r>
              <a:rPr sz="2500" spc="90" dirty="0">
                <a:latin typeface="Trebuchet MS"/>
                <a:cs typeface="Trebuchet MS"/>
              </a:rPr>
              <a:t> </a:t>
            </a:r>
            <a:r>
              <a:rPr sz="2500" spc="-75" dirty="0">
                <a:latin typeface="Trebuchet MS"/>
                <a:cs typeface="Trebuchet MS"/>
              </a:rPr>
              <a:t>to</a:t>
            </a:r>
            <a:r>
              <a:rPr sz="2500" spc="90" dirty="0">
                <a:latin typeface="Trebuchet MS"/>
                <a:cs typeface="Trebuchet MS"/>
              </a:rPr>
              <a:t> </a:t>
            </a:r>
            <a:r>
              <a:rPr sz="2500" spc="-105" dirty="0">
                <a:latin typeface="Trebuchet MS"/>
                <a:cs typeface="Trebuchet MS"/>
              </a:rPr>
              <a:t>find</a:t>
            </a:r>
            <a:endParaRPr sz="25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148019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36F68-28C1-B241-A5E9-E624C84E3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(BFS)</a:t>
            </a:r>
          </a:p>
        </p:txBody>
      </p:sp>
      <p:pic>
        <p:nvPicPr>
          <p:cNvPr id="5" name="Content Placeholder 4" descr="Shape, arrow&#10;&#10;Description automatically generated">
            <a:extLst>
              <a:ext uri="{FF2B5EF4-FFF2-40B4-BE49-F238E27FC236}">
                <a16:creationId xmlns:a16="http://schemas.microsoft.com/office/drawing/2014/main" id="{4EBEA030-C9C1-4F46-9694-312F60DC375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282881" y="3077014"/>
            <a:ext cx="3683000" cy="2476500"/>
          </a:xfrm>
        </p:spPr>
      </p:pic>
      <p:pic>
        <p:nvPicPr>
          <p:cNvPr id="7" name="Picture 6" descr="A picture containing clock, watch&#10;&#10;Description automatically generated">
            <a:extLst>
              <a:ext uri="{FF2B5EF4-FFF2-40B4-BE49-F238E27FC236}">
                <a16:creationId xmlns:a16="http://schemas.microsoft.com/office/drawing/2014/main" id="{941A63F4-1479-4446-8BB1-526627CD6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613" y="3089714"/>
            <a:ext cx="4013200" cy="2451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30037-3D1C-A640-A96E-895FE7BD3BB2}"/>
              </a:ext>
            </a:extLst>
          </p:cNvPr>
          <p:cNvSpPr txBox="1"/>
          <p:nvPr/>
        </p:nvSpPr>
        <p:spPr>
          <a:xfrm>
            <a:off x="733096" y="1317186"/>
            <a:ext cx="102860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Avenir Book" panose="02000503020000020003" pitchFamily="2" charset="0"/>
              </a:rPr>
              <a:t>Breadth-first search </a:t>
            </a:r>
            <a:r>
              <a:rPr lang="en-US" sz="2400" dirty="0">
                <a:latin typeface="Avenir Book" panose="02000503020000020003" pitchFamily="2" charset="0"/>
              </a:rPr>
              <a:t>is a simple strategy in which the </a:t>
            </a:r>
            <a:r>
              <a:rPr lang="en-US" sz="2400" b="1" dirty="0">
                <a:solidFill>
                  <a:srgbClr val="FF0000"/>
                </a:solidFill>
                <a:latin typeface="Avenir Book" panose="02000503020000020003" pitchFamily="2" charset="0"/>
              </a:rPr>
              <a:t>root node is expanded first</a:t>
            </a:r>
            <a:r>
              <a:rPr lang="en-US" sz="2400" dirty="0">
                <a:latin typeface="Avenir Book" panose="02000503020000020003" pitchFamily="2" charset="0"/>
              </a:rPr>
              <a:t>, then all the successors of the root node are expanded next, then their successors, and so on.</a:t>
            </a:r>
          </a:p>
          <a:p>
            <a:endParaRPr lang="en-US" sz="24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025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4087A-4001-E740-91F3-91951D8BE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(BFS)</a:t>
            </a:r>
          </a:p>
        </p:txBody>
      </p:sp>
      <p:pic>
        <p:nvPicPr>
          <p:cNvPr id="6" name="Content Placeholder 5" descr="A picture containing clock, watch&#10;&#10;Description automatically generated">
            <a:extLst>
              <a:ext uri="{FF2B5EF4-FFF2-40B4-BE49-F238E27FC236}">
                <a16:creationId xmlns:a16="http://schemas.microsoft.com/office/drawing/2014/main" id="{BFEE6324-7165-7746-868A-CBDDAA65F87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201106" y="2743299"/>
            <a:ext cx="4102100" cy="2476500"/>
          </a:xfrm>
        </p:spPr>
      </p:pic>
      <p:pic>
        <p:nvPicPr>
          <p:cNvPr id="4" name="Picture 3" descr="A picture containing clock, watch&#10;&#10;Description automatically generated">
            <a:extLst>
              <a:ext uri="{FF2B5EF4-FFF2-40B4-BE49-F238E27FC236}">
                <a16:creationId xmlns:a16="http://schemas.microsoft.com/office/drawing/2014/main" id="{BA4716C4-D2FC-F04A-90D2-90531D2D9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996" y="2768699"/>
            <a:ext cx="3898900" cy="2425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4BD7BC-C4C1-374B-8E40-6DA96EC79968}"/>
              </a:ext>
            </a:extLst>
          </p:cNvPr>
          <p:cNvSpPr txBox="1"/>
          <p:nvPr/>
        </p:nvSpPr>
        <p:spPr>
          <a:xfrm>
            <a:off x="733096" y="1317186"/>
            <a:ext cx="102860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Avenir Book" panose="02000503020000020003" pitchFamily="2" charset="0"/>
              </a:rPr>
              <a:t>Breadth-first search </a:t>
            </a:r>
            <a:r>
              <a:rPr lang="en-US" sz="2400" dirty="0">
                <a:latin typeface="Avenir Book" panose="02000503020000020003" pitchFamily="2" charset="0"/>
              </a:rPr>
              <a:t>is a simple strategy in which the </a:t>
            </a:r>
            <a:r>
              <a:rPr lang="en-US" sz="2400" b="1" dirty="0">
                <a:solidFill>
                  <a:srgbClr val="FF0000"/>
                </a:solidFill>
                <a:latin typeface="Avenir Book" panose="02000503020000020003" pitchFamily="2" charset="0"/>
              </a:rPr>
              <a:t>root node is expanded first</a:t>
            </a:r>
            <a:r>
              <a:rPr lang="en-US" sz="2400" dirty="0">
                <a:latin typeface="Avenir Book" panose="02000503020000020003" pitchFamily="2" charset="0"/>
              </a:rPr>
              <a:t>, then all the successors of the root node are expanded next, then their successors, and so on.</a:t>
            </a:r>
          </a:p>
          <a:p>
            <a:endParaRPr lang="en-US" sz="24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276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559B3-93CF-E441-8476-CEABED112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(BFS)</a:t>
            </a:r>
          </a:p>
        </p:txBody>
      </p:sp>
      <p:grpSp>
        <p:nvGrpSpPr>
          <p:cNvPr id="4" name="object 3">
            <a:extLst>
              <a:ext uri="{FF2B5EF4-FFF2-40B4-BE49-F238E27FC236}">
                <a16:creationId xmlns:a16="http://schemas.microsoft.com/office/drawing/2014/main" id="{CF281CEA-BE9B-964D-A2BE-AD0740C14740}"/>
              </a:ext>
            </a:extLst>
          </p:cNvPr>
          <p:cNvGrpSpPr/>
          <p:nvPr/>
        </p:nvGrpSpPr>
        <p:grpSpPr>
          <a:xfrm>
            <a:off x="1458410" y="1178560"/>
            <a:ext cx="8701633" cy="1854007"/>
            <a:chOff x="1407476" y="1326214"/>
            <a:chExt cx="7352030" cy="1307465"/>
          </a:xfrm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11A022BB-6E10-7B4B-9EF5-DF8E20EE5B01}"/>
                </a:ext>
              </a:extLst>
            </p:cNvPr>
            <p:cNvSpPr/>
            <p:nvPr/>
          </p:nvSpPr>
          <p:spPr>
            <a:xfrm>
              <a:off x="1420192" y="1602776"/>
              <a:ext cx="7325995" cy="1017905"/>
            </a:xfrm>
            <a:custGeom>
              <a:avLst/>
              <a:gdLst/>
              <a:ahLst/>
              <a:cxnLst/>
              <a:rect l="l" t="t" r="r" b="b"/>
              <a:pathLst>
                <a:path w="7325995" h="1017905">
                  <a:moveTo>
                    <a:pt x="0" y="0"/>
                  </a:moveTo>
                  <a:lnTo>
                    <a:pt x="0" y="1017598"/>
                  </a:lnTo>
                  <a:lnTo>
                    <a:pt x="7325972" y="1017598"/>
                  </a:lnTo>
                  <a:lnTo>
                    <a:pt x="7325972" y="0"/>
                  </a:lnTo>
                  <a:lnTo>
                    <a:pt x="0" y="0"/>
                  </a:lnTo>
                  <a:close/>
                </a:path>
              </a:pathLst>
            </a:custGeom>
            <a:ln w="254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F86B1077-A977-1345-AD75-00FE2F522865}"/>
                </a:ext>
              </a:extLst>
            </p:cNvPr>
            <p:cNvSpPr/>
            <p:nvPr/>
          </p:nvSpPr>
          <p:spPr>
            <a:xfrm>
              <a:off x="1547347" y="1326214"/>
              <a:ext cx="5880735" cy="553720"/>
            </a:xfrm>
            <a:custGeom>
              <a:avLst/>
              <a:gdLst/>
              <a:ahLst/>
              <a:cxnLst/>
              <a:rect l="l" t="t" r="r" b="b"/>
              <a:pathLst>
                <a:path w="5880734" h="553719">
                  <a:moveTo>
                    <a:pt x="5880720" y="0"/>
                  </a:moveTo>
                  <a:lnTo>
                    <a:pt x="0" y="0"/>
                  </a:lnTo>
                  <a:lnTo>
                    <a:pt x="0" y="553124"/>
                  </a:lnTo>
                  <a:lnTo>
                    <a:pt x="5880720" y="553124"/>
                  </a:lnTo>
                  <a:lnTo>
                    <a:pt x="58807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6">
              <a:extLst>
                <a:ext uri="{FF2B5EF4-FFF2-40B4-BE49-F238E27FC236}">
                  <a16:creationId xmlns:a16="http://schemas.microsoft.com/office/drawing/2014/main" id="{E039A22D-A0FE-5346-9A52-59DFC52725C7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7347" y="1326214"/>
              <a:ext cx="642132" cy="553124"/>
            </a:xfrm>
            <a:prstGeom prst="rect">
              <a:avLst/>
            </a:prstGeom>
          </p:spPr>
        </p:pic>
      </p:grpSp>
      <p:sp>
        <p:nvSpPr>
          <p:cNvPr id="8" name="object 7">
            <a:extLst>
              <a:ext uri="{FF2B5EF4-FFF2-40B4-BE49-F238E27FC236}">
                <a16:creationId xmlns:a16="http://schemas.microsoft.com/office/drawing/2014/main" id="{FF05D327-0F26-F249-B789-94BEF9A69D90}"/>
              </a:ext>
            </a:extLst>
          </p:cNvPr>
          <p:cNvSpPr txBox="1"/>
          <p:nvPr/>
        </p:nvSpPr>
        <p:spPr>
          <a:xfrm>
            <a:off x="1626426" y="1225210"/>
            <a:ext cx="9622270" cy="470128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  <a:tabLst>
                <a:tab pos="4067175" algn="l"/>
              </a:tabLst>
            </a:pPr>
            <a:r>
              <a:rPr lang="en-US" sz="2500" b="1" spc="-5" dirty="0">
                <a:solidFill>
                  <a:srgbClr val="FF0000"/>
                </a:solidFill>
                <a:latin typeface="Trebuchet MS"/>
                <a:cs typeface="Trebuchet MS"/>
              </a:rPr>
              <a:t>            </a:t>
            </a:r>
            <a:r>
              <a:rPr sz="2500" b="1" spc="-5" dirty="0">
                <a:solidFill>
                  <a:srgbClr val="FF0000"/>
                </a:solidFill>
                <a:latin typeface="Trebuchet MS"/>
                <a:cs typeface="Trebuchet MS"/>
              </a:rPr>
              <a:t>Assumption:</a:t>
            </a:r>
            <a:r>
              <a:rPr lang="en-US" sz="2500" b="1" spc="-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500" b="1" spc="-15" dirty="0">
                <a:solidFill>
                  <a:srgbClr val="FF0000"/>
                </a:solidFill>
                <a:latin typeface="Trebuchet MS"/>
                <a:cs typeface="Trebuchet MS"/>
              </a:rPr>
              <a:t>constant</a:t>
            </a:r>
            <a:r>
              <a:rPr lang="en-US" sz="2500" b="1" spc="-15" dirty="0">
                <a:solidFill>
                  <a:srgbClr val="FF0000"/>
                </a:solidFill>
                <a:latin typeface="Trebuchet MS"/>
                <a:cs typeface="Trebuchet MS"/>
              </a:rPr>
              <a:t>/nondecreasing</a:t>
            </a:r>
            <a:r>
              <a:rPr sz="2500" b="1" spc="15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endParaRPr lang="en-US" sz="2500" b="1" spc="150" dirty="0">
              <a:solidFill>
                <a:srgbClr val="FF0000"/>
              </a:solidFill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40"/>
              </a:spcBef>
              <a:tabLst>
                <a:tab pos="4067175" algn="l"/>
              </a:tabLst>
            </a:pPr>
            <a:r>
              <a:rPr lang="en-US" sz="2500" b="1" spc="150" dirty="0">
                <a:solidFill>
                  <a:srgbClr val="FF0000"/>
                </a:solidFill>
                <a:latin typeface="Trebuchet MS"/>
                <a:cs typeface="Trebuchet MS"/>
              </a:rPr>
              <a:t>                           </a:t>
            </a:r>
            <a:r>
              <a:rPr sz="2500" b="1" spc="-30" dirty="0">
                <a:solidFill>
                  <a:srgbClr val="FF0000"/>
                </a:solidFill>
                <a:latin typeface="Trebuchet MS"/>
                <a:cs typeface="Trebuchet MS"/>
              </a:rPr>
              <a:t>action</a:t>
            </a:r>
            <a:r>
              <a:rPr sz="2500" b="1" spc="1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500" b="1" spc="-10" dirty="0">
                <a:solidFill>
                  <a:srgbClr val="FF0000"/>
                </a:solidFill>
                <a:latin typeface="Trebuchet MS"/>
                <a:cs typeface="Trebuchet MS"/>
              </a:rPr>
              <a:t>costs</a:t>
            </a:r>
            <a:endParaRPr sz="2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145"/>
              </a:spcBef>
            </a:pPr>
            <a:r>
              <a:rPr lang="en-US" sz="2500" spc="-40" dirty="0">
                <a:latin typeface="Trebuchet MS"/>
                <a:cs typeface="Trebuchet MS"/>
              </a:rPr>
              <a:t>E.g. </a:t>
            </a:r>
            <a:r>
              <a:rPr sz="2500" spc="-40" dirty="0">
                <a:latin typeface="Trebuchet MS"/>
                <a:cs typeface="Trebuchet MS"/>
              </a:rPr>
              <a:t>Assume</a:t>
            </a:r>
            <a:r>
              <a:rPr sz="2500" spc="90" dirty="0">
                <a:latin typeface="Trebuchet MS"/>
                <a:cs typeface="Trebuchet MS"/>
              </a:rPr>
              <a:t> </a:t>
            </a:r>
            <a:r>
              <a:rPr sz="2500" spc="-90" dirty="0">
                <a:latin typeface="Trebuchet MS"/>
                <a:cs typeface="Trebuchet MS"/>
              </a:rPr>
              <a:t>action</a:t>
            </a:r>
            <a:r>
              <a:rPr sz="2500" spc="95" dirty="0">
                <a:latin typeface="Trebuchet MS"/>
                <a:cs typeface="Trebuchet MS"/>
              </a:rPr>
              <a:t> </a:t>
            </a:r>
            <a:r>
              <a:rPr sz="2500" spc="-70" dirty="0">
                <a:latin typeface="Trebuchet MS"/>
                <a:cs typeface="Trebuchet MS"/>
              </a:rPr>
              <a:t>costs</a:t>
            </a:r>
            <a:r>
              <a:rPr sz="2500" spc="95" dirty="0">
                <a:latin typeface="Trebuchet MS"/>
                <a:cs typeface="Trebuchet MS"/>
              </a:rPr>
              <a:t> </a:t>
            </a:r>
            <a:r>
              <a:rPr sz="2500" spc="15" dirty="0">
                <a:latin typeface="Trebuchet MS"/>
                <a:cs typeface="Trebuchet MS"/>
              </a:rPr>
              <a:t>Cost(</a:t>
            </a:r>
            <a:r>
              <a:rPr sz="2500" i="1" spc="15" dirty="0">
                <a:latin typeface="Georgia"/>
                <a:cs typeface="Georgia"/>
              </a:rPr>
              <a:t>s,</a:t>
            </a:r>
            <a:r>
              <a:rPr sz="2500" i="1" spc="-180" dirty="0">
                <a:latin typeface="Georgia"/>
                <a:cs typeface="Georgia"/>
              </a:rPr>
              <a:t> </a:t>
            </a:r>
            <a:r>
              <a:rPr sz="2500" i="1" spc="-15" dirty="0">
                <a:latin typeface="Georgia"/>
                <a:cs typeface="Georgia"/>
              </a:rPr>
              <a:t>a</a:t>
            </a:r>
            <a:r>
              <a:rPr sz="2500" spc="-15" dirty="0">
                <a:latin typeface="Trebuchet MS"/>
                <a:cs typeface="Trebuchet MS"/>
              </a:rPr>
              <a:t>)</a:t>
            </a:r>
            <a:r>
              <a:rPr sz="2500" spc="-45" dirty="0">
                <a:latin typeface="Trebuchet MS"/>
                <a:cs typeface="Trebuchet MS"/>
              </a:rPr>
              <a:t> </a:t>
            </a:r>
            <a:r>
              <a:rPr sz="2500" spc="660" dirty="0">
                <a:latin typeface="Trebuchet MS"/>
                <a:cs typeface="Trebuchet MS"/>
              </a:rPr>
              <a:t>=</a:t>
            </a:r>
            <a:r>
              <a:rPr sz="2500" spc="-45" dirty="0">
                <a:latin typeface="Trebuchet MS"/>
                <a:cs typeface="Trebuchet MS"/>
              </a:rPr>
              <a:t> </a:t>
            </a:r>
            <a:r>
              <a:rPr sz="2500" i="1" spc="-40" dirty="0">
                <a:latin typeface="Georgia"/>
                <a:cs typeface="Georgia"/>
              </a:rPr>
              <a:t>c</a:t>
            </a:r>
            <a:r>
              <a:rPr sz="2500" i="1" spc="245" dirty="0">
                <a:latin typeface="Georgia"/>
                <a:cs typeface="Georgia"/>
              </a:rPr>
              <a:t> </a:t>
            </a:r>
            <a:r>
              <a:rPr sz="2500" spc="-135" dirty="0">
                <a:latin typeface="Trebuchet MS"/>
                <a:cs typeface="Trebuchet MS"/>
              </a:rPr>
              <a:t>for</a:t>
            </a:r>
            <a:r>
              <a:rPr sz="2500" spc="95" dirty="0">
                <a:latin typeface="Trebuchet MS"/>
                <a:cs typeface="Trebuchet MS"/>
              </a:rPr>
              <a:t> </a:t>
            </a:r>
            <a:r>
              <a:rPr sz="2500" spc="-105" dirty="0">
                <a:latin typeface="Trebuchet MS"/>
                <a:cs typeface="Trebuchet MS"/>
              </a:rPr>
              <a:t>some</a:t>
            </a:r>
            <a:r>
              <a:rPr sz="2500" spc="90" dirty="0">
                <a:latin typeface="Trebuchet MS"/>
                <a:cs typeface="Trebuchet MS"/>
              </a:rPr>
              <a:t> </a:t>
            </a:r>
            <a:r>
              <a:rPr sz="2500" i="1" spc="-40" dirty="0">
                <a:latin typeface="Georgia"/>
                <a:cs typeface="Georgia"/>
              </a:rPr>
              <a:t>c</a:t>
            </a:r>
            <a:r>
              <a:rPr sz="2500" i="1" spc="100" dirty="0">
                <a:latin typeface="Georgia"/>
                <a:cs typeface="Georgia"/>
              </a:rPr>
              <a:t> </a:t>
            </a:r>
            <a:r>
              <a:rPr sz="2500" spc="720" dirty="0">
                <a:latin typeface="MS Gothic"/>
                <a:cs typeface="MS Gothic"/>
              </a:rPr>
              <a:t>≥</a:t>
            </a:r>
            <a:r>
              <a:rPr sz="2500" spc="-540" dirty="0">
                <a:latin typeface="MS Gothic"/>
                <a:cs typeface="MS Gothic"/>
              </a:rPr>
              <a:t> </a:t>
            </a:r>
            <a:r>
              <a:rPr sz="2500" spc="-130" dirty="0">
                <a:latin typeface="Trebuchet MS"/>
                <a:cs typeface="Trebuchet MS"/>
              </a:rPr>
              <a:t>0.</a:t>
            </a:r>
            <a:endParaRPr sz="2500" dirty="0">
              <a:latin typeface="Trebuchet MS"/>
              <a:cs typeface="Trebuchet MS"/>
            </a:endParaRPr>
          </a:p>
          <a:p>
            <a:pPr marL="25400" marR="1387475">
              <a:lnSpc>
                <a:spcPct val="248000"/>
              </a:lnSpc>
              <a:tabLst>
                <a:tab pos="1213485" algn="l"/>
              </a:tabLst>
            </a:pPr>
            <a:r>
              <a:rPr sz="2500" spc="-125" dirty="0">
                <a:solidFill>
                  <a:srgbClr val="0000A0"/>
                </a:solidFill>
                <a:latin typeface="Trebuchet MS"/>
                <a:cs typeface="Trebuchet MS"/>
              </a:rPr>
              <a:t>Idea</a:t>
            </a:r>
            <a:r>
              <a:rPr sz="2500" spc="-125" dirty="0">
                <a:latin typeface="Trebuchet MS"/>
                <a:cs typeface="Trebuchet MS"/>
              </a:rPr>
              <a:t>:</a:t>
            </a:r>
            <a:r>
              <a:rPr sz="2500" spc="380" dirty="0">
                <a:latin typeface="Trebuchet MS"/>
                <a:cs typeface="Trebuchet MS"/>
              </a:rPr>
              <a:t> </a:t>
            </a:r>
            <a:r>
              <a:rPr sz="2500" spc="-150" dirty="0">
                <a:latin typeface="Trebuchet MS"/>
                <a:cs typeface="Trebuchet MS"/>
              </a:rPr>
              <a:t>explore</a:t>
            </a:r>
            <a:r>
              <a:rPr sz="2500" spc="95" dirty="0">
                <a:latin typeface="Trebuchet MS"/>
                <a:cs typeface="Trebuchet MS"/>
              </a:rPr>
              <a:t> </a:t>
            </a:r>
            <a:r>
              <a:rPr sz="2500" spc="-125" dirty="0">
                <a:latin typeface="Trebuchet MS"/>
                <a:cs typeface="Trebuchet MS"/>
              </a:rPr>
              <a:t>all</a:t>
            </a:r>
            <a:r>
              <a:rPr sz="2500" spc="95" dirty="0">
                <a:latin typeface="Trebuchet MS"/>
                <a:cs typeface="Trebuchet MS"/>
              </a:rPr>
              <a:t> </a:t>
            </a:r>
            <a:r>
              <a:rPr sz="2500" spc="-85" dirty="0">
                <a:latin typeface="Trebuchet MS"/>
                <a:cs typeface="Trebuchet MS"/>
              </a:rPr>
              <a:t>nodes</a:t>
            </a:r>
            <a:r>
              <a:rPr sz="2500" spc="95" dirty="0">
                <a:latin typeface="Trebuchet MS"/>
                <a:cs typeface="Trebuchet MS"/>
              </a:rPr>
              <a:t> </a:t>
            </a:r>
            <a:r>
              <a:rPr sz="2500" spc="-85" dirty="0">
                <a:latin typeface="Trebuchet MS"/>
                <a:cs typeface="Trebuchet MS"/>
              </a:rPr>
              <a:t>in</a:t>
            </a:r>
            <a:r>
              <a:rPr sz="2500" spc="105" dirty="0">
                <a:latin typeface="Trebuchet MS"/>
                <a:cs typeface="Trebuchet MS"/>
              </a:rPr>
              <a:t> </a:t>
            </a:r>
            <a:r>
              <a:rPr sz="2500" spc="-140" dirty="0">
                <a:latin typeface="Trebuchet MS"/>
                <a:cs typeface="Trebuchet MS"/>
              </a:rPr>
              <a:t>order</a:t>
            </a:r>
            <a:r>
              <a:rPr sz="2500" spc="95" dirty="0">
                <a:latin typeface="Trebuchet MS"/>
                <a:cs typeface="Trebuchet MS"/>
              </a:rPr>
              <a:t> </a:t>
            </a:r>
            <a:r>
              <a:rPr sz="2500" spc="-114" dirty="0">
                <a:latin typeface="Trebuchet MS"/>
                <a:cs typeface="Trebuchet MS"/>
              </a:rPr>
              <a:t>of</a:t>
            </a:r>
            <a:r>
              <a:rPr sz="2500" spc="95" dirty="0">
                <a:latin typeface="Trebuchet MS"/>
                <a:cs typeface="Trebuchet MS"/>
              </a:rPr>
              <a:t> </a:t>
            </a:r>
            <a:r>
              <a:rPr sz="2500" spc="-95" dirty="0">
                <a:latin typeface="Trebuchet MS"/>
                <a:cs typeface="Trebuchet MS"/>
              </a:rPr>
              <a:t>increasing</a:t>
            </a:r>
            <a:r>
              <a:rPr sz="2500" spc="100" dirty="0">
                <a:latin typeface="Trebuchet MS"/>
                <a:cs typeface="Trebuchet MS"/>
              </a:rPr>
              <a:t> </a:t>
            </a:r>
            <a:r>
              <a:rPr sz="2500" spc="-125" dirty="0">
                <a:latin typeface="Trebuchet MS"/>
                <a:cs typeface="Trebuchet MS"/>
              </a:rPr>
              <a:t>depth. </a:t>
            </a:r>
            <a:r>
              <a:rPr sz="2500" spc="-740" dirty="0">
                <a:latin typeface="Trebuchet MS"/>
                <a:cs typeface="Trebuchet MS"/>
              </a:rPr>
              <a:t> </a:t>
            </a:r>
            <a:endParaRPr lang="en-US" sz="2500" spc="-740" dirty="0">
              <a:latin typeface="Trebuchet MS"/>
              <a:cs typeface="Trebuchet MS"/>
            </a:endParaRPr>
          </a:p>
          <a:p>
            <a:pPr marL="25400" marR="1387475">
              <a:lnSpc>
                <a:spcPct val="248000"/>
              </a:lnSpc>
              <a:tabLst>
                <a:tab pos="1213485" algn="l"/>
              </a:tabLst>
            </a:pPr>
            <a:r>
              <a:rPr sz="2500" spc="-105" dirty="0">
                <a:solidFill>
                  <a:srgbClr val="0000A0"/>
                </a:solidFill>
                <a:latin typeface="Trebuchet MS"/>
                <a:cs typeface="Trebuchet MS"/>
              </a:rPr>
              <a:t>Legend</a:t>
            </a:r>
            <a:r>
              <a:rPr sz="2500" spc="-105" dirty="0">
                <a:latin typeface="Trebuchet MS"/>
                <a:cs typeface="Trebuchet MS"/>
              </a:rPr>
              <a:t>:	</a:t>
            </a:r>
            <a:r>
              <a:rPr sz="2500" i="1" spc="-295" dirty="0">
                <a:latin typeface="Georgia"/>
                <a:cs typeface="Georgia"/>
              </a:rPr>
              <a:t>b</a:t>
            </a:r>
            <a:r>
              <a:rPr sz="2500" i="1" spc="-65" dirty="0">
                <a:latin typeface="Georgia"/>
                <a:cs typeface="Georgia"/>
              </a:rPr>
              <a:t> </a:t>
            </a:r>
            <a:r>
              <a:rPr sz="2500" spc="-80" dirty="0">
                <a:latin typeface="Trebuchet MS"/>
                <a:cs typeface="Trebuchet MS"/>
              </a:rPr>
              <a:t>actions</a:t>
            </a:r>
            <a:r>
              <a:rPr sz="2500" spc="85" dirty="0">
                <a:latin typeface="Trebuchet MS"/>
                <a:cs typeface="Trebuchet MS"/>
              </a:rPr>
              <a:t> </a:t>
            </a:r>
            <a:r>
              <a:rPr sz="2500" spc="-120" dirty="0">
                <a:latin typeface="Trebuchet MS"/>
                <a:cs typeface="Trebuchet MS"/>
              </a:rPr>
              <a:t>per</a:t>
            </a:r>
            <a:r>
              <a:rPr sz="2500" spc="85" dirty="0">
                <a:latin typeface="Trebuchet MS"/>
                <a:cs typeface="Trebuchet MS"/>
              </a:rPr>
              <a:t> </a:t>
            </a:r>
            <a:r>
              <a:rPr sz="2500" spc="-125" dirty="0">
                <a:latin typeface="Trebuchet MS"/>
                <a:cs typeface="Trebuchet MS"/>
              </a:rPr>
              <a:t>state,</a:t>
            </a:r>
            <a:r>
              <a:rPr sz="2500" spc="90" dirty="0">
                <a:latin typeface="Trebuchet MS"/>
                <a:cs typeface="Trebuchet MS"/>
              </a:rPr>
              <a:t> </a:t>
            </a:r>
            <a:r>
              <a:rPr sz="2500" spc="-80" dirty="0">
                <a:latin typeface="Trebuchet MS"/>
                <a:cs typeface="Trebuchet MS"/>
              </a:rPr>
              <a:t>solution</a:t>
            </a:r>
            <a:r>
              <a:rPr sz="2500" spc="85" dirty="0">
                <a:latin typeface="Trebuchet MS"/>
                <a:cs typeface="Trebuchet MS"/>
              </a:rPr>
              <a:t> </a:t>
            </a:r>
            <a:r>
              <a:rPr lang="en-US" sz="2500" spc="-65" dirty="0">
                <a:latin typeface="Trebuchet MS"/>
                <a:cs typeface="Trebuchet MS"/>
              </a:rPr>
              <a:t>is at the depth</a:t>
            </a:r>
            <a:r>
              <a:rPr sz="2500" spc="90" dirty="0">
                <a:latin typeface="Trebuchet MS"/>
                <a:cs typeface="Trebuchet MS"/>
              </a:rPr>
              <a:t> </a:t>
            </a:r>
            <a:r>
              <a:rPr sz="2500" i="1" spc="-120" dirty="0">
                <a:latin typeface="Georgia"/>
                <a:cs typeface="Georgia"/>
              </a:rPr>
              <a:t>d</a:t>
            </a:r>
            <a:r>
              <a:rPr sz="2500" i="1" spc="235" dirty="0">
                <a:latin typeface="Georgia"/>
                <a:cs typeface="Georgia"/>
              </a:rPr>
              <a:t> </a:t>
            </a:r>
            <a:endParaRPr lang="en-US" sz="2500" i="1" spc="235" dirty="0">
              <a:latin typeface="Georgia"/>
              <a:cs typeface="Georgia"/>
            </a:endParaRPr>
          </a:p>
          <a:p>
            <a:pPr marL="825500" marR="1387475" lvl="1" indent="-342900">
              <a:lnSpc>
                <a:spcPct val="248000"/>
              </a:lnSpc>
              <a:buFont typeface="Arial" panose="020B0604020202020204" pitchFamily="34" charset="0"/>
              <a:buChar char="•"/>
              <a:tabLst>
                <a:tab pos="1213485" algn="l"/>
              </a:tabLst>
            </a:pPr>
            <a:r>
              <a:rPr sz="2500" spc="-90" dirty="0">
                <a:solidFill>
                  <a:srgbClr val="0000A0"/>
                </a:solidFill>
                <a:latin typeface="Trebuchet MS"/>
                <a:cs typeface="Trebuchet MS"/>
              </a:rPr>
              <a:t>Space</a:t>
            </a:r>
            <a:r>
              <a:rPr sz="2500" spc="-90" dirty="0">
                <a:latin typeface="Trebuchet MS"/>
                <a:cs typeface="Trebuchet MS"/>
              </a:rPr>
              <a:t>:</a:t>
            </a:r>
            <a:r>
              <a:rPr sz="2500" spc="365" dirty="0">
                <a:latin typeface="Trebuchet MS"/>
                <a:cs typeface="Trebuchet MS"/>
              </a:rPr>
              <a:t> </a:t>
            </a:r>
            <a:r>
              <a:rPr sz="2500" spc="-110" dirty="0">
                <a:latin typeface="Trebuchet MS"/>
                <a:cs typeface="Trebuchet MS"/>
              </a:rPr>
              <a:t>now</a:t>
            </a:r>
            <a:r>
              <a:rPr sz="2500" spc="85" dirty="0">
                <a:latin typeface="Trebuchet MS"/>
                <a:cs typeface="Trebuchet MS"/>
              </a:rPr>
              <a:t> </a:t>
            </a:r>
            <a:r>
              <a:rPr sz="2500" i="1" spc="55" dirty="0">
                <a:solidFill>
                  <a:srgbClr val="FF0000"/>
                </a:solidFill>
                <a:latin typeface="Georgia"/>
                <a:cs typeface="Georgia"/>
              </a:rPr>
              <a:t>O</a:t>
            </a:r>
            <a:r>
              <a:rPr sz="2500" spc="55" dirty="0">
                <a:solidFill>
                  <a:srgbClr val="FF0000"/>
                </a:solidFill>
                <a:latin typeface="Trebuchet MS"/>
                <a:cs typeface="Trebuchet MS"/>
              </a:rPr>
              <a:t>(</a:t>
            </a:r>
            <a:r>
              <a:rPr sz="2500" i="1" spc="55" dirty="0">
                <a:solidFill>
                  <a:srgbClr val="FF0000"/>
                </a:solidFill>
                <a:latin typeface="Georgia"/>
                <a:cs typeface="Georgia"/>
              </a:rPr>
              <a:t>b</a:t>
            </a:r>
            <a:r>
              <a:rPr sz="2625" i="1" spc="82" baseline="28571" dirty="0">
                <a:solidFill>
                  <a:srgbClr val="FF0000"/>
                </a:solidFill>
                <a:latin typeface="Cambria"/>
                <a:cs typeface="Cambria"/>
              </a:rPr>
              <a:t>d</a:t>
            </a:r>
            <a:r>
              <a:rPr sz="2500" spc="55" dirty="0">
                <a:solidFill>
                  <a:srgbClr val="FF0000"/>
                </a:solidFill>
                <a:latin typeface="Trebuchet MS"/>
                <a:cs typeface="Trebuchet MS"/>
              </a:rPr>
              <a:t>)</a:t>
            </a:r>
            <a:r>
              <a:rPr sz="2500" spc="9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500" spc="-15" dirty="0">
                <a:latin typeface="Trebuchet MS"/>
                <a:cs typeface="Trebuchet MS"/>
              </a:rPr>
              <a:t>(a</a:t>
            </a:r>
            <a:r>
              <a:rPr sz="2500" spc="80" dirty="0">
                <a:latin typeface="Trebuchet MS"/>
                <a:cs typeface="Trebuchet MS"/>
              </a:rPr>
              <a:t> </a:t>
            </a:r>
            <a:r>
              <a:rPr sz="2500" spc="-95" dirty="0">
                <a:latin typeface="Trebuchet MS"/>
                <a:cs typeface="Trebuchet MS"/>
              </a:rPr>
              <a:t>lot</a:t>
            </a:r>
            <a:r>
              <a:rPr sz="2500" spc="90" dirty="0">
                <a:latin typeface="Trebuchet MS"/>
                <a:cs typeface="Trebuchet MS"/>
              </a:rPr>
              <a:t> </a:t>
            </a:r>
            <a:r>
              <a:rPr sz="2500" spc="-114" dirty="0">
                <a:latin typeface="Trebuchet MS"/>
                <a:cs typeface="Trebuchet MS"/>
              </a:rPr>
              <a:t>worse!)</a:t>
            </a:r>
            <a:endParaRPr sz="2500" dirty="0">
              <a:latin typeface="Trebuchet MS"/>
              <a:cs typeface="Trebuchet MS"/>
            </a:endParaRPr>
          </a:p>
          <a:p>
            <a:pPr marL="85090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831850" algn="l"/>
                <a:tab pos="1760220" algn="l"/>
              </a:tabLst>
            </a:pPr>
            <a:r>
              <a:rPr sz="2500" spc="-70" dirty="0">
                <a:solidFill>
                  <a:srgbClr val="0000A0"/>
                </a:solidFill>
                <a:latin typeface="Trebuchet MS"/>
                <a:cs typeface="Trebuchet MS"/>
              </a:rPr>
              <a:t>Time</a:t>
            </a:r>
            <a:r>
              <a:rPr sz="2500" spc="-70" dirty="0">
                <a:latin typeface="Trebuchet MS"/>
                <a:cs typeface="Trebuchet MS"/>
              </a:rPr>
              <a:t>:	</a:t>
            </a:r>
            <a:r>
              <a:rPr sz="2500" i="1" spc="55" dirty="0">
                <a:latin typeface="Georgia"/>
                <a:cs typeface="Georgia"/>
              </a:rPr>
              <a:t>O</a:t>
            </a:r>
            <a:r>
              <a:rPr sz="2500" spc="55" dirty="0">
                <a:latin typeface="Trebuchet MS"/>
                <a:cs typeface="Trebuchet MS"/>
              </a:rPr>
              <a:t>(</a:t>
            </a:r>
            <a:r>
              <a:rPr sz="2500" i="1" spc="55" dirty="0">
                <a:latin typeface="Georgia"/>
                <a:cs typeface="Georgia"/>
              </a:rPr>
              <a:t>b</a:t>
            </a:r>
            <a:r>
              <a:rPr sz="2625" i="1" spc="82" baseline="28571" dirty="0">
                <a:latin typeface="Cambria"/>
                <a:cs typeface="Cambria"/>
              </a:rPr>
              <a:t>d</a:t>
            </a:r>
            <a:r>
              <a:rPr sz="2500" spc="55" dirty="0">
                <a:latin typeface="Trebuchet MS"/>
                <a:cs typeface="Trebuchet MS"/>
              </a:rPr>
              <a:t>)</a:t>
            </a:r>
            <a:r>
              <a:rPr sz="2500" spc="90" dirty="0">
                <a:latin typeface="Trebuchet MS"/>
                <a:cs typeface="Trebuchet MS"/>
              </a:rPr>
              <a:t> </a:t>
            </a:r>
            <a:r>
              <a:rPr sz="2500" spc="-114" dirty="0">
                <a:latin typeface="Trebuchet MS"/>
                <a:cs typeface="Trebuchet MS"/>
              </a:rPr>
              <a:t>(better,</a:t>
            </a:r>
            <a:r>
              <a:rPr sz="2500" spc="90" dirty="0">
                <a:latin typeface="Trebuchet MS"/>
                <a:cs typeface="Trebuchet MS"/>
              </a:rPr>
              <a:t> </a:t>
            </a:r>
            <a:r>
              <a:rPr sz="2500" spc="-110" dirty="0">
                <a:latin typeface="Trebuchet MS"/>
                <a:cs typeface="Trebuchet MS"/>
              </a:rPr>
              <a:t>depends</a:t>
            </a:r>
            <a:r>
              <a:rPr sz="2500" spc="85" dirty="0">
                <a:latin typeface="Trebuchet MS"/>
                <a:cs typeface="Trebuchet MS"/>
              </a:rPr>
              <a:t> </a:t>
            </a:r>
            <a:r>
              <a:rPr sz="2500" spc="-65" dirty="0">
                <a:latin typeface="Trebuchet MS"/>
                <a:cs typeface="Trebuchet MS"/>
              </a:rPr>
              <a:t>on</a:t>
            </a:r>
            <a:r>
              <a:rPr sz="2500" spc="95" dirty="0">
                <a:latin typeface="Trebuchet MS"/>
                <a:cs typeface="Trebuchet MS"/>
              </a:rPr>
              <a:t> </a:t>
            </a:r>
            <a:r>
              <a:rPr sz="2500" i="1" spc="-170" dirty="0">
                <a:latin typeface="Georgia"/>
                <a:cs typeface="Georgia"/>
              </a:rPr>
              <a:t>d</a:t>
            </a:r>
            <a:r>
              <a:rPr sz="2500" spc="-170" dirty="0">
                <a:latin typeface="Trebuchet MS"/>
                <a:cs typeface="Trebuchet MS"/>
              </a:rPr>
              <a:t>,</a:t>
            </a:r>
            <a:r>
              <a:rPr sz="2500" spc="85" dirty="0">
                <a:latin typeface="Trebuchet MS"/>
                <a:cs typeface="Trebuchet MS"/>
              </a:rPr>
              <a:t> </a:t>
            </a:r>
            <a:r>
              <a:rPr sz="2500" spc="-70" dirty="0">
                <a:latin typeface="Trebuchet MS"/>
                <a:cs typeface="Trebuchet MS"/>
              </a:rPr>
              <a:t>not</a:t>
            </a:r>
            <a:r>
              <a:rPr sz="2500" spc="90" dirty="0">
                <a:latin typeface="Trebuchet MS"/>
                <a:cs typeface="Trebuchet MS"/>
              </a:rPr>
              <a:t> </a:t>
            </a:r>
            <a:r>
              <a:rPr sz="2500" i="1" spc="180" dirty="0">
                <a:latin typeface="Georgia"/>
                <a:cs typeface="Georgia"/>
              </a:rPr>
              <a:t>D</a:t>
            </a:r>
            <a:r>
              <a:rPr sz="2500" spc="180" dirty="0">
                <a:latin typeface="Trebuchet MS"/>
                <a:cs typeface="Trebuchet MS"/>
              </a:rPr>
              <a:t>)</a:t>
            </a:r>
            <a:endParaRPr sz="25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01636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2347</TotalTime>
  <Words>1753</Words>
  <Application>Microsoft Macintosh PowerPoint</Application>
  <PresentationFormat>Widescreen</PresentationFormat>
  <Paragraphs>297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8" baseType="lpstr">
      <vt:lpstr>Arno Pro Caption</vt:lpstr>
      <vt:lpstr>MS Gothic</vt:lpstr>
      <vt:lpstr>PMingLiU</vt:lpstr>
      <vt:lpstr>SimSun</vt:lpstr>
      <vt:lpstr>Arial</vt:lpstr>
      <vt:lpstr>Avenir 55 Roman</vt:lpstr>
      <vt:lpstr>Avenir 65 Medium</vt:lpstr>
      <vt:lpstr>Avenir 95 Black</vt:lpstr>
      <vt:lpstr>Avenir Book</vt:lpstr>
      <vt:lpstr>Calibri</vt:lpstr>
      <vt:lpstr>Cambria</vt:lpstr>
      <vt:lpstr>Cambria Math</vt:lpstr>
      <vt:lpstr>Georgia</vt:lpstr>
      <vt:lpstr>Lucida Sans Unicode</vt:lpstr>
      <vt:lpstr>Tahoma</vt:lpstr>
      <vt:lpstr>Times New Roman</vt:lpstr>
      <vt:lpstr>Trebuchet MS</vt:lpstr>
      <vt:lpstr>Verdana</vt:lpstr>
      <vt:lpstr>Office Theme</vt:lpstr>
      <vt:lpstr>CS 7375 Artificial Intelligence Spring 2022  Instructor: Xinyue Zhang</vt:lpstr>
      <vt:lpstr>Outline</vt:lpstr>
      <vt:lpstr>Transportation Example</vt:lpstr>
      <vt:lpstr>Backtracking Search</vt:lpstr>
      <vt:lpstr>Depth-first search (DFS)</vt:lpstr>
      <vt:lpstr>Depth-first search (DFS) </vt:lpstr>
      <vt:lpstr>Breadth-first search (BFS)</vt:lpstr>
      <vt:lpstr>Breadth-first search (BFS)</vt:lpstr>
      <vt:lpstr>Breadth-first search (BFS)</vt:lpstr>
      <vt:lpstr>Depth-limited search </vt:lpstr>
      <vt:lpstr>Iterative deepening depth-first search</vt:lpstr>
      <vt:lpstr>Iterative deepening depth-first search</vt:lpstr>
      <vt:lpstr>Iterative deepening depth-first search</vt:lpstr>
      <vt:lpstr>Iterative deepening depth-first search</vt:lpstr>
      <vt:lpstr>Iterative deepening depth-first search </vt:lpstr>
      <vt:lpstr>Tree search algorithms summary</vt:lpstr>
      <vt:lpstr>Dynamic Programming</vt:lpstr>
      <vt:lpstr>Motivating task</vt:lpstr>
      <vt:lpstr>Dynamic Programming</vt:lpstr>
      <vt:lpstr>Dynamic Programming</vt:lpstr>
      <vt:lpstr>Dynamic Programming</vt:lpstr>
      <vt:lpstr>Handling additional constraints</vt:lpstr>
      <vt:lpstr>Handling additional constraints</vt:lpstr>
      <vt:lpstr>Handling additional constraints</vt:lpstr>
      <vt:lpstr>State graph</vt:lpstr>
      <vt:lpstr>Handling additional constraints</vt:lpstr>
      <vt:lpstr>Dynamic Programming Summary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Lindy Taylor</dc:creator>
  <cp:lastModifiedBy>Xinyue Zhang</cp:lastModifiedBy>
  <cp:revision>165</cp:revision>
  <dcterms:created xsi:type="dcterms:W3CDTF">2019-08-07T15:31:06Z</dcterms:created>
  <dcterms:modified xsi:type="dcterms:W3CDTF">2022-01-28T00:39:09Z</dcterms:modified>
</cp:coreProperties>
</file>