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2/21/2025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Secure Data Hiding in Image Using Steganography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2246769"/>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T kiranmai</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a:t>
            </a:r>
            <a:r>
              <a:rPr lang="en-US" sz="2000" b="1" spc="-1" dirty="0">
                <a:solidFill>
                  <a:srgbClr val="1482AC"/>
                </a:solidFill>
                <a:latin typeface="Arial"/>
              </a:rPr>
              <a:t>Siddhartha institute of technology                        </a:t>
            </a:r>
          </a:p>
          <a:p>
            <a:pPr>
              <a:lnSpc>
                <a:spcPct val="100000"/>
              </a:lnSpc>
            </a:pPr>
            <a:r>
              <a:rPr lang="en-US" sz="2000" b="1" spc="-1" dirty="0">
                <a:solidFill>
                  <a:srgbClr val="1482AC"/>
                </a:solidFill>
                <a:latin typeface="Arial"/>
              </a:rPr>
              <a:t>                                                     and science .Computer science</a:t>
            </a:r>
          </a:p>
          <a:p>
            <a:pPr>
              <a:lnSpc>
                <a:spcPct val="100000"/>
              </a:lnSpc>
            </a:pPr>
            <a:r>
              <a:rPr lang="en-US" sz="2000" b="1" strike="noStrike" spc="-1" dirty="0">
                <a:solidFill>
                  <a:srgbClr val="1482AC"/>
                </a:solidFill>
                <a:latin typeface="Arial"/>
              </a:rPr>
              <a:t>                                                     and engineering</a:t>
            </a:r>
            <a:endParaRPr lang="en-US" sz="2000" b="0" strike="noStrike" spc="-1" dirty="0">
              <a:latin typeface="Arial"/>
            </a:endParaRPr>
          </a:p>
          <a:p>
            <a:pPr>
              <a:lnSpc>
                <a:spcPct val="100000"/>
              </a:lnSpc>
            </a:pPr>
            <a:r>
              <a:rPr lang="en-US" sz="2000" b="1" strike="noStrike" spc="-1" dirty="0">
                <a:solidFill>
                  <a:srgbClr val="1482AC"/>
                </a:solidFill>
                <a:latin typeface="Arial"/>
              </a:rPr>
              <a:t>                                              </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641"/>
              </a:spcBef>
              <a:spcAft>
                <a:spcPts val="601"/>
              </a:spcAft>
              <a:tabLst>
                <a:tab pos="0" algn="l"/>
              </a:tabLst>
            </a:pPr>
            <a:r>
              <a:rPr lang="en-IN" sz="3200" b="0" strike="noStrike" spc="-1" dirty="0">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dirty="0">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Franklin Gothic Book"/>
              </a:rPr>
              <a:t>Libraries Used:</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Standard Libraries:</a:t>
            </a:r>
            <a:r>
              <a:rPr lang="en-IN" sz="1700" b="0" strike="noStrike" spc="-1" dirty="0">
                <a:solidFill>
                  <a:srgbClr val="404040"/>
                </a:solidFill>
                <a:latin typeface="Franklin Gothic Book"/>
              </a:rPr>
              <a:t> </a:t>
            </a:r>
            <a:r>
              <a:rPr lang="en-IN" sz="1700" spc="-1" dirty="0">
                <a:solidFill>
                  <a:srgbClr val="404040"/>
                </a:solidFill>
                <a:latin typeface="Franklin Gothic Book"/>
              </a:rPr>
              <a:t>cv2,strings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Custom Header:</a:t>
            </a:r>
            <a:r>
              <a:rPr lang="en-IN" sz="1700" b="0" strike="noStrike" spc="-1" dirty="0">
                <a:solidFill>
                  <a:srgbClr val="404040"/>
                </a:solidFill>
                <a:latin typeface="Franklin Gothic Book"/>
              </a:rPr>
              <a:t> "stego.py"</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Platforms: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Operating System:</a:t>
            </a:r>
            <a:r>
              <a:rPr lang="en-IN" sz="1700" b="0" strike="noStrike" spc="-1" dirty="0">
                <a:solidFill>
                  <a:srgbClr val="404040"/>
                </a:solidFill>
                <a:latin typeface="Franklin Gothic Book"/>
              </a:rPr>
              <a:t> </a:t>
            </a:r>
            <a:r>
              <a:rPr lang="en-IN" sz="1700" spc="-1" dirty="0">
                <a:solidFill>
                  <a:srgbClr val="404040"/>
                </a:solidFill>
                <a:latin typeface="Franklin Gothic Book"/>
              </a:rPr>
              <a:t>windows 11</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Compiler:</a:t>
            </a:r>
            <a:r>
              <a:rPr lang="en-IN" sz="1700" b="0" strike="noStrike" spc="-1" dirty="0">
                <a:solidFill>
                  <a:srgbClr val="404040"/>
                </a:solidFill>
                <a:latin typeface="Franklin Gothic Book"/>
              </a:rPr>
              <a:t> </a:t>
            </a:r>
            <a:r>
              <a:rPr lang="en-IN" sz="1700" spc="-1" dirty="0">
                <a:solidFill>
                  <a:srgbClr val="404040"/>
                </a:solidFill>
                <a:latin typeface="Franklin Gothic Book"/>
              </a:rPr>
              <a:t>python idle</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Additional Points: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Steganography Method:</a:t>
            </a:r>
            <a:r>
              <a:rPr lang="en-IN" sz="1700" b="0" strike="noStrike" spc="-1" dirty="0">
                <a:solidFill>
                  <a:srgbClr val="404040"/>
                </a:solidFill>
                <a:latin typeface="Franklin Gothic Book"/>
              </a:rPr>
              <a:t> Least Significant Bit (LSB) Encoding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Data Handling:</a:t>
            </a:r>
            <a:r>
              <a:rPr lang="en-IN" sz="1700" b="0" strike="noStrike" spc="-1" dirty="0">
                <a:solidFill>
                  <a:srgbClr val="404040"/>
                </a:solidFill>
                <a:latin typeface="Franklin Gothic Book"/>
              </a:rPr>
              <a:t> Embeds and extracts text data from images </a:t>
            </a:r>
            <a:endParaRPr lang="en-US" sz="1700" b="0" strike="noStrike" spc="-1" dirty="0">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7" name="Picture 6">
            <a:extLst>
              <a:ext uri="{FF2B5EF4-FFF2-40B4-BE49-F238E27FC236}">
                <a16:creationId xmlns:a16="http://schemas.microsoft.com/office/drawing/2014/main" id="{EE30B740-8E6E-DB13-C8AF-A857462A7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01" y="1231920"/>
            <a:ext cx="5598553" cy="5378605"/>
          </a:xfrm>
          <a:prstGeom prst="rect">
            <a:avLst/>
          </a:prstGeom>
        </p:spPr>
      </p:pic>
      <p:pic>
        <p:nvPicPr>
          <p:cNvPr id="9" name="Picture 8">
            <a:extLst>
              <a:ext uri="{FF2B5EF4-FFF2-40B4-BE49-F238E27FC236}">
                <a16:creationId xmlns:a16="http://schemas.microsoft.com/office/drawing/2014/main" id="{1F799566-4C54-9D61-38C4-CA44642D8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234" y="1231920"/>
            <a:ext cx="5223246" cy="517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u="sng" strike="noStrike" spc="-1" dirty="0">
                <a:solidFill>
                  <a:srgbClr val="A1467E"/>
                </a:solidFill>
                <a:latin typeface="Franklin Gothic Book"/>
              </a:rPr>
              <a:t>https://github.com/Kiranmaigoud/stego.git</a:t>
            </a:r>
            <a:endParaRPr lang="en-US" sz="1700" b="0" u="sng"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108000">
              <a:spcBef>
                <a:spcPts val="1417"/>
              </a:spcBef>
              <a:buClr>
                <a:srgbClr val="000000"/>
              </a:buClr>
              <a:buSzPct val="45000"/>
            </a:pPr>
            <a:r>
              <a:rPr lang="en-US" sz="1700" b="0" strike="noStrike" spc="-1" dirty="0">
                <a:solidFill>
                  <a:srgbClr val="404040"/>
                </a:solidFill>
                <a:latin typeface="Franklin Gothic Book"/>
              </a:rPr>
              <a:t>steganography to hide and extract secret messages within BMP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49</TotalTime>
  <Words>585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thamatam kiranmai</cp:lastModifiedBy>
  <cp:revision>27</cp:revision>
  <dcterms:created xsi:type="dcterms:W3CDTF">2021-05-26T16:50:10Z</dcterms:created>
  <dcterms:modified xsi:type="dcterms:W3CDTF">2025-02-21T12:44:10Z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