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0" r:id="rId3"/>
    <p:sldId id="265" r:id="rId4"/>
    <p:sldId id="259" r:id="rId5"/>
    <p:sldId id="283" r:id="rId6"/>
    <p:sldId id="257" r:id="rId7"/>
    <p:sldId id="285" r:id="rId8"/>
    <p:sldId id="284" r:id="rId9"/>
    <p:sldId id="286" r:id="rId10"/>
    <p:sldId id="267" r:id="rId11"/>
    <p:sldId id="271" r:id="rId12"/>
  </p:sldIdLst>
  <p:sldSz cx="9144000" cy="5143500" type="screen16x9"/>
  <p:notesSz cx="6858000" cy="9144000"/>
  <p:embeddedFontLst>
    <p:embeddedFont>
      <p:font typeface="Titillium Web Light" panose="020B0604020202020204" charset="0"/>
      <p:regular r:id="rId14"/>
      <p:bold r:id="rId15"/>
      <p:italic r:id="rId16"/>
      <p:boldItalic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7C5F11-4BA3-4594-B4EB-EB89A40C64F3}">
  <a:tblStyle styleId="{F77C5F11-4BA3-4594-B4EB-EB89A40C6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1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8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Technical Issues: Database Connection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47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4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1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78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74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40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1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3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552243" y="284927"/>
            <a:ext cx="5799966" cy="6073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Online Booking Movie Ticket System</a:t>
            </a:r>
            <a:endParaRPr sz="2400" dirty="0"/>
          </a:p>
        </p:txBody>
      </p:sp>
      <p:sp>
        <p:nvSpPr>
          <p:cNvPr id="3" name="Google Shape;54;p11"/>
          <p:cNvSpPr txBox="1">
            <a:spLocks/>
          </p:cNvSpPr>
          <p:nvPr/>
        </p:nvSpPr>
        <p:spPr>
          <a:xfrm>
            <a:off x="762069" y="3763625"/>
            <a:ext cx="4733166" cy="27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400" dirty="0" smtClean="0"/>
              <a:t>Department of Computer Science &amp; Software Engineering</a:t>
            </a:r>
            <a:endParaRPr lang="en-US" sz="1400" dirty="0"/>
          </a:p>
        </p:txBody>
      </p:sp>
      <p:sp>
        <p:nvSpPr>
          <p:cNvPr id="4" name="Google Shape;54;p11"/>
          <p:cNvSpPr txBox="1">
            <a:spLocks/>
          </p:cNvSpPr>
          <p:nvPr/>
        </p:nvSpPr>
        <p:spPr>
          <a:xfrm>
            <a:off x="2416382" y="4075051"/>
            <a:ext cx="1219131" cy="24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400" dirty="0" smtClean="0"/>
              <a:t>17 June 2019</a:t>
            </a:r>
            <a:endParaRPr lang="en-US" sz="1400" dirty="0"/>
          </a:p>
        </p:txBody>
      </p:sp>
      <p:sp>
        <p:nvSpPr>
          <p:cNvPr id="5" name="Google Shape;54;p11"/>
          <p:cNvSpPr txBox="1">
            <a:spLocks/>
          </p:cNvSpPr>
          <p:nvPr/>
        </p:nvSpPr>
        <p:spPr>
          <a:xfrm>
            <a:off x="762069" y="4779625"/>
            <a:ext cx="2400783" cy="25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1400" dirty="0" smtClean="0"/>
              <a:t>Instructor: Nora </a:t>
            </a:r>
            <a:r>
              <a:rPr lang="en-US" sz="1400" dirty="0" err="1" smtClean="0"/>
              <a:t>Houari</a:t>
            </a:r>
            <a:endParaRPr lang="en-US" sz="1400" dirty="0"/>
          </a:p>
        </p:txBody>
      </p:sp>
      <p:sp>
        <p:nvSpPr>
          <p:cNvPr id="6" name="Google Shape;54;p11"/>
          <p:cNvSpPr txBox="1">
            <a:spLocks/>
          </p:cNvSpPr>
          <p:nvPr/>
        </p:nvSpPr>
        <p:spPr>
          <a:xfrm>
            <a:off x="861460" y="985084"/>
            <a:ext cx="2964001" cy="21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400" dirty="0" smtClean="0"/>
              <a:t>“Team 4”</a:t>
            </a:r>
          </a:p>
          <a:p>
            <a:pPr algn="ctr"/>
            <a:r>
              <a:rPr lang="en-US" sz="1400" dirty="0" err="1" smtClean="0"/>
              <a:t>Nasim</a:t>
            </a:r>
            <a:r>
              <a:rPr lang="en-US" sz="1400" dirty="0" smtClean="0"/>
              <a:t> </a:t>
            </a:r>
            <a:r>
              <a:rPr lang="en-US" sz="1400" dirty="0" err="1" smtClean="0"/>
              <a:t>Adabi</a:t>
            </a:r>
            <a:endParaRPr lang="en-US" sz="1400" dirty="0" smtClean="0"/>
          </a:p>
          <a:p>
            <a:pPr algn="ctr"/>
            <a:r>
              <a:rPr lang="en-US" sz="1400" dirty="0" err="1" smtClean="0"/>
              <a:t>Hina</a:t>
            </a:r>
            <a:r>
              <a:rPr lang="en-US" sz="1400" dirty="0" smtClean="0"/>
              <a:t> </a:t>
            </a:r>
            <a:r>
              <a:rPr lang="en-US" sz="1400" dirty="0" err="1" smtClean="0"/>
              <a:t>Thahseen</a:t>
            </a:r>
            <a:endParaRPr lang="en-US" sz="1400" dirty="0" smtClean="0"/>
          </a:p>
          <a:p>
            <a:pPr algn="ctr"/>
            <a:r>
              <a:rPr lang="en-US" sz="1400" dirty="0" err="1" smtClean="0"/>
              <a:t>Mahshad</a:t>
            </a:r>
            <a:r>
              <a:rPr lang="en-US" sz="1400" dirty="0" smtClean="0"/>
              <a:t> </a:t>
            </a:r>
            <a:r>
              <a:rPr lang="en-US" sz="1400" dirty="0" err="1" smtClean="0"/>
              <a:t>Saghaleini</a:t>
            </a:r>
            <a:endParaRPr lang="en-US" sz="1400" dirty="0" smtClean="0"/>
          </a:p>
          <a:p>
            <a:pPr algn="ctr"/>
            <a:r>
              <a:rPr lang="en-US" sz="1400" dirty="0"/>
              <a:t>R V </a:t>
            </a:r>
            <a:r>
              <a:rPr lang="en-US" sz="1400" dirty="0" err="1"/>
              <a:t>Pavan</a:t>
            </a:r>
            <a:r>
              <a:rPr lang="en-US" sz="1400" dirty="0"/>
              <a:t> </a:t>
            </a:r>
            <a:r>
              <a:rPr lang="en-US" sz="1400" dirty="0" err="1"/>
              <a:t>Kamur</a:t>
            </a:r>
            <a:r>
              <a:rPr lang="en-US" sz="1400" dirty="0"/>
              <a:t> </a:t>
            </a:r>
            <a:r>
              <a:rPr lang="en-US" sz="1400" dirty="0" smtClean="0"/>
              <a:t>Reddy</a:t>
            </a:r>
          </a:p>
          <a:p>
            <a:pPr algn="ctr"/>
            <a:r>
              <a:rPr lang="en-US" sz="1400" dirty="0" err="1"/>
              <a:t>Kiranmayie</a:t>
            </a:r>
            <a:r>
              <a:rPr lang="en-US" sz="1400" dirty="0"/>
              <a:t> </a:t>
            </a:r>
            <a:r>
              <a:rPr lang="en-US" sz="1400" dirty="0" err="1" smtClean="0"/>
              <a:t>Bethi</a:t>
            </a:r>
            <a:endParaRPr lang="en-US" sz="1400" dirty="0" smtClean="0"/>
          </a:p>
          <a:p>
            <a:pPr algn="ctr"/>
            <a:r>
              <a:rPr lang="en-US" sz="1400" dirty="0" err="1"/>
              <a:t>Swetha</a:t>
            </a:r>
            <a:r>
              <a:rPr lang="en-US" sz="1400" dirty="0"/>
              <a:t> </a:t>
            </a:r>
            <a:r>
              <a:rPr lang="en-US" sz="1400" dirty="0" err="1" smtClean="0"/>
              <a:t>Chenna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Sahana</a:t>
            </a:r>
            <a:r>
              <a:rPr lang="en-US" sz="1400" dirty="0" smtClean="0"/>
              <a:t> Shankar</a:t>
            </a:r>
          </a:p>
          <a:p>
            <a:pPr algn="ctr"/>
            <a:r>
              <a:rPr lang="en-US" sz="1400" dirty="0" err="1"/>
              <a:t>Nandini</a:t>
            </a:r>
            <a:r>
              <a:rPr lang="en-US" sz="1400" dirty="0"/>
              <a:t>  </a:t>
            </a:r>
            <a:r>
              <a:rPr lang="en-US" sz="1400" dirty="0" err="1" smtClean="0"/>
              <a:t>Bandlamudi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36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618439" y="-192505"/>
            <a:ext cx="4900134" cy="9187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went wrong?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" name="Google Shape;147;p22"/>
          <p:cNvSpPr/>
          <p:nvPr/>
        </p:nvSpPr>
        <p:spPr>
          <a:xfrm>
            <a:off x="2190377" y="1665255"/>
            <a:ext cx="1706584" cy="341744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Challenges :</a:t>
            </a:r>
            <a:endParaRPr b="1" dirty="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42" name="Google Shape;150;p22"/>
          <p:cNvGrpSpPr/>
          <p:nvPr/>
        </p:nvGrpSpPr>
        <p:grpSpPr>
          <a:xfrm>
            <a:off x="411258" y="1976723"/>
            <a:ext cx="4326997" cy="706931"/>
            <a:chOff x="883069" y="3098513"/>
            <a:chExt cx="4326997" cy="706931"/>
          </a:xfrm>
        </p:grpSpPr>
        <p:sp>
          <p:nvSpPr>
            <p:cNvPr id="43" name="Google Shape;151;p22"/>
            <p:cNvSpPr/>
            <p:nvPr/>
          </p:nvSpPr>
          <p:spPr>
            <a:xfrm>
              <a:off x="2662189" y="3131044"/>
              <a:ext cx="2547877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Group Meetings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4" name="Google Shape;152;p22"/>
            <p:cNvSpPr/>
            <p:nvPr/>
          </p:nvSpPr>
          <p:spPr>
            <a:xfrm>
              <a:off x="955604" y="3125633"/>
              <a:ext cx="6876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5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6" name="Google Shape;156;p22"/>
            <p:cNvSpPr/>
            <p:nvPr/>
          </p:nvSpPr>
          <p:spPr>
            <a:xfrm>
              <a:off x="1652702" y="3125776"/>
              <a:ext cx="997602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7" name="Google Shape;157;p22"/>
            <p:cNvSpPr/>
            <p:nvPr/>
          </p:nvSpPr>
          <p:spPr>
            <a:xfrm>
              <a:off x="883069" y="3336310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49" name="Google Shape;161;p22"/>
          <p:cNvGrpSpPr/>
          <p:nvPr/>
        </p:nvGrpSpPr>
        <p:grpSpPr>
          <a:xfrm>
            <a:off x="449921" y="2662065"/>
            <a:ext cx="4288334" cy="686835"/>
            <a:chOff x="909849" y="3783788"/>
            <a:chExt cx="4288334" cy="686835"/>
          </a:xfrm>
        </p:grpSpPr>
        <p:sp>
          <p:nvSpPr>
            <p:cNvPr id="50" name="Google Shape;162;p22"/>
            <p:cNvSpPr/>
            <p:nvPr/>
          </p:nvSpPr>
          <p:spPr>
            <a:xfrm>
              <a:off x="2650306" y="3794597"/>
              <a:ext cx="2547877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Common </a:t>
              </a:r>
              <a:r>
                <a:rPr lang="en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Vocabulary</a:t>
              </a:r>
              <a:endParaRPr lang="en"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1" name="Google Shape;163;p22"/>
            <p:cNvSpPr/>
            <p:nvPr/>
          </p:nvSpPr>
          <p:spPr>
            <a:xfrm>
              <a:off x="939696" y="3792647"/>
              <a:ext cx="6876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2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3" name="Google Shape;167;p22"/>
            <p:cNvSpPr/>
            <p:nvPr/>
          </p:nvSpPr>
          <p:spPr>
            <a:xfrm>
              <a:off x="1640818" y="3796223"/>
              <a:ext cx="997603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4" name="Google Shape;168;p22"/>
            <p:cNvSpPr/>
            <p:nvPr/>
          </p:nvSpPr>
          <p:spPr>
            <a:xfrm>
              <a:off x="909849" y="4028465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56" name="Google Shape;172;p22"/>
          <p:cNvGrpSpPr/>
          <p:nvPr/>
        </p:nvGrpSpPr>
        <p:grpSpPr>
          <a:xfrm>
            <a:off x="411258" y="3336465"/>
            <a:ext cx="4326997" cy="730478"/>
            <a:chOff x="895362" y="4449626"/>
            <a:chExt cx="4326997" cy="730478"/>
          </a:xfrm>
        </p:grpSpPr>
        <p:sp>
          <p:nvSpPr>
            <p:cNvPr id="57" name="Google Shape;173;p22"/>
            <p:cNvSpPr/>
            <p:nvPr/>
          </p:nvSpPr>
          <p:spPr>
            <a:xfrm>
              <a:off x="2674481" y="4455024"/>
              <a:ext cx="2547878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279400">
                <a:lnSpc>
                  <a:spcPct val="115000"/>
                </a:lnSpc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-US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Technical Issues</a:t>
              </a:r>
              <a:endParaRPr lang="en" sz="1600" dirty="0" smtClean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8" name="Google Shape;174;p22"/>
            <p:cNvSpPr/>
            <p:nvPr/>
          </p:nvSpPr>
          <p:spPr>
            <a:xfrm>
              <a:off x="965718" y="4449626"/>
              <a:ext cx="692545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9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60" name="Google Shape;176;p22"/>
            <p:cNvSpPr/>
            <p:nvPr/>
          </p:nvSpPr>
          <p:spPr>
            <a:xfrm>
              <a:off x="920101" y="447528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61" name="Google Shape;178;p22"/>
            <p:cNvSpPr/>
            <p:nvPr/>
          </p:nvSpPr>
          <p:spPr>
            <a:xfrm>
              <a:off x="1670845" y="4455024"/>
              <a:ext cx="991753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62" name="Google Shape;179;p22"/>
            <p:cNvSpPr/>
            <p:nvPr/>
          </p:nvSpPr>
          <p:spPr>
            <a:xfrm>
              <a:off x="895362" y="4792224"/>
              <a:ext cx="425700" cy="3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64" name="Google Shape;170;p22"/>
          <p:cNvSpPr/>
          <p:nvPr/>
        </p:nvSpPr>
        <p:spPr>
          <a:xfrm>
            <a:off x="1415959" y="2071729"/>
            <a:ext cx="410400" cy="410400"/>
          </a:xfrm>
          <a:prstGeom prst="mathMultiply">
            <a:avLst>
              <a:gd name="adj1" fmla="val 50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5" name="Google Shape;170;p22"/>
          <p:cNvSpPr/>
          <p:nvPr/>
        </p:nvSpPr>
        <p:spPr>
          <a:xfrm>
            <a:off x="1415959" y="2761494"/>
            <a:ext cx="410400" cy="410400"/>
          </a:xfrm>
          <a:prstGeom prst="mathMultiply">
            <a:avLst>
              <a:gd name="adj1" fmla="val 50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6" name="Google Shape;170;p22"/>
          <p:cNvSpPr/>
          <p:nvPr/>
        </p:nvSpPr>
        <p:spPr>
          <a:xfrm>
            <a:off x="1435681" y="3404514"/>
            <a:ext cx="410400" cy="410400"/>
          </a:xfrm>
          <a:prstGeom prst="mathMultiply">
            <a:avLst>
              <a:gd name="adj1" fmla="val 50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0" name="Google Shape;147;p22"/>
          <p:cNvSpPr/>
          <p:nvPr/>
        </p:nvSpPr>
        <p:spPr>
          <a:xfrm>
            <a:off x="5805282" y="1676464"/>
            <a:ext cx="1667423" cy="342239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Lessons :</a:t>
            </a:r>
            <a:endParaRPr b="1" dirty="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91" name="Google Shape;150;p22"/>
          <p:cNvGrpSpPr/>
          <p:nvPr/>
        </p:nvGrpSpPr>
        <p:grpSpPr>
          <a:xfrm>
            <a:off x="4786299" y="2018703"/>
            <a:ext cx="3846783" cy="674400"/>
            <a:chOff x="1643206" y="3131044"/>
            <a:chExt cx="3846783" cy="674400"/>
          </a:xfrm>
        </p:grpSpPr>
        <p:sp>
          <p:nvSpPr>
            <p:cNvPr id="92" name="Google Shape;151;p22"/>
            <p:cNvSpPr/>
            <p:nvPr/>
          </p:nvSpPr>
          <p:spPr>
            <a:xfrm>
              <a:off x="2662189" y="3131044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Devide &amp; Conquer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95" name="Google Shape;156;p22"/>
            <p:cNvSpPr/>
            <p:nvPr/>
          </p:nvSpPr>
          <p:spPr>
            <a:xfrm>
              <a:off x="1643206" y="3131044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97" name="Google Shape;158;p22"/>
            <p:cNvSpPr/>
            <p:nvPr/>
          </p:nvSpPr>
          <p:spPr>
            <a:xfrm rot="18900000">
              <a:off x="1993808" y="3368923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98" name="Google Shape;161;p22"/>
          <p:cNvGrpSpPr/>
          <p:nvPr/>
        </p:nvGrpSpPr>
        <p:grpSpPr>
          <a:xfrm>
            <a:off x="4786299" y="2649820"/>
            <a:ext cx="3846783" cy="674400"/>
            <a:chOff x="1631323" y="3794597"/>
            <a:chExt cx="3846783" cy="674400"/>
          </a:xfrm>
        </p:grpSpPr>
        <p:sp>
          <p:nvSpPr>
            <p:cNvPr id="99" name="Google Shape;162;p22"/>
            <p:cNvSpPr/>
            <p:nvPr/>
          </p:nvSpPr>
          <p:spPr>
            <a:xfrm>
              <a:off x="2650306" y="3794597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-US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Clear &amp; Concise Words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02" name="Google Shape;167;p22"/>
            <p:cNvSpPr/>
            <p:nvPr/>
          </p:nvSpPr>
          <p:spPr>
            <a:xfrm>
              <a:off x="1631323" y="3794597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04" name="Google Shape;169;p22"/>
            <p:cNvSpPr/>
            <p:nvPr/>
          </p:nvSpPr>
          <p:spPr>
            <a:xfrm rot="18900000">
              <a:off x="1965776" y="4016890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05" name="Google Shape;172;p22"/>
          <p:cNvGrpSpPr/>
          <p:nvPr/>
        </p:nvGrpSpPr>
        <p:grpSpPr>
          <a:xfrm>
            <a:off x="4786299" y="3317023"/>
            <a:ext cx="3846783" cy="685263"/>
            <a:chOff x="1631323" y="4458200"/>
            <a:chExt cx="3846783" cy="685263"/>
          </a:xfrm>
        </p:grpSpPr>
        <p:sp>
          <p:nvSpPr>
            <p:cNvPr id="106" name="Google Shape;173;p22"/>
            <p:cNvSpPr/>
            <p:nvPr/>
          </p:nvSpPr>
          <p:spPr>
            <a:xfrm>
              <a:off x="2650306" y="4458200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-US" sz="1600" dirty="0" smtClean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Search/Ask</a:t>
              </a:r>
            </a:p>
            <a:p>
              <a:pPr marL="1778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</a:pP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08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0" name="Google Shape;178;p22"/>
            <p:cNvSpPr/>
            <p:nvPr/>
          </p:nvSpPr>
          <p:spPr>
            <a:xfrm>
              <a:off x="1631323" y="4458200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2" name="Google Shape;180;p22"/>
            <p:cNvSpPr/>
            <p:nvPr/>
          </p:nvSpPr>
          <p:spPr>
            <a:xfrm rot="18900000">
              <a:off x="1965776" y="4615370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7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9" name="Google Shape;308;p33"/>
          <p:cNvSpPr txBox="1">
            <a:spLocks/>
          </p:cNvSpPr>
          <p:nvPr/>
        </p:nvSpPr>
        <p:spPr>
          <a:xfrm>
            <a:off x="2711481" y="383474"/>
            <a:ext cx="4360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6000" dirty="0" smtClean="0"/>
              <a:t>THANKS!</a:t>
            </a:r>
            <a:endParaRPr lang="en-US" sz="6000" dirty="0"/>
          </a:p>
        </p:txBody>
      </p:sp>
      <p:sp>
        <p:nvSpPr>
          <p:cNvPr id="10" name="Google Shape;309;p33"/>
          <p:cNvSpPr txBox="1">
            <a:spLocks/>
          </p:cNvSpPr>
          <p:nvPr/>
        </p:nvSpPr>
        <p:spPr>
          <a:xfrm>
            <a:off x="777675" y="1859425"/>
            <a:ext cx="6445647" cy="120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ctr">
              <a:buFont typeface="Titillium Web Light"/>
              <a:buNone/>
            </a:pPr>
            <a:endParaRPr lang="en-US" sz="2000" dirty="0" smtClean="0"/>
          </a:p>
          <a:p>
            <a:pPr algn="ctr"/>
            <a:r>
              <a:rPr lang="en-US" sz="2000" b="1" dirty="0" smtClean="0">
                <a:latin typeface="Titillium Web"/>
                <a:ea typeface="Titillium Web"/>
                <a:cs typeface="Titillium Web"/>
                <a:sym typeface="Titillium Web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371030" y="456450"/>
            <a:ext cx="2986019" cy="716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Outline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384725" y="1752507"/>
            <a:ext cx="4639814" cy="25351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Architecture Style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4+1 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Product overview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Challenges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Lessons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US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60947" y="513912"/>
            <a:ext cx="4329181" cy="565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200" b="0" dirty="0"/>
              <a:t>Architecture </a:t>
            </a:r>
            <a:r>
              <a:rPr lang="en-US" sz="3200" b="0" dirty="0" smtClean="0"/>
              <a:t>Style:</a:t>
            </a:r>
            <a:endParaRPr lang="en-US" sz="3200" b="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891954" y="1079417"/>
            <a:ext cx="3089928" cy="6925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b="1" dirty="0" smtClean="0"/>
              <a:t>“Client-Server”</a:t>
            </a:r>
            <a:endParaRPr lang="en-US" sz="3600" b="1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8" name="Google Shape;130;p20"/>
          <p:cNvSpPr txBox="1">
            <a:spLocks/>
          </p:cNvSpPr>
          <p:nvPr/>
        </p:nvSpPr>
        <p:spPr>
          <a:xfrm>
            <a:off x="811037" y="3048577"/>
            <a:ext cx="1389100" cy="65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0" dirty="0" smtClean="0"/>
              <a:t>Why?!</a:t>
            </a:r>
            <a:endParaRPr lang="en-US" sz="2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2" y="3287629"/>
            <a:ext cx="1959855" cy="161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;p15"/>
          <p:cNvSpPr txBox="1">
            <a:spLocks/>
          </p:cNvSpPr>
          <p:nvPr/>
        </p:nvSpPr>
        <p:spPr>
          <a:xfrm>
            <a:off x="303522" y="142351"/>
            <a:ext cx="3096686" cy="57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3600" dirty="0" smtClean="0"/>
              <a:t>User scenario</a:t>
            </a:r>
            <a:endParaRPr lang="en-US" sz="3600" dirty="0"/>
          </a:p>
        </p:txBody>
      </p:sp>
      <p:pic>
        <p:nvPicPr>
          <p:cNvPr id="1026" name="Picture 2" descr="https://lh5.googleusercontent.com/S7IoQvoZbmC8FVO4mgCVdh8iUzCnFPAKgVegH47jwIsAwqLHFtyNCgwKihhW26NJ8AKgWfW-UanniXUVa7dV8nZjBvJhzpy6VF_hw51I9fEY6kTJekhvL_RFM-jtSKeQWAO0D7z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2" y="879871"/>
            <a:ext cx="4131539" cy="40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3;p12"/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1300" dirty="0" smtClean="0">
                <a:latin typeface="Titillium Web" panose="020B0604020202020204" charset="0"/>
              </a:rPr>
              <a:t>4</a:t>
            </a:r>
            <a:endParaRPr lang="en" sz="1300" dirty="0">
              <a:latin typeface="Titillium We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96044" y="175004"/>
            <a:ext cx="2863422" cy="6106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Logical View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4" y="879093"/>
            <a:ext cx="6248552" cy="41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59;p12"/>
          <p:cNvSpPr txBox="1">
            <a:spLocks/>
          </p:cNvSpPr>
          <p:nvPr/>
        </p:nvSpPr>
        <p:spPr>
          <a:xfrm>
            <a:off x="377452" y="0"/>
            <a:ext cx="2863422" cy="61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Process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2" y="610603"/>
            <a:ext cx="6552737" cy="4462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59;p12"/>
          <p:cNvSpPr txBox="1">
            <a:spLocks/>
          </p:cNvSpPr>
          <p:nvPr/>
        </p:nvSpPr>
        <p:spPr>
          <a:xfrm>
            <a:off x="377451" y="0"/>
            <a:ext cx="6158978" cy="61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Deployment/Physical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0" y="783147"/>
            <a:ext cx="5397707" cy="4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28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59;p12"/>
          <p:cNvSpPr txBox="1">
            <a:spLocks/>
          </p:cNvSpPr>
          <p:nvPr/>
        </p:nvSpPr>
        <p:spPr>
          <a:xfrm>
            <a:off x="377451" y="0"/>
            <a:ext cx="4190173" cy="61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Development 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" y="704393"/>
            <a:ext cx="4831297" cy="43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6000">
              <a:srgbClr val="00AAC6"/>
            </a:gs>
            <a:gs pos="73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59;p12"/>
          <p:cNvSpPr txBox="1">
            <a:spLocks/>
          </p:cNvSpPr>
          <p:nvPr/>
        </p:nvSpPr>
        <p:spPr>
          <a:xfrm>
            <a:off x="2580127" y="424570"/>
            <a:ext cx="3620288" cy="61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 smtClean="0"/>
              <a:t>Product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85" y="1414721"/>
            <a:ext cx="4694771" cy="2628347"/>
          </a:xfrm>
          <a:prstGeom prst="rect">
            <a:avLst/>
          </a:prstGeom>
        </p:spPr>
      </p:pic>
      <p:sp>
        <p:nvSpPr>
          <p:cNvPr id="6" name="Google Shape;299;p32"/>
          <p:cNvSpPr/>
          <p:nvPr/>
        </p:nvSpPr>
        <p:spPr>
          <a:xfrm>
            <a:off x="1841590" y="1256697"/>
            <a:ext cx="5022668" cy="349315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4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115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Titillium Web Light</vt:lpstr>
      <vt:lpstr>Arial</vt:lpstr>
      <vt:lpstr>Titillium Web</vt:lpstr>
      <vt:lpstr>Ninacor template</vt:lpstr>
      <vt:lpstr>Online Booking Movie Ticket System</vt:lpstr>
      <vt:lpstr>Outline</vt:lpstr>
      <vt:lpstr>Architecture Style:</vt:lpstr>
      <vt:lpstr>PowerPoint Presentation</vt:lpstr>
      <vt:lpstr>Logical View</vt:lpstr>
      <vt:lpstr>PowerPoint Presentation</vt:lpstr>
      <vt:lpstr>PowerPoint Presentation</vt:lpstr>
      <vt:lpstr>PowerPoint Presentation</vt:lpstr>
      <vt:lpstr>PowerPoint Presentation</vt:lpstr>
      <vt:lpstr>What went wrong?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Booking Movie Ticket System</dc:title>
  <dc:creator>apple</dc:creator>
  <cp:lastModifiedBy>nasim adabi</cp:lastModifiedBy>
  <cp:revision>31</cp:revision>
  <dcterms:modified xsi:type="dcterms:W3CDTF">2019-06-17T13:35:07Z</dcterms:modified>
</cp:coreProperties>
</file>