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9" r:id="rId1"/>
  </p:sldMasterIdLst>
  <p:notesMasterIdLst>
    <p:notesMasterId r:id="rId5"/>
  </p:notesMasterIdLst>
  <p:handoutMasterIdLst>
    <p:handoutMasterId r:id="rId6"/>
  </p:handoutMasterIdLst>
  <p:sldIdLst>
    <p:sldId id="267" r:id="rId2"/>
    <p:sldId id="275" r:id="rId3"/>
    <p:sldId id="272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iran M" initials="KM" lastIdx="2" clrIdx="0">
    <p:extLst>
      <p:ext uri="{19B8F6BF-5375-455C-9EA6-DF929625EA0E}">
        <p15:presenceInfo xmlns:p15="http://schemas.microsoft.com/office/powerpoint/2012/main" userId="ffa020217328857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66"/>
    <p:restoredTop sz="94809"/>
  </p:normalViewPr>
  <p:slideViewPr>
    <p:cSldViewPr snapToGrid="0">
      <p:cViewPr>
        <p:scale>
          <a:sx n="123" d="100"/>
          <a:sy n="123" d="100"/>
        </p:scale>
        <p:origin x="152" y="-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A1B7AFF-06C3-29F7-1CA7-9376739780C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130983-FA8F-F153-E40B-4AC4826E6AA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EE14C4-7BD3-B74E-82E1-19ADB4F59F11}" type="datetimeFigureOut">
              <a:rPr lang="en-US" smtClean="0"/>
              <a:t>7/1/24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3CE4F8-C7B3-54E6-1BB9-D2C14D425C4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78037E-0F39-F6B2-105F-ADA20124A0E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04E96A-764A-4E47-B97B-4FECEBEF9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676413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336E41-39EE-4B80-82E7-DB50A24B7419}" type="datetimeFigureOut">
              <a:rPr lang="en-IN" smtClean="0"/>
              <a:t>01/07/24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83B9BB-1D31-473F-9A66-BE3E63E778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7402208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good evening everyone,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Myself </a:t>
            </a:r>
            <a:r>
              <a:rPr lang="en-US" dirty="0" err="1"/>
              <a:t>kiran</a:t>
            </a:r>
            <a:r>
              <a:rPr lang="en-US" dirty="0"/>
              <a:t> </a:t>
            </a:r>
            <a:r>
              <a:rPr lang="en-US" dirty="0" err="1"/>
              <a:t>mulawad</a:t>
            </a:r>
            <a:endParaRPr lang="en-US" dirty="0"/>
          </a:p>
          <a:p>
            <a:endParaRPr lang="en-US" dirty="0"/>
          </a:p>
          <a:p>
            <a:r>
              <a:rPr lang="en-US" dirty="0"/>
              <a:t>I am from team 6,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83B9BB-1D31-473F-9A66-BE3E63E77877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84055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User story3- 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HR receives list of candidates through interface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information about  the appointment for an interview would be sent through emails to the candidates who are selected by the technical recruiter.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After the interview based on the candidates response he/she would receive a mail about the company’s decision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83B9BB-1D31-473F-9A66-BE3E63E77877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35114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D8DCB7E-C732-11F1-7CF2-871157A9470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26944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elfolie Logo weiß">
  <p:cSld name="Titelfolie Logo weiß">
    <p:bg>
      <p:bgPr>
        <a:solidFill>
          <a:schemeClr val="lt1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8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DD7C7"/>
          </a:solidFill>
          <a:ln>
            <a:noFill/>
          </a:ln>
        </p:spPr>
      </p:sp>
      <p:sp>
        <p:nvSpPr>
          <p:cNvPr id="18" name="Google Shape;18;p28"/>
          <p:cNvSpPr txBox="1">
            <a:spLocks noGrp="1"/>
          </p:cNvSpPr>
          <p:nvPr>
            <p:ph type="subTitle" idx="1"/>
          </p:nvPr>
        </p:nvSpPr>
        <p:spPr>
          <a:xfrm>
            <a:off x="630168" y="4256282"/>
            <a:ext cx="7401024" cy="10481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>
                <a:solidFill>
                  <a:schemeClr val="lt1"/>
                </a:solidFill>
              </a:defRPr>
            </a:lvl1pPr>
            <a:lvl2pPr lvl="1" algn="ctr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10000"/>
              </a:lnSpc>
              <a:spcBef>
                <a:spcPts val="24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/>
            </a:lvl4pPr>
            <a:lvl5pPr lvl="4" algn="ctr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8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/>
            </a:lvl7pPr>
            <a:lvl8pPr lvl="7" algn="ctr">
              <a:lnSpc>
                <a:spcPct val="98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9" name="Google Shape;19;p28"/>
          <p:cNvSpPr txBox="1">
            <a:spLocks noGrp="1"/>
          </p:cNvSpPr>
          <p:nvPr>
            <p:ph type="ctrTitle"/>
          </p:nvPr>
        </p:nvSpPr>
        <p:spPr>
          <a:xfrm>
            <a:off x="630168" y="1079233"/>
            <a:ext cx="7401024" cy="3018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4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8"/>
          <p:cNvSpPr txBox="1">
            <a:spLocks noGrp="1"/>
          </p:cNvSpPr>
          <p:nvPr>
            <p:ph type="body" idx="3"/>
          </p:nvPr>
        </p:nvSpPr>
        <p:spPr>
          <a:xfrm>
            <a:off x="9652820" y="622144"/>
            <a:ext cx="1985963" cy="553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50"/>
              <a:buNone/>
              <a:defRPr sz="1550" b="1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550"/>
              <a:buNone/>
              <a:defRPr sz="1550" b="1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550"/>
              <a:buNone/>
              <a:defRPr sz="1550" b="1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50"/>
              <a:buNone/>
              <a:defRPr sz="1550" b="1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50"/>
              <a:buNone/>
              <a:defRPr sz="1550" b="1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50"/>
              <a:buNone/>
              <a:defRPr sz="155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50"/>
              <a:buNone/>
              <a:defRPr sz="15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lvl="7" indent="-22860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50"/>
              <a:buNone/>
              <a:defRPr sz="15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lvl="8" indent="-22860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50"/>
              <a:buNone/>
              <a:defRPr sz="155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" name="Google Shape;21;p28"/>
          <p:cNvSpPr>
            <a:spLocks noGrp="1"/>
          </p:cNvSpPr>
          <p:nvPr>
            <p:ph type="dgm" idx="4"/>
          </p:nvPr>
        </p:nvSpPr>
        <p:spPr>
          <a:xfrm>
            <a:off x="630000" y="458084"/>
            <a:ext cx="948335" cy="733815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R="0" lvl="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00"/>
              <a:buFont typeface="Arial"/>
              <a:buNone/>
              <a:defRPr sz="100" b="0" i="0" u="none" strike="noStrike" cap="none"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—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—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10000"/>
              </a:lnSpc>
              <a:spcBef>
                <a:spcPts val="2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8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8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10430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elle auf weiss">
  <p:cSld name="Tabelle auf weiss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44"/>
          <p:cNvSpPr txBox="1">
            <a:spLocks noGrp="1"/>
          </p:cNvSpPr>
          <p:nvPr>
            <p:ph type="title"/>
          </p:nvPr>
        </p:nvSpPr>
        <p:spPr>
          <a:xfrm>
            <a:off x="360000" y="358969"/>
            <a:ext cx="9157663" cy="8350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44"/>
          <p:cNvSpPr txBox="1">
            <a:spLocks noGrp="1"/>
          </p:cNvSpPr>
          <p:nvPr>
            <p:ph type="dt" idx="10"/>
          </p:nvPr>
        </p:nvSpPr>
        <p:spPr>
          <a:xfrm>
            <a:off x="367645" y="6356350"/>
            <a:ext cx="8745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kumimoji="0" lang="en-IN" sz="900" b="1" i="0" u="none" strike="noStrike" kern="0" cap="none" spc="0" normalizeH="0" baseline="0" noProof="0">
                <a:ln>
                  <a:noFill/>
                </a:ln>
                <a:solidFill>
                  <a:srgbClr val="6D7373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10/06/2024</a:t>
            </a:r>
            <a:endParaRPr kumimoji="0" sz="900" b="1" i="0" u="none" strike="noStrike" kern="0" cap="none" spc="0" normalizeH="0" baseline="0" noProof="0">
              <a:ln>
                <a:noFill/>
              </a:ln>
              <a:solidFill>
                <a:srgbClr val="6D7373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53" name="Google Shape;153;p44"/>
          <p:cNvSpPr txBox="1">
            <a:spLocks noGrp="1"/>
          </p:cNvSpPr>
          <p:nvPr>
            <p:ph type="ftr" idx="11"/>
          </p:nvPr>
        </p:nvSpPr>
        <p:spPr>
          <a:xfrm>
            <a:off x="1319842" y="6356350"/>
            <a:ext cx="649569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kumimoji="0" lang="en-IN" sz="900" b="1" i="0" u="none" strike="noStrike" kern="0" cap="none" spc="0" normalizeH="0" baseline="0" noProof="0">
                <a:ln>
                  <a:noFill/>
                </a:ln>
                <a:solidFill>
                  <a:srgbClr val="6D7373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SRH Hochschule Heidelberg</a:t>
            </a:r>
            <a:endParaRPr kumimoji="0" sz="900" b="1" i="0" u="none" strike="noStrike" kern="0" cap="none" spc="0" normalizeH="0" baseline="0" noProof="0">
              <a:ln>
                <a:noFill/>
              </a:ln>
              <a:solidFill>
                <a:srgbClr val="6D7373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54" name="Google Shape;154;p44"/>
          <p:cNvSpPr txBox="1">
            <a:spLocks noGrp="1"/>
          </p:cNvSpPr>
          <p:nvPr>
            <p:ph type="sldNum" idx="12"/>
          </p:nvPr>
        </p:nvSpPr>
        <p:spPr>
          <a:xfrm>
            <a:off x="11146737" y="6364924"/>
            <a:ext cx="6800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de-DE" sz="1550" b="1" i="0" u="none" strike="noStrike" kern="0" cap="none" spc="0" normalizeH="0" baseline="0" noProof="0">
                <a:ln>
                  <a:noFill/>
                </a:ln>
                <a:solidFill>
                  <a:srgbClr val="6D7373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‹#›</a:t>
            </a:fld>
            <a:endParaRPr kumimoji="0" sz="1550" b="1" i="0" u="none" strike="noStrike" kern="0" cap="none" spc="0" normalizeH="0" baseline="0" noProof="0">
              <a:ln>
                <a:noFill/>
              </a:ln>
              <a:solidFill>
                <a:srgbClr val="6D7373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55" name="Google Shape;155;p44"/>
          <p:cNvSpPr txBox="1">
            <a:spLocks noGrp="1"/>
          </p:cNvSpPr>
          <p:nvPr>
            <p:ph type="body" idx="1"/>
          </p:nvPr>
        </p:nvSpPr>
        <p:spPr>
          <a:xfrm>
            <a:off x="359998" y="5463555"/>
            <a:ext cx="9158400" cy="494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1pPr>
            <a:lvl2pPr marL="914400" lvl="1" indent="-3175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400"/>
              <a:buChar char="—"/>
              <a:defRPr sz="1400"/>
            </a:lvl2pPr>
            <a:lvl3pPr marL="1371600" lvl="2" indent="-228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>
                <a:solidFill>
                  <a:srgbClr val="2C2E2E"/>
                </a:solidFill>
              </a:defRPr>
            </a:lvl3pPr>
            <a:lvl4pPr marL="1828800" lvl="3" indent="-228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C2E2E"/>
              </a:buClr>
              <a:buSzPts val="1400"/>
              <a:buNone/>
              <a:defRPr sz="1400" b="0">
                <a:solidFill>
                  <a:srgbClr val="2C2E2E"/>
                </a:solidFill>
              </a:defRPr>
            </a:lvl4pPr>
            <a:lvl5pPr marL="2286000" lvl="4" indent="-228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C2E2E"/>
              </a:buClr>
              <a:buSzPts val="1400"/>
              <a:buNone/>
              <a:defRPr sz="1400" b="0">
                <a:solidFill>
                  <a:srgbClr val="2C2E2E"/>
                </a:solidFill>
              </a:defRPr>
            </a:lvl5pPr>
            <a:lvl6pPr marL="2743200" lvl="5" indent="-228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C2E2E"/>
              </a:buClr>
              <a:buSzPts val="1400"/>
              <a:buNone/>
              <a:defRPr sz="1400" b="0">
                <a:solidFill>
                  <a:srgbClr val="2C2E2E"/>
                </a:solidFill>
              </a:defRPr>
            </a:lvl6pPr>
            <a:lvl7pPr marL="3200400" lvl="6" indent="-228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C2E2E"/>
              </a:buClr>
              <a:buSzPts val="1400"/>
              <a:buNone/>
              <a:defRPr sz="1400" b="0">
                <a:solidFill>
                  <a:srgbClr val="2C2E2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lvl="7" indent="-228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C2E2E"/>
              </a:buClr>
              <a:buSzPts val="1400"/>
              <a:buNone/>
              <a:defRPr sz="1400" b="0">
                <a:solidFill>
                  <a:srgbClr val="2C2E2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lvl="8" indent="-228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C2E2E"/>
              </a:buClr>
              <a:buSzPts val="1400"/>
              <a:buNone/>
              <a:defRPr sz="1400" b="0">
                <a:solidFill>
                  <a:srgbClr val="2C2E2E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61804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elle und Text auf warm grey">
  <p:cSld name="Tabelle und Text auf warm grey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45"/>
          <p:cNvSpPr/>
          <p:nvPr/>
        </p:nvSpPr>
        <p:spPr>
          <a:xfrm>
            <a:off x="0" y="1406106"/>
            <a:ext cx="12192000" cy="5451894"/>
          </a:xfrm>
          <a:prstGeom prst="rect">
            <a:avLst/>
          </a:prstGeom>
          <a:solidFill>
            <a:srgbClr val="EDECE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45"/>
          <p:cNvSpPr txBox="1">
            <a:spLocks noGrp="1"/>
          </p:cNvSpPr>
          <p:nvPr>
            <p:ph type="title"/>
          </p:nvPr>
        </p:nvSpPr>
        <p:spPr>
          <a:xfrm>
            <a:off x="360000" y="358969"/>
            <a:ext cx="9157663" cy="8350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45"/>
          <p:cNvSpPr txBox="1">
            <a:spLocks noGrp="1"/>
          </p:cNvSpPr>
          <p:nvPr>
            <p:ph type="dt" idx="10"/>
          </p:nvPr>
        </p:nvSpPr>
        <p:spPr>
          <a:xfrm>
            <a:off x="367645" y="6356350"/>
            <a:ext cx="8745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kumimoji="0" lang="en-IN" sz="900" b="1" i="0" u="none" strike="noStrike" kern="0" cap="none" spc="0" normalizeH="0" baseline="0" noProof="0">
                <a:ln>
                  <a:noFill/>
                </a:ln>
                <a:solidFill>
                  <a:srgbClr val="6D7373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10/06/2024</a:t>
            </a:r>
            <a:endParaRPr kumimoji="0" sz="900" b="1" i="0" u="none" strike="noStrike" kern="0" cap="none" spc="0" normalizeH="0" baseline="0" noProof="0">
              <a:ln>
                <a:noFill/>
              </a:ln>
              <a:solidFill>
                <a:srgbClr val="6D7373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60" name="Google Shape;160;p45"/>
          <p:cNvSpPr txBox="1">
            <a:spLocks noGrp="1"/>
          </p:cNvSpPr>
          <p:nvPr>
            <p:ph type="ftr" idx="11"/>
          </p:nvPr>
        </p:nvSpPr>
        <p:spPr>
          <a:xfrm>
            <a:off x="1319842" y="6356350"/>
            <a:ext cx="649569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kumimoji="0" lang="en-IN" sz="900" b="1" i="0" u="none" strike="noStrike" kern="0" cap="none" spc="0" normalizeH="0" baseline="0" noProof="0">
                <a:ln>
                  <a:noFill/>
                </a:ln>
                <a:solidFill>
                  <a:srgbClr val="6D7373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SRH Hochschule Heidelberg</a:t>
            </a:r>
            <a:endParaRPr kumimoji="0" sz="900" b="1" i="0" u="none" strike="noStrike" kern="0" cap="none" spc="0" normalizeH="0" baseline="0" noProof="0">
              <a:ln>
                <a:noFill/>
              </a:ln>
              <a:solidFill>
                <a:srgbClr val="6D7373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61" name="Google Shape;161;p45"/>
          <p:cNvSpPr txBox="1">
            <a:spLocks noGrp="1"/>
          </p:cNvSpPr>
          <p:nvPr>
            <p:ph type="sldNum" idx="12"/>
          </p:nvPr>
        </p:nvSpPr>
        <p:spPr>
          <a:xfrm>
            <a:off x="11146737" y="6364924"/>
            <a:ext cx="6800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de-DE" sz="1550" b="1" i="0" u="none" strike="noStrike" kern="0" cap="none" spc="0" normalizeH="0" baseline="0" noProof="0">
                <a:ln>
                  <a:noFill/>
                </a:ln>
                <a:solidFill>
                  <a:srgbClr val="6D7373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‹#›</a:t>
            </a:fld>
            <a:endParaRPr kumimoji="0" sz="1550" b="1" i="0" u="none" strike="noStrike" kern="0" cap="none" spc="0" normalizeH="0" baseline="0" noProof="0">
              <a:ln>
                <a:noFill/>
              </a:ln>
              <a:solidFill>
                <a:srgbClr val="6D7373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62" name="Google Shape;162;p45"/>
          <p:cNvSpPr txBox="1">
            <a:spLocks noGrp="1"/>
          </p:cNvSpPr>
          <p:nvPr>
            <p:ph type="body" idx="1"/>
          </p:nvPr>
        </p:nvSpPr>
        <p:spPr>
          <a:xfrm>
            <a:off x="359998" y="5463554"/>
            <a:ext cx="7528802" cy="4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1pPr>
            <a:lvl2pPr marL="914400" lvl="1" indent="-3175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400"/>
              <a:buChar char="—"/>
              <a:defRPr sz="1400"/>
            </a:lvl2pPr>
            <a:lvl3pPr marL="1371600" lvl="2" indent="-228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>
                <a:solidFill>
                  <a:srgbClr val="2C2E2E"/>
                </a:solidFill>
              </a:defRPr>
            </a:lvl3pPr>
            <a:lvl4pPr marL="1828800" lvl="3" indent="-228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C2E2E"/>
              </a:buClr>
              <a:buSzPts val="1400"/>
              <a:buNone/>
              <a:defRPr sz="1400" b="0">
                <a:solidFill>
                  <a:srgbClr val="2C2E2E"/>
                </a:solidFill>
              </a:defRPr>
            </a:lvl4pPr>
            <a:lvl5pPr marL="2286000" lvl="4" indent="-228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C2E2E"/>
              </a:buClr>
              <a:buSzPts val="1400"/>
              <a:buNone/>
              <a:defRPr sz="1400" b="0">
                <a:solidFill>
                  <a:srgbClr val="2C2E2E"/>
                </a:solidFill>
              </a:defRPr>
            </a:lvl5pPr>
            <a:lvl6pPr marL="2743200" lvl="5" indent="-228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C2E2E"/>
              </a:buClr>
              <a:buSzPts val="1400"/>
              <a:buNone/>
              <a:defRPr sz="1400" b="0">
                <a:solidFill>
                  <a:srgbClr val="2C2E2E"/>
                </a:solidFill>
              </a:defRPr>
            </a:lvl6pPr>
            <a:lvl7pPr marL="3200400" lvl="6" indent="-228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C2E2E"/>
              </a:buClr>
              <a:buSzPts val="1400"/>
              <a:buNone/>
              <a:defRPr sz="1400" b="0">
                <a:solidFill>
                  <a:srgbClr val="2C2E2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lvl="7" indent="-228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C2E2E"/>
              </a:buClr>
              <a:buSzPts val="1400"/>
              <a:buNone/>
              <a:defRPr sz="1400" b="0">
                <a:solidFill>
                  <a:srgbClr val="2C2E2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lvl="8" indent="-228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C2E2E"/>
              </a:buClr>
              <a:buSzPts val="1400"/>
              <a:buNone/>
              <a:defRPr sz="1400" b="0">
                <a:solidFill>
                  <a:srgbClr val="2C2E2E"/>
                </a:solidFill>
              </a:defRPr>
            </a:lvl9pPr>
          </a:lstStyle>
          <a:p>
            <a:endParaRPr/>
          </a:p>
        </p:txBody>
      </p:sp>
      <p:sp>
        <p:nvSpPr>
          <p:cNvPr id="163" name="Google Shape;163;p45"/>
          <p:cNvSpPr txBox="1">
            <a:spLocks noGrp="1"/>
          </p:cNvSpPr>
          <p:nvPr>
            <p:ph type="body" idx="2"/>
          </p:nvPr>
        </p:nvSpPr>
        <p:spPr>
          <a:xfrm>
            <a:off x="8248800" y="1728000"/>
            <a:ext cx="3584400" cy="42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marL="914400" lvl="1" indent="-3429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—"/>
              <a:defRPr/>
            </a:lvl2pPr>
            <a:lvl3pPr marL="1371600" lvl="2" indent="-3429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—"/>
              <a:defRPr/>
            </a:lvl3pPr>
            <a:lvl4pPr marL="1828800" lvl="3" indent="-228600" algn="l">
              <a:lnSpc>
                <a:spcPct val="110000"/>
              </a:lnSpc>
              <a:spcBef>
                <a:spcPts val="24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marL="2286000" lvl="4" indent="-2286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2286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228600" algn="l">
              <a:lnSpc>
                <a:spcPct val="98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marL="3657600" lvl="7" indent="-228600" algn="l">
              <a:lnSpc>
                <a:spcPct val="98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marL="4114800" lvl="8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90275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elle und Text auf weiss">
  <p:cSld name="Tabelle und Text auf weiss"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46"/>
          <p:cNvSpPr txBox="1">
            <a:spLocks noGrp="1"/>
          </p:cNvSpPr>
          <p:nvPr>
            <p:ph type="title"/>
          </p:nvPr>
        </p:nvSpPr>
        <p:spPr>
          <a:xfrm>
            <a:off x="360000" y="358969"/>
            <a:ext cx="9157663" cy="8350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46"/>
          <p:cNvSpPr txBox="1">
            <a:spLocks noGrp="1"/>
          </p:cNvSpPr>
          <p:nvPr>
            <p:ph type="dt" idx="10"/>
          </p:nvPr>
        </p:nvSpPr>
        <p:spPr>
          <a:xfrm>
            <a:off x="367645" y="6356350"/>
            <a:ext cx="8745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kumimoji="0" lang="en-IN" sz="900" b="1" i="0" u="none" strike="noStrike" kern="0" cap="none" spc="0" normalizeH="0" baseline="0" noProof="0">
                <a:ln>
                  <a:noFill/>
                </a:ln>
                <a:solidFill>
                  <a:srgbClr val="6D7373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10/06/2024</a:t>
            </a:r>
            <a:endParaRPr kumimoji="0" sz="900" b="1" i="0" u="none" strike="noStrike" kern="0" cap="none" spc="0" normalizeH="0" baseline="0" noProof="0">
              <a:ln>
                <a:noFill/>
              </a:ln>
              <a:solidFill>
                <a:srgbClr val="6D7373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67" name="Google Shape;167;p46"/>
          <p:cNvSpPr txBox="1">
            <a:spLocks noGrp="1"/>
          </p:cNvSpPr>
          <p:nvPr>
            <p:ph type="ftr" idx="11"/>
          </p:nvPr>
        </p:nvSpPr>
        <p:spPr>
          <a:xfrm>
            <a:off x="1319842" y="6356350"/>
            <a:ext cx="649569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kumimoji="0" lang="en-IN" sz="900" b="1" i="0" u="none" strike="noStrike" kern="0" cap="none" spc="0" normalizeH="0" baseline="0" noProof="0">
                <a:ln>
                  <a:noFill/>
                </a:ln>
                <a:solidFill>
                  <a:srgbClr val="6D7373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SRH Hochschule Heidelberg</a:t>
            </a:r>
            <a:endParaRPr kumimoji="0" sz="900" b="1" i="0" u="none" strike="noStrike" kern="0" cap="none" spc="0" normalizeH="0" baseline="0" noProof="0">
              <a:ln>
                <a:noFill/>
              </a:ln>
              <a:solidFill>
                <a:srgbClr val="6D7373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68" name="Google Shape;168;p46"/>
          <p:cNvSpPr txBox="1">
            <a:spLocks noGrp="1"/>
          </p:cNvSpPr>
          <p:nvPr>
            <p:ph type="sldNum" idx="12"/>
          </p:nvPr>
        </p:nvSpPr>
        <p:spPr>
          <a:xfrm>
            <a:off x="11146737" y="6364924"/>
            <a:ext cx="6800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de-DE" sz="1550" b="1" i="0" u="none" strike="noStrike" kern="0" cap="none" spc="0" normalizeH="0" baseline="0" noProof="0">
                <a:ln>
                  <a:noFill/>
                </a:ln>
                <a:solidFill>
                  <a:srgbClr val="6D7373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‹#›</a:t>
            </a:fld>
            <a:endParaRPr kumimoji="0" sz="1550" b="1" i="0" u="none" strike="noStrike" kern="0" cap="none" spc="0" normalizeH="0" baseline="0" noProof="0">
              <a:ln>
                <a:noFill/>
              </a:ln>
              <a:solidFill>
                <a:srgbClr val="6D7373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69" name="Google Shape;169;p46"/>
          <p:cNvSpPr txBox="1">
            <a:spLocks noGrp="1"/>
          </p:cNvSpPr>
          <p:nvPr>
            <p:ph type="body" idx="1"/>
          </p:nvPr>
        </p:nvSpPr>
        <p:spPr>
          <a:xfrm>
            <a:off x="359998" y="5463554"/>
            <a:ext cx="7528802" cy="4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1pPr>
            <a:lvl2pPr marL="914400" lvl="1" indent="-3175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400"/>
              <a:buChar char="—"/>
              <a:defRPr sz="1400"/>
            </a:lvl2pPr>
            <a:lvl3pPr marL="1371600" lvl="2" indent="-228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>
                <a:solidFill>
                  <a:srgbClr val="2C2E2E"/>
                </a:solidFill>
              </a:defRPr>
            </a:lvl3pPr>
            <a:lvl4pPr marL="1828800" lvl="3" indent="-228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C2E2E"/>
              </a:buClr>
              <a:buSzPts val="1400"/>
              <a:buNone/>
              <a:defRPr sz="1400" b="0">
                <a:solidFill>
                  <a:srgbClr val="2C2E2E"/>
                </a:solidFill>
              </a:defRPr>
            </a:lvl4pPr>
            <a:lvl5pPr marL="2286000" lvl="4" indent="-228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C2E2E"/>
              </a:buClr>
              <a:buSzPts val="1400"/>
              <a:buNone/>
              <a:defRPr sz="1400" b="0">
                <a:solidFill>
                  <a:srgbClr val="2C2E2E"/>
                </a:solidFill>
              </a:defRPr>
            </a:lvl5pPr>
            <a:lvl6pPr marL="2743200" lvl="5" indent="-228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C2E2E"/>
              </a:buClr>
              <a:buSzPts val="1400"/>
              <a:buNone/>
              <a:defRPr sz="1400" b="0">
                <a:solidFill>
                  <a:srgbClr val="2C2E2E"/>
                </a:solidFill>
              </a:defRPr>
            </a:lvl6pPr>
            <a:lvl7pPr marL="3200400" lvl="6" indent="-228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C2E2E"/>
              </a:buClr>
              <a:buSzPts val="1400"/>
              <a:buNone/>
              <a:defRPr sz="1400" b="0">
                <a:solidFill>
                  <a:srgbClr val="2C2E2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lvl="7" indent="-228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C2E2E"/>
              </a:buClr>
              <a:buSzPts val="1400"/>
              <a:buNone/>
              <a:defRPr sz="1400" b="0">
                <a:solidFill>
                  <a:srgbClr val="2C2E2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lvl="8" indent="-228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C2E2E"/>
              </a:buClr>
              <a:buSzPts val="1400"/>
              <a:buNone/>
              <a:defRPr sz="1400" b="0">
                <a:solidFill>
                  <a:srgbClr val="2C2E2E"/>
                </a:solidFill>
              </a:defRPr>
            </a:lvl9pPr>
          </a:lstStyle>
          <a:p>
            <a:endParaRPr/>
          </a:p>
        </p:txBody>
      </p:sp>
      <p:sp>
        <p:nvSpPr>
          <p:cNvPr id="170" name="Google Shape;170;p46"/>
          <p:cNvSpPr txBox="1">
            <a:spLocks noGrp="1"/>
          </p:cNvSpPr>
          <p:nvPr>
            <p:ph type="body" idx="2"/>
          </p:nvPr>
        </p:nvSpPr>
        <p:spPr>
          <a:xfrm>
            <a:off x="8248800" y="1728000"/>
            <a:ext cx="3584400" cy="42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marL="914400" lvl="1" indent="-3429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—"/>
              <a:defRPr/>
            </a:lvl2pPr>
            <a:lvl3pPr marL="1371600" lvl="2" indent="-3429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—"/>
              <a:defRPr/>
            </a:lvl3pPr>
            <a:lvl4pPr marL="1828800" lvl="3" indent="-228600" algn="l">
              <a:lnSpc>
                <a:spcPct val="110000"/>
              </a:lnSpc>
              <a:spcBef>
                <a:spcPts val="24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marL="2286000" lvl="4" indent="-2286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2286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228600" algn="l">
              <a:lnSpc>
                <a:spcPct val="98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marL="3657600" lvl="7" indent="-228600" algn="l">
              <a:lnSpc>
                <a:spcPct val="98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marL="4114800" lvl="8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06520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Kontakt Farbe">
  <p:cSld name="Kontakt Farbe">
    <p:bg>
      <p:bgPr>
        <a:solidFill>
          <a:schemeClr val="accent1"/>
        </a:solid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48"/>
          <p:cNvSpPr txBox="1"/>
          <p:nvPr/>
        </p:nvSpPr>
        <p:spPr>
          <a:xfrm>
            <a:off x="360000" y="1891862"/>
            <a:ext cx="7455532" cy="2081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de-DE" sz="48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Vielen Dank für Ihre </a:t>
            </a:r>
            <a:br>
              <a:rPr kumimoji="0" lang="de-DE" sz="48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</a:br>
            <a:r>
              <a:rPr kumimoji="0" lang="de-DE" sz="48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Aufmerksamkeit!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77" name="Google Shape;177;p48"/>
          <p:cNvSpPr txBox="1">
            <a:spLocks noGrp="1"/>
          </p:cNvSpPr>
          <p:nvPr>
            <p:ph type="body" idx="1"/>
          </p:nvPr>
        </p:nvSpPr>
        <p:spPr>
          <a:xfrm>
            <a:off x="360000" y="4881435"/>
            <a:ext cx="4630928" cy="12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1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1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8" name="Google Shape;178;p48"/>
          <p:cNvSpPr/>
          <p:nvPr/>
        </p:nvSpPr>
        <p:spPr>
          <a:xfrm>
            <a:off x="8212024" y="2802039"/>
            <a:ext cx="3989213" cy="4055962"/>
          </a:xfrm>
          <a:custGeom>
            <a:avLst/>
            <a:gdLst/>
            <a:ahLst/>
            <a:cxnLst/>
            <a:rect l="l" t="t" r="r" b="b"/>
            <a:pathLst>
              <a:path w="3989213" h="4055962" extrusionOk="0">
                <a:moveTo>
                  <a:pt x="3989213" y="0"/>
                </a:moveTo>
                <a:lnTo>
                  <a:pt x="3989213" y="2389338"/>
                </a:lnTo>
                <a:lnTo>
                  <a:pt x="3858525" y="2411278"/>
                </a:lnTo>
                <a:cubicBezTo>
                  <a:pt x="2993398" y="2575443"/>
                  <a:pt x="2647939" y="3036171"/>
                  <a:pt x="2529280" y="3871987"/>
                </a:cubicBezTo>
                <a:lnTo>
                  <a:pt x="2507974" y="4055962"/>
                </a:lnTo>
                <a:lnTo>
                  <a:pt x="0" y="4055962"/>
                </a:lnTo>
                <a:lnTo>
                  <a:pt x="22942" y="3789041"/>
                </a:lnTo>
                <a:cubicBezTo>
                  <a:pt x="290736" y="1521935"/>
                  <a:pt x="1510333" y="126899"/>
                  <a:pt x="3885074" y="4662"/>
                </a:cubicBezTo>
                <a:cubicBezTo>
                  <a:pt x="3906982" y="3233"/>
                  <a:pt x="3931449" y="1983"/>
                  <a:pt x="3957883" y="933"/>
                </a:cubicBezTo>
                <a:close/>
              </a:path>
            </a:pathLst>
          </a:custGeom>
          <a:solidFill>
            <a:srgbClr val="EDECEB">
              <a:alpha val="2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575756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9" name="Google Shape;179;p4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877358" y="358969"/>
            <a:ext cx="950656" cy="73707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411097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eer" type="blank">
  <p:cSld name="Leer"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50"/>
          <p:cNvSpPr txBox="1">
            <a:spLocks noGrp="1"/>
          </p:cNvSpPr>
          <p:nvPr>
            <p:ph type="dt" idx="10"/>
          </p:nvPr>
        </p:nvSpPr>
        <p:spPr>
          <a:xfrm>
            <a:off x="367645" y="6356350"/>
            <a:ext cx="8745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kumimoji="0" lang="en-IN" sz="900" b="1" i="0" u="none" strike="noStrike" kern="0" cap="none" spc="0" normalizeH="0" baseline="0" noProof="0">
                <a:ln>
                  <a:noFill/>
                </a:ln>
                <a:solidFill>
                  <a:srgbClr val="6D7373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10/06/2024</a:t>
            </a:r>
            <a:endParaRPr kumimoji="0" sz="900" b="1" i="0" u="none" strike="noStrike" kern="0" cap="none" spc="0" normalizeH="0" baseline="0" noProof="0">
              <a:ln>
                <a:noFill/>
              </a:ln>
              <a:solidFill>
                <a:srgbClr val="6D7373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87" name="Google Shape;187;p50"/>
          <p:cNvSpPr txBox="1">
            <a:spLocks noGrp="1"/>
          </p:cNvSpPr>
          <p:nvPr>
            <p:ph type="ftr" idx="11"/>
          </p:nvPr>
        </p:nvSpPr>
        <p:spPr>
          <a:xfrm>
            <a:off x="1319842" y="6356350"/>
            <a:ext cx="649569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kumimoji="0" lang="en-IN" sz="900" b="1" i="0" u="none" strike="noStrike" kern="0" cap="none" spc="0" normalizeH="0" baseline="0" noProof="0">
                <a:ln>
                  <a:noFill/>
                </a:ln>
                <a:solidFill>
                  <a:srgbClr val="6D7373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SRH Hochschule Heidelberg</a:t>
            </a:r>
            <a:endParaRPr kumimoji="0" sz="900" b="1" i="0" u="none" strike="noStrike" kern="0" cap="none" spc="0" normalizeH="0" baseline="0" noProof="0">
              <a:ln>
                <a:noFill/>
              </a:ln>
              <a:solidFill>
                <a:srgbClr val="6D7373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88" name="Google Shape;188;p50"/>
          <p:cNvSpPr txBox="1">
            <a:spLocks noGrp="1"/>
          </p:cNvSpPr>
          <p:nvPr>
            <p:ph type="sldNum" idx="12"/>
          </p:nvPr>
        </p:nvSpPr>
        <p:spPr>
          <a:xfrm>
            <a:off x="11146737" y="6364924"/>
            <a:ext cx="6800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de-DE" sz="1550" b="1" i="0" u="none" strike="noStrike" kern="0" cap="none" spc="0" normalizeH="0" baseline="0" noProof="0">
                <a:ln>
                  <a:noFill/>
                </a:ln>
                <a:solidFill>
                  <a:srgbClr val="6D7373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‹#›</a:t>
            </a:fld>
            <a:endParaRPr kumimoji="0" sz="1550" b="1" i="0" u="none" strike="noStrike" kern="0" cap="none" spc="0" normalizeH="0" baseline="0" noProof="0">
              <a:ln>
                <a:noFill/>
              </a:ln>
              <a:solidFill>
                <a:srgbClr val="6D7373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343713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kumimoji="0" lang="en-IN" sz="900" b="1" i="0" u="none" strike="noStrike" kern="0" cap="none" spc="0" normalizeH="0" baseline="0" noProof="0">
                <a:ln>
                  <a:noFill/>
                </a:ln>
                <a:solidFill>
                  <a:srgbClr val="6D7373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10/06/2024</a:t>
            </a:r>
            <a:endParaRPr kumimoji="0" lang="en-US" sz="900" b="1" i="0" u="none" strike="noStrike" kern="0" cap="none" spc="0" normalizeH="0" baseline="0" noProof="0">
              <a:ln>
                <a:noFill/>
              </a:ln>
              <a:solidFill>
                <a:srgbClr val="6D7373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kumimoji="0" lang="en-US" sz="900" b="1" i="0" u="none" strike="noStrike" kern="0" cap="none" spc="0" normalizeH="0" baseline="0" noProof="0">
                <a:ln>
                  <a:noFill/>
                </a:ln>
                <a:solidFill>
                  <a:srgbClr val="6D7373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SRH Hochschule Heidelberg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330EA680-D336-4FF7-8B7A-9848BB0A1C32}" type="slidenum">
              <a:rPr kumimoji="0" lang="en-US" sz="1550" b="1" i="0" u="none" strike="noStrike" kern="0" cap="none" spc="0" normalizeH="0" baseline="0" noProof="0" smtClean="0">
                <a:ln>
                  <a:noFill/>
                </a:ln>
                <a:solidFill>
                  <a:srgbClr val="6D7373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‹#›</a:t>
            </a:fld>
            <a:endParaRPr kumimoji="0" lang="en-US" sz="1550" b="1" i="0" u="none" strike="noStrike" kern="0" cap="none" spc="0" normalizeH="0" baseline="0" noProof="0">
              <a:ln>
                <a:noFill/>
              </a:ln>
              <a:solidFill>
                <a:srgbClr val="6D7373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71728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elfolie Logo Farbe">
  <p:cSld name="Titelfolie Logo Farbe">
    <p:bg>
      <p:bgPr>
        <a:solidFill>
          <a:schemeClr val="lt1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9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DD7C7"/>
          </a:solidFill>
          <a:ln>
            <a:noFill/>
          </a:ln>
        </p:spPr>
      </p:sp>
      <p:sp>
        <p:nvSpPr>
          <p:cNvPr id="24" name="Google Shape;24;p29"/>
          <p:cNvSpPr txBox="1">
            <a:spLocks noGrp="1"/>
          </p:cNvSpPr>
          <p:nvPr>
            <p:ph type="subTitle" idx="1"/>
          </p:nvPr>
        </p:nvSpPr>
        <p:spPr>
          <a:xfrm>
            <a:off x="630168" y="4256282"/>
            <a:ext cx="7401024" cy="10481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>
                <a:solidFill>
                  <a:schemeClr val="lt1"/>
                </a:solidFill>
              </a:defRPr>
            </a:lvl1pPr>
            <a:lvl2pPr lvl="1" algn="ctr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10000"/>
              </a:lnSpc>
              <a:spcBef>
                <a:spcPts val="24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/>
            </a:lvl4pPr>
            <a:lvl5pPr lvl="4" algn="ctr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8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/>
            </a:lvl7pPr>
            <a:lvl8pPr lvl="7" algn="ctr">
              <a:lnSpc>
                <a:spcPct val="98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5" name="Google Shape;25;p29"/>
          <p:cNvSpPr txBox="1">
            <a:spLocks noGrp="1"/>
          </p:cNvSpPr>
          <p:nvPr>
            <p:ph type="ctrTitle"/>
          </p:nvPr>
        </p:nvSpPr>
        <p:spPr>
          <a:xfrm>
            <a:off x="630168" y="1079233"/>
            <a:ext cx="7401024" cy="3018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4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9"/>
          <p:cNvSpPr txBox="1">
            <a:spLocks noGrp="1"/>
          </p:cNvSpPr>
          <p:nvPr>
            <p:ph type="body" idx="3"/>
          </p:nvPr>
        </p:nvSpPr>
        <p:spPr>
          <a:xfrm>
            <a:off x="9652820" y="622144"/>
            <a:ext cx="1985963" cy="553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50"/>
              <a:buNone/>
              <a:defRPr sz="1550" b="1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550"/>
              <a:buNone/>
              <a:defRPr sz="1550" b="1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550"/>
              <a:buNone/>
              <a:defRPr sz="1550" b="1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50"/>
              <a:buNone/>
              <a:defRPr sz="1550" b="1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50"/>
              <a:buNone/>
              <a:defRPr sz="1550" b="1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50"/>
              <a:buNone/>
              <a:defRPr sz="155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50"/>
              <a:buNone/>
              <a:defRPr sz="15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lvl="7" indent="-22860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50"/>
              <a:buNone/>
              <a:defRPr sz="15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lvl="8" indent="-22860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50"/>
              <a:buNone/>
              <a:defRPr sz="155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05330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Zwischenfolie Statements, weiß">
  <p:cSld name="Zwischenfolie Statements, weiß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31"/>
          <p:cNvSpPr/>
          <p:nvPr/>
        </p:nvSpPr>
        <p:spPr>
          <a:xfrm>
            <a:off x="8202787" y="2802039"/>
            <a:ext cx="3989213" cy="4055962"/>
          </a:xfrm>
          <a:custGeom>
            <a:avLst/>
            <a:gdLst/>
            <a:ahLst/>
            <a:cxnLst/>
            <a:rect l="l" t="t" r="r" b="b"/>
            <a:pathLst>
              <a:path w="3989213" h="4055962" extrusionOk="0">
                <a:moveTo>
                  <a:pt x="3989213" y="0"/>
                </a:moveTo>
                <a:lnTo>
                  <a:pt x="3989213" y="2389338"/>
                </a:lnTo>
                <a:lnTo>
                  <a:pt x="3858525" y="2411278"/>
                </a:lnTo>
                <a:cubicBezTo>
                  <a:pt x="2993398" y="2575443"/>
                  <a:pt x="2647939" y="3036171"/>
                  <a:pt x="2529280" y="3871987"/>
                </a:cubicBezTo>
                <a:lnTo>
                  <a:pt x="2507974" y="4055962"/>
                </a:lnTo>
                <a:lnTo>
                  <a:pt x="0" y="4055962"/>
                </a:lnTo>
                <a:lnTo>
                  <a:pt x="22942" y="3789041"/>
                </a:lnTo>
                <a:cubicBezTo>
                  <a:pt x="290736" y="1521935"/>
                  <a:pt x="1510333" y="126899"/>
                  <a:pt x="3885074" y="4662"/>
                </a:cubicBezTo>
                <a:cubicBezTo>
                  <a:pt x="3906982" y="3233"/>
                  <a:pt x="3931449" y="1983"/>
                  <a:pt x="3957883" y="933"/>
                </a:cubicBezTo>
                <a:close/>
              </a:path>
            </a:pathLst>
          </a:custGeom>
          <a:solidFill>
            <a:srgbClr val="EDECE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575756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31"/>
          <p:cNvSpPr txBox="1">
            <a:spLocks noGrp="1"/>
          </p:cNvSpPr>
          <p:nvPr>
            <p:ph type="title"/>
          </p:nvPr>
        </p:nvSpPr>
        <p:spPr>
          <a:xfrm>
            <a:off x="360000" y="2329132"/>
            <a:ext cx="11472946" cy="3980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31"/>
          <p:cNvSpPr txBox="1">
            <a:spLocks noGrp="1"/>
          </p:cNvSpPr>
          <p:nvPr>
            <p:ph type="dt" idx="10"/>
          </p:nvPr>
        </p:nvSpPr>
        <p:spPr>
          <a:xfrm>
            <a:off x="367645" y="6356350"/>
            <a:ext cx="8745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6D7373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kumimoji="0" lang="en-IN" sz="900" b="1" i="0" u="none" strike="noStrike" kern="0" cap="none" spc="0" normalizeH="0" baseline="0" noProof="0">
                <a:ln>
                  <a:noFill/>
                </a:ln>
                <a:solidFill>
                  <a:srgbClr val="6D7373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10/06/2024</a:t>
            </a:r>
            <a:endParaRPr kumimoji="0" sz="900" b="1" i="0" u="none" strike="noStrike" kern="0" cap="none" spc="0" normalizeH="0" baseline="0" noProof="0">
              <a:ln>
                <a:noFill/>
              </a:ln>
              <a:solidFill>
                <a:srgbClr val="6D7373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57" name="Google Shape;57;p31"/>
          <p:cNvSpPr txBox="1">
            <a:spLocks noGrp="1"/>
          </p:cNvSpPr>
          <p:nvPr>
            <p:ph type="ftr" idx="11"/>
          </p:nvPr>
        </p:nvSpPr>
        <p:spPr>
          <a:xfrm>
            <a:off x="1319842" y="6356350"/>
            <a:ext cx="649569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6D7373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kumimoji="0" lang="en-IN" sz="900" b="1" i="0" u="none" strike="noStrike" kern="0" cap="none" spc="0" normalizeH="0" baseline="0" noProof="0">
                <a:ln>
                  <a:noFill/>
                </a:ln>
                <a:solidFill>
                  <a:srgbClr val="6D7373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SRH Hochschule Heidelberg</a:t>
            </a:r>
            <a:endParaRPr kumimoji="0" sz="900" b="1" i="0" u="none" strike="noStrike" kern="0" cap="none" spc="0" normalizeH="0" baseline="0" noProof="0">
              <a:ln>
                <a:noFill/>
              </a:ln>
              <a:solidFill>
                <a:srgbClr val="6D7373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58" name="Google Shape;58;p31"/>
          <p:cNvSpPr txBox="1">
            <a:spLocks noGrp="1"/>
          </p:cNvSpPr>
          <p:nvPr>
            <p:ph type="sldNum" idx="12"/>
          </p:nvPr>
        </p:nvSpPr>
        <p:spPr>
          <a:xfrm>
            <a:off x="11146737" y="6364924"/>
            <a:ext cx="6800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550" b="1">
                <a:solidFill>
                  <a:srgbClr val="6D737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550" b="1">
                <a:solidFill>
                  <a:srgbClr val="6D737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550" b="1">
                <a:solidFill>
                  <a:srgbClr val="6D737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550" b="1">
                <a:solidFill>
                  <a:srgbClr val="6D737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550" b="1">
                <a:solidFill>
                  <a:srgbClr val="6D737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550" b="1">
                <a:solidFill>
                  <a:srgbClr val="6D737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550" b="1">
                <a:solidFill>
                  <a:srgbClr val="6D737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550" b="1">
                <a:solidFill>
                  <a:srgbClr val="6D737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550" b="1">
                <a:solidFill>
                  <a:srgbClr val="6D737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de-DE" sz="1550" b="1" i="0" u="none" strike="noStrike" kern="0" cap="none" spc="0" normalizeH="0" baseline="0" noProof="0">
                <a:ln>
                  <a:noFill/>
                </a:ln>
                <a:solidFill>
                  <a:srgbClr val="6D7373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‹#›</a:t>
            </a:fld>
            <a:endParaRPr kumimoji="0" sz="1550" b="1" i="0" u="none" strike="noStrike" kern="0" cap="none" spc="0" normalizeH="0" baseline="0" noProof="0">
              <a:ln>
                <a:noFill/>
              </a:ln>
              <a:solidFill>
                <a:srgbClr val="6D7373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50848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Zwischenfolie Statements, Farbe">
  <p:cSld name="Zwischenfolie Statements, Farbe">
    <p:bg>
      <p:bgPr>
        <a:solidFill>
          <a:schemeClr val="accent1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32"/>
          <p:cNvSpPr/>
          <p:nvPr/>
        </p:nvSpPr>
        <p:spPr>
          <a:xfrm>
            <a:off x="8212024" y="2802039"/>
            <a:ext cx="3989213" cy="4055962"/>
          </a:xfrm>
          <a:custGeom>
            <a:avLst/>
            <a:gdLst/>
            <a:ahLst/>
            <a:cxnLst/>
            <a:rect l="l" t="t" r="r" b="b"/>
            <a:pathLst>
              <a:path w="3989213" h="4055962" extrusionOk="0">
                <a:moveTo>
                  <a:pt x="3989213" y="0"/>
                </a:moveTo>
                <a:lnTo>
                  <a:pt x="3989213" y="2389338"/>
                </a:lnTo>
                <a:lnTo>
                  <a:pt x="3858525" y="2411278"/>
                </a:lnTo>
                <a:cubicBezTo>
                  <a:pt x="2993398" y="2575443"/>
                  <a:pt x="2647939" y="3036171"/>
                  <a:pt x="2529280" y="3871987"/>
                </a:cubicBezTo>
                <a:lnTo>
                  <a:pt x="2507974" y="4055962"/>
                </a:lnTo>
                <a:lnTo>
                  <a:pt x="0" y="4055962"/>
                </a:lnTo>
                <a:lnTo>
                  <a:pt x="22942" y="3789041"/>
                </a:lnTo>
                <a:cubicBezTo>
                  <a:pt x="290736" y="1521935"/>
                  <a:pt x="1510333" y="126899"/>
                  <a:pt x="3885074" y="4662"/>
                </a:cubicBezTo>
                <a:cubicBezTo>
                  <a:pt x="3906982" y="3233"/>
                  <a:pt x="3931449" y="1983"/>
                  <a:pt x="3957883" y="933"/>
                </a:cubicBezTo>
                <a:close/>
              </a:path>
            </a:pathLst>
          </a:custGeom>
          <a:solidFill>
            <a:srgbClr val="EDECEB">
              <a:alpha val="2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575756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32"/>
          <p:cNvSpPr txBox="1">
            <a:spLocks noGrp="1"/>
          </p:cNvSpPr>
          <p:nvPr>
            <p:ph type="title"/>
          </p:nvPr>
        </p:nvSpPr>
        <p:spPr>
          <a:xfrm>
            <a:off x="360000" y="2329132"/>
            <a:ext cx="11472946" cy="3980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32"/>
          <p:cNvSpPr txBox="1">
            <a:spLocks noGrp="1"/>
          </p:cNvSpPr>
          <p:nvPr>
            <p:ph type="dt" idx="10"/>
          </p:nvPr>
        </p:nvSpPr>
        <p:spPr>
          <a:xfrm>
            <a:off x="367645" y="6356350"/>
            <a:ext cx="8745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kumimoji="0" lang="en-IN" sz="9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10/06/2024</a:t>
            </a:r>
            <a:endParaRPr kumimoji="0" sz="9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3" name="Google Shape;63;p32"/>
          <p:cNvSpPr txBox="1">
            <a:spLocks noGrp="1"/>
          </p:cNvSpPr>
          <p:nvPr>
            <p:ph type="ftr" idx="11"/>
          </p:nvPr>
        </p:nvSpPr>
        <p:spPr>
          <a:xfrm>
            <a:off x="1319842" y="6356350"/>
            <a:ext cx="649569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kumimoji="0" lang="en-IN" sz="9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SRH Hochschule Heidelberg</a:t>
            </a:r>
            <a:endParaRPr kumimoji="0" sz="9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4" name="Google Shape;64;p32"/>
          <p:cNvSpPr txBox="1">
            <a:spLocks noGrp="1"/>
          </p:cNvSpPr>
          <p:nvPr>
            <p:ph type="sldNum" idx="12"/>
          </p:nvPr>
        </p:nvSpPr>
        <p:spPr>
          <a:xfrm>
            <a:off x="11146737" y="6364924"/>
            <a:ext cx="6800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55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55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55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55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55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55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55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55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55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de-DE" sz="155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‹#›</a:t>
            </a:fld>
            <a:endParaRPr kumimoji="0" sz="155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65" name="Google Shape;65;p3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877358" y="358969"/>
            <a:ext cx="950656" cy="73707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38477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Kapitelfolie farbig">
  <p:cSld name="Kapitelfolie farbig">
    <p:bg>
      <p:bgPr>
        <a:solidFill>
          <a:schemeClr val="accent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4"/>
          <p:cNvSpPr txBox="1">
            <a:spLocks noGrp="1"/>
          </p:cNvSpPr>
          <p:nvPr>
            <p:ph type="title"/>
          </p:nvPr>
        </p:nvSpPr>
        <p:spPr>
          <a:xfrm>
            <a:off x="360000" y="2191181"/>
            <a:ext cx="9896808" cy="1406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34"/>
          <p:cNvSpPr txBox="1">
            <a:spLocks noGrp="1"/>
          </p:cNvSpPr>
          <p:nvPr>
            <p:ph type="body" idx="1"/>
          </p:nvPr>
        </p:nvSpPr>
        <p:spPr>
          <a:xfrm>
            <a:off x="360000" y="3597219"/>
            <a:ext cx="4255132" cy="2622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0"/>
              <a:buNone/>
              <a:defRPr sz="20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989898"/>
                </a:solidFill>
              </a:defRPr>
            </a:lvl2pPr>
            <a:lvl3pPr marL="1371600" lvl="2" indent="-228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989898"/>
                </a:solidFill>
              </a:defRPr>
            </a:lvl3pPr>
            <a:lvl4pPr marL="1828800" lvl="3" indent="-228600" algn="l">
              <a:lnSpc>
                <a:spcPct val="110000"/>
              </a:lnSpc>
              <a:spcBef>
                <a:spcPts val="2400"/>
              </a:spcBef>
              <a:spcAft>
                <a:spcPts val="0"/>
              </a:spcAft>
              <a:buClr>
                <a:srgbClr val="989898"/>
              </a:buClr>
              <a:buSzPts val="1600"/>
              <a:buNone/>
              <a:defRPr sz="1600">
                <a:solidFill>
                  <a:srgbClr val="989898"/>
                </a:solidFill>
              </a:defRPr>
            </a:lvl4pPr>
            <a:lvl5pPr marL="2286000" lvl="4" indent="-2286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rgbClr val="989898"/>
              </a:buClr>
              <a:buSzPts val="1600"/>
              <a:buNone/>
              <a:defRPr sz="1600">
                <a:solidFill>
                  <a:srgbClr val="989898"/>
                </a:solidFill>
              </a:defRPr>
            </a:lvl5pPr>
            <a:lvl6pPr marL="2743200" lvl="5" indent="-2286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rgbClr val="989898"/>
              </a:buClr>
              <a:buSzPts val="1600"/>
              <a:buNone/>
              <a:defRPr sz="1600">
                <a:solidFill>
                  <a:srgbClr val="989898"/>
                </a:solidFill>
              </a:defRPr>
            </a:lvl6pPr>
            <a:lvl7pPr marL="3200400" lvl="6" indent="-228600" algn="l">
              <a:lnSpc>
                <a:spcPct val="98000"/>
              </a:lnSpc>
              <a:spcBef>
                <a:spcPts val="1200"/>
              </a:spcBef>
              <a:spcAft>
                <a:spcPts val="0"/>
              </a:spcAft>
              <a:buClr>
                <a:srgbClr val="989898"/>
              </a:buClr>
              <a:buSzPts val="1600"/>
              <a:buNone/>
              <a:defRPr sz="1600">
                <a:solidFill>
                  <a:srgbClr val="989898"/>
                </a:solidFill>
              </a:defRPr>
            </a:lvl7pPr>
            <a:lvl8pPr marL="3657600" lvl="7" indent="-228600" algn="l">
              <a:lnSpc>
                <a:spcPct val="98000"/>
              </a:lnSpc>
              <a:spcBef>
                <a:spcPts val="1200"/>
              </a:spcBef>
              <a:spcAft>
                <a:spcPts val="0"/>
              </a:spcAft>
              <a:buClr>
                <a:srgbClr val="989898"/>
              </a:buClr>
              <a:buSzPts val="1600"/>
              <a:buNone/>
              <a:defRPr sz="1600">
                <a:solidFill>
                  <a:srgbClr val="989898"/>
                </a:solidFill>
              </a:defRPr>
            </a:lvl8pPr>
            <a:lvl9pPr marL="4114800" lvl="8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989898"/>
              </a:buClr>
              <a:buSzPts val="1600"/>
              <a:buNone/>
              <a:defRPr sz="1600">
                <a:solidFill>
                  <a:srgbClr val="989898"/>
                </a:solidFill>
              </a:defRPr>
            </a:lvl9pPr>
          </a:lstStyle>
          <a:p>
            <a:endParaRPr/>
          </a:p>
        </p:txBody>
      </p:sp>
      <p:sp>
        <p:nvSpPr>
          <p:cNvPr id="76" name="Google Shape;76;p34"/>
          <p:cNvSpPr txBox="1">
            <a:spLocks noGrp="1"/>
          </p:cNvSpPr>
          <p:nvPr>
            <p:ph type="dt" idx="10"/>
          </p:nvPr>
        </p:nvSpPr>
        <p:spPr>
          <a:xfrm>
            <a:off x="367645" y="6356350"/>
            <a:ext cx="8745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kumimoji="0" lang="en-IN" sz="9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10/06/2024</a:t>
            </a:r>
            <a:endParaRPr kumimoji="0" sz="9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77" name="Google Shape;77;p34"/>
          <p:cNvSpPr txBox="1">
            <a:spLocks noGrp="1"/>
          </p:cNvSpPr>
          <p:nvPr>
            <p:ph type="ftr" idx="11"/>
          </p:nvPr>
        </p:nvSpPr>
        <p:spPr>
          <a:xfrm>
            <a:off x="1319842" y="6356350"/>
            <a:ext cx="649569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kumimoji="0" lang="en-IN" sz="9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SRH Hochschule Heidelberg</a:t>
            </a:r>
            <a:endParaRPr kumimoji="0" sz="9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78" name="Google Shape;78;p34"/>
          <p:cNvSpPr txBox="1">
            <a:spLocks noGrp="1"/>
          </p:cNvSpPr>
          <p:nvPr>
            <p:ph type="sldNum" idx="12"/>
          </p:nvPr>
        </p:nvSpPr>
        <p:spPr>
          <a:xfrm>
            <a:off x="11146737" y="6364924"/>
            <a:ext cx="6800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55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55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55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55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55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55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55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55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55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de-DE" sz="155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‹#›</a:t>
            </a:fld>
            <a:endParaRPr kumimoji="0" sz="155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79" name="Google Shape;79;p3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877358" y="358969"/>
            <a:ext cx="950656" cy="737079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34"/>
          <p:cNvSpPr/>
          <p:nvPr/>
        </p:nvSpPr>
        <p:spPr>
          <a:xfrm>
            <a:off x="8212024" y="2802039"/>
            <a:ext cx="3989213" cy="4055962"/>
          </a:xfrm>
          <a:custGeom>
            <a:avLst/>
            <a:gdLst/>
            <a:ahLst/>
            <a:cxnLst/>
            <a:rect l="l" t="t" r="r" b="b"/>
            <a:pathLst>
              <a:path w="3989213" h="4055962" extrusionOk="0">
                <a:moveTo>
                  <a:pt x="3989213" y="0"/>
                </a:moveTo>
                <a:lnTo>
                  <a:pt x="3989213" y="2389338"/>
                </a:lnTo>
                <a:lnTo>
                  <a:pt x="3858525" y="2411278"/>
                </a:lnTo>
                <a:cubicBezTo>
                  <a:pt x="2993398" y="2575443"/>
                  <a:pt x="2647939" y="3036171"/>
                  <a:pt x="2529280" y="3871987"/>
                </a:cubicBezTo>
                <a:lnTo>
                  <a:pt x="2507974" y="4055962"/>
                </a:lnTo>
                <a:lnTo>
                  <a:pt x="0" y="4055962"/>
                </a:lnTo>
                <a:lnTo>
                  <a:pt x="22942" y="3789041"/>
                </a:lnTo>
                <a:cubicBezTo>
                  <a:pt x="290736" y="1521935"/>
                  <a:pt x="1510333" y="126899"/>
                  <a:pt x="3885074" y="4662"/>
                </a:cubicBezTo>
                <a:cubicBezTo>
                  <a:pt x="3906982" y="3233"/>
                  <a:pt x="3931449" y="1983"/>
                  <a:pt x="3957883" y="933"/>
                </a:cubicBezTo>
                <a:close/>
              </a:path>
            </a:pathLst>
          </a:custGeom>
          <a:solidFill>
            <a:srgbClr val="EDECEB">
              <a:alpha val="2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575756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40557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Kapitelfolie weiß">
  <p:cSld name="Kapitelfolie weiß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35"/>
          <p:cNvSpPr/>
          <p:nvPr/>
        </p:nvSpPr>
        <p:spPr>
          <a:xfrm>
            <a:off x="8202787" y="2802039"/>
            <a:ext cx="3989213" cy="4055962"/>
          </a:xfrm>
          <a:custGeom>
            <a:avLst/>
            <a:gdLst/>
            <a:ahLst/>
            <a:cxnLst/>
            <a:rect l="l" t="t" r="r" b="b"/>
            <a:pathLst>
              <a:path w="3989213" h="4055962" extrusionOk="0">
                <a:moveTo>
                  <a:pt x="3989213" y="0"/>
                </a:moveTo>
                <a:lnTo>
                  <a:pt x="3989213" y="2389338"/>
                </a:lnTo>
                <a:lnTo>
                  <a:pt x="3858525" y="2411278"/>
                </a:lnTo>
                <a:cubicBezTo>
                  <a:pt x="2993398" y="2575443"/>
                  <a:pt x="2647939" y="3036171"/>
                  <a:pt x="2529280" y="3871987"/>
                </a:cubicBezTo>
                <a:lnTo>
                  <a:pt x="2507974" y="4055962"/>
                </a:lnTo>
                <a:lnTo>
                  <a:pt x="0" y="4055962"/>
                </a:lnTo>
                <a:lnTo>
                  <a:pt x="22942" y="3789041"/>
                </a:lnTo>
                <a:cubicBezTo>
                  <a:pt x="290736" y="1521935"/>
                  <a:pt x="1510333" y="126899"/>
                  <a:pt x="3885074" y="4662"/>
                </a:cubicBezTo>
                <a:cubicBezTo>
                  <a:pt x="3906982" y="3233"/>
                  <a:pt x="3931449" y="1983"/>
                  <a:pt x="3957883" y="933"/>
                </a:cubicBezTo>
                <a:close/>
              </a:path>
            </a:pathLst>
          </a:custGeom>
          <a:solidFill>
            <a:srgbClr val="EDECE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575756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35"/>
          <p:cNvSpPr txBox="1">
            <a:spLocks noGrp="1"/>
          </p:cNvSpPr>
          <p:nvPr>
            <p:ph type="title"/>
          </p:nvPr>
        </p:nvSpPr>
        <p:spPr>
          <a:xfrm>
            <a:off x="360000" y="2191181"/>
            <a:ext cx="9896808" cy="1406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35"/>
          <p:cNvSpPr txBox="1">
            <a:spLocks noGrp="1"/>
          </p:cNvSpPr>
          <p:nvPr>
            <p:ph type="body" idx="1"/>
          </p:nvPr>
        </p:nvSpPr>
        <p:spPr>
          <a:xfrm>
            <a:off x="360000" y="3597219"/>
            <a:ext cx="4255132" cy="2622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0"/>
              <a:buNone/>
              <a:defRPr sz="200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989898"/>
                </a:solidFill>
              </a:defRPr>
            </a:lvl2pPr>
            <a:lvl3pPr marL="1371600" lvl="2" indent="-228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989898"/>
                </a:solidFill>
              </a:defRPr>
            </a:lvl3pPr>
            <a:lvl4pPr marL="1828800" lvl="3" indent="-228600" algn="l">
              <a:lnSpc>
                <a:spcPct val="110000"/>
              </a:lnSpc>
              <a:spcBef>
                <a:spcPts val="2400"/>
              </a:spcBef>
              <a:spcAft>
                <a:spcPts val="0"/>
              </a:spcAft>
              <a:buClr>
                <a:srgbClr val="989898"/>
              </a:buClr>
              <a:buSzPts val="1600"/>
              <a:buNone/>
              <a:defRPr sz="1600">
                <a:solidFill>
                  <a:srgbClr val="989898"/>
                </a:solidFill>
              </a:defRPr>
            </a:lvl4pPr>
            <a:lvl5pPr marL="2286000" lvl="4" indent="-2286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rgbClr val="989898"/>
              </a:buClr>
              <a:buSzPts val="1600"/>
              <a:buNone/>
              <a:defRPr sz="1600">
                <a:solidFill>
                  <a:srgbClr val="989898"/>
                </a:solidFill>
              </a:defRPr>
            </a:lvl5pPr>
            <a:lvl6pPr marL="2743200" lvl="5" indent="-2286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rgbClr val="989898"/>
              </a:buClr>
              <a:buSzPts val="1600"/>
              <a:buNone/>
              <a:defRPr sz="1600">
                <a:solidFill>
                  <a:srgbClr val="989898"/>
                </a:solidFill>
              </a:defRPr>
            </a:lvl6pPr>
            <a:lvl7pPr marL="3200400" lvl="6" indent="-228600" algn="l">
              <a:lnSpc>
                <a:spcPct val="98000"/>
              </a:lnSpc>
              <a:spcBef>
                <a:spcPts val="1200"/>
              </a:spcBef>
              <a:spcAft>
                <a:spcPts val="0"/>
              </a:spcAft>
              <a:buClr>
                <a:srgbClr val="989898"/>
              </a:buClr>
              <a:buSzPts val="1600"/>
              <a:buNone/>
              <a:defRPr sz="1600">
                <a:solidFill>
                  <a:srgbClr val="989898"/>
                </a:solidFill>
              </a:defRPr>
            </a:lvl7pPr>
            <a:lvl8pPr marL="3657600" lvl="7" indent="-228600" algn="l">
              <a:lnSpc>
                <a:spcPct val="98000"/>
              </a:lnSpc>
              <a:spcBef>
                <a:spcPts val="1200"/>
              </a:spcBef>
              <a:spcAft>
                <a:spcPts val="0"/>
              </a:spcAft>
              <a:buClr>
                <a:srgbClr val="989898"/>
              </a:buClr>
              <a:buSzPts val="1600"/>
              <a:buNone/>
              <a:defRPr sz="1600">
                <a:solidFill>
                  <a:srgbClr val="989898"/>
                </a:solidFill>
              </a:defRPr>
            </a:lvl8pPr>
            <a:lvl9pPr marL="4114800" lvl="8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989898"/>
              </a:buClr>
              <a:buSzPts val="1600"/>
              <a:buNone/>
              <a:defRPr sz="1600">
                <a:solidFill>
                  <a:srgbClr val="989898"/>
                </a:solidFill>
              </a:defRPr>
            </a:lvl9pPr>
          </a:lstStyle>
          <a:p>
            <a:endParaRPr/>
          </a:p>
        </p:txBody>
      </p:sp>
      <p:sp>
        <p:nvSpPr>
          <p:cNvPr id="85" name="Google Shape;85;p35"/>
          <p:cNvSpPr txBox="1">
            <a:spLocks noGrp="1"/>
          </p:cNvSpPr>
          <p:nvPr>
            <p:ph type="dt" idx="10"/>
          </p:nvPr>
        </p:nvSpPr>
        <p:spPr>
          <a:xfrm>
            <a:off x="367645" y="6356350"/>
            <a:ext cx="8745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6D7373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kumimoji="0" lang="en-IN" sz="900" b="1" i="0" u="none" strike="noStrike" kern="0" cap="none" spc="0" normalizeH="0" baseline="0" noProof="0">
                <a:ln>
                  <a:noFill/>
                </a:ln>
                <a:solidFill>
                  <a:srgbClr val="6D7373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10/06/2024</a:t>
            </a:r>
            <a:endParaRPr kumimoji="0" sz="900" b="1" i="0" u="none" strike="noStrike" kern="0" cap="none" spc="0" normalizeH="0" baseline="0" noProof="0">
              <a:ln>
                <a:noFill/>
              </a:ln>
              <a:solidFill>
                <a:srgbClr val="6D7373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86" name="Google Shape;86;p35"/>
          <p:cNvSpPr txBox="1">
            <a:spLocks noGrp="1"/>
          </p:cNvSpPr>
          <p:nvPr>
            <p:ph type="ftr" idx="11"/>
          </p:nvPr>
        </p:nvSpPr>
        <p:spPr>
          <a:xfrm>
            <a:off x="1319842" y="6356350"/>
            <a:ext cx="649569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6D7373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kumimoji="0" lang="en-IN" sz="900" b="1" i="0" u="none" strike="noStrike" kern="0" cap="none" spc="0" normalizeH="0" baseline="0" noProof="0">
                <a:ln>
                  <a:noFill/>
                </a:ln>
                <a:solidFill>
                  <a:srgbClr val="6D7373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SRH Hochschule Heidelberg</a:t>
            </a:r>
            <a:endParaRPr kumimoji="0" sz="900" b="1" i="0" u="none" strike="noStrike" kern="0" cap="none" spc="0" normalizeH="0" baseline="0" noProof="0">
              <a:ln>
                <a:noFill/>
              </a:ln>
              <a:solidFill>
                <a:srgbClr val="6D7373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87" name="Google Shape;87;p35"/>
          <p:cNvSpPr txBox="1">
            <a:spLocks noGrp="1"/>
          </p:cNvSpPr>
          <p:nvPr>
            <p:ph type="sldNum" idx="12"/>
          </p:nvPr>
        </p:nvSpPr>
        <p:spPr>
          <a:xfrm>
            <a:off x="11146737" y="6364924"/>
            <a:ext cx="6800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550" b="1">
                <a:solidFill>
                  <a:srgbClr val="6D737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550" b="1">
                <a:solidFill>
                  <a:srgbClr val="6D737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550" b="1">
                <a:solidFill>
                  <a:srgbClr val="6D737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550" b="1">
                <a:solidFill>
                  <a:srgbClr val="6D737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550" b="1">
                <a:solidFill>
                  <a:srgbClr val="6D737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550" b="1">
                <a:solidFill>
                  <a:srgbClr val="6D737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550" b="1">
                <a:solidFill>
                  <a:srgbClr val="6D737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550" b="1">
                <a:solidFill>
                  <a:srgbClr val="6D737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550" b="1">
                <a:solidFill>
                  <a:srgbClr val="6D737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de-DE" sz="1550" b="1" i="0" u="none" strike="noStrike" kern="0" cap="none" spc="0" normalizeH="0" baseline="0" noProof="0">
                <a:ln>
                  <a:noFill/>
                </a:ln>
                <a:solidFill>
                  <a:srgbClr val="6D7373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‹#›</a:t>
            </a:fld>
            <a:endParaRPr kumimoji="0" sz="1550" b="1" i="0" u="none" strike="noStrike" kern="0" cap="none" spc="0" normalizeH="0" baseline="0" noProof="0">
              <a:ln>
                <a:noFill/>
              </a:ln>
              <a:solidFill>
                <a:srgbClr val="6D7373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60031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Zwischenfolie mit Bild">
  <p:cSld name="Zwischenfolie mit Bild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6"/>
          <p:cNvSpPr>
            <a:spLocks noGrp="1"/>
          </p:cNvSpPr>
          <p:nvPr>
            <p:ph type="pic" idx="2"/>
          </p:nvPr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rgbClr val="FDD7C7"/>
          </a:solidFill>
          <a:ln>
            <a:noFill/>
          </a:ln>
        </p:spPr>
      </p:sp>
      <p:sp>
        <p:nvSpPr>
          <p:cNvPr id="90" name="Google Shape;90;p36"/>
          <p:cNvSpPr txBox="1">
            <a:spLocks noGrp="1"/>
          </p:cNvSpPr>
          <p:nvPr>
            <p:ph type="title"/>
          </p:nvPr>
        </p:nvSpPr>
        <p:spPr>
          <a:xfrm>
            <a:off x="360000" y="616530"/>
            <a:ext cx="7642812" cy="2516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rial"/>
              <a:buNone/>
              <a:defRPr sz="48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36"/>
          <p:cNvSpPr txBox="1">
            <a:spLocks noGrp="1"/>
          </p:cNvSpPr>
          <p:nvPr>
            <p:ph type="body" idx="1"/>
          </p:nvPr>
        </p:nvSpPr>
        <p:spPr>
          <a:xfrm>
            <a:off x="360000" y="3124788"/>
            <a:ext cx="7642812" cy="2516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989898"/>
                </a:solidFill>
              </a:defRPr>
            </a:lvl2pPr>
            <a:lvl3pPr marL="1371600" lvl="2" indent="-228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989898"/>
                </a:solidFill>
              </a:defRPr>
            </a:lvl3pPr>
            <a:lvl4pPr marL="1828800" lvl="3" indent="-228600" algn="l">
              <a:lnSpc>
                <a:spcPct val="110000"/>
              </a:lnSpc>
              <a:spcBef>
                <a:spcPts val="2400"/>
              </a:spcBef>
              <a:spcAft>
                <a:spcPts val="0"/>
              </a:spcAft>
              <a:buClr>
                <a:srgbClr val="989898"/>
              </a:buClr>
              <a:buSzPts val="1600"/>
              <a:buNone/>
              <a:defRPr sz="1600">
                <a:solidFill>
                  <a:srgbClr val="989898"/>
                </a:solidFill>
              </a:defRPr>
            </a:lvl4pPr>
            <a:lvl5pPr marL="2286000" lvl="4" indent="-2286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rgbClr val="989898"/>
              </a:buClr>
              <a:buSzPts val="1600"/>
              <a:buNone/>
              <a:defRPr sz="1600">
                <a:solidFill>
                  <a:srgbClr val="989898"/>
                </a:solidFill>
              </a:defRPr>
            </a:lvl5pPr>
            <a:lvl6pPr marL="2743200" lvl="5" indent="-2286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rgbClr val="989898"/>
              </a:buClr>
              <a:buSzPts val="1600"/>
              <a:buNone/>
              <a:defRPr sz="1600">
                <a:solidFill>
                  <a:srgbClr val="989898"/>
                </a:solidFill>
              </a:defRPr>
            </a:lvl6pPr>
            <a:lvl7pPr marL="3200400" lvl="6" indent="-228600" algn="l">
              <a:lnSpc>
                <a:spcPct val="98000"/>
              </a:lnSpc>
              <a:spcBef>
                <a:spcPts val="1200"/>
              </a:spcBef>
              <a:spcAft>
                <a:spcPts val="0"/>
              </a:spcAft>
              <a:buClr>
                <a:srgbClr val="989898"/>
              </a:buClr>
              <a:buSzPts val="1600"/>
              <a:buNone/>
              <a:defRPr sz="1600">
                <a:solidFill>
                  <a:srgbClr val="989898"/>
                </a:solidFill>
              </a:defRPr>
            </a:lvl7pPr>
            <a:lvl8pPr marL="3657600" lvl="7" indent="-228600" algn="l">
              <a:lnSpc>
                <a:spcPct val="98000"/>
              </a:lnSpc>
              <a:spcBef>
                <a:spcPts val="1200"/>
              </a:spcBef>
              <a:spcAft>
                <a:spcPts val="0"/>
              </a:spcAft>
              <a:buClr>
                <a:srgbClr val="989898"/>
              </a:buClr>
              <a:buSzPts val="1600"/>
              <a:buNone/>
              <a:defRPr sz="1600">
                <a:solidFill>
                  <a:srgbClr val="989898"/>
                </a:solidFill>
              </a:defRPr>
            </a:lvl8pPr>
            <a:lvl9pPr marL="4114800" lvl="8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989898"/>
              </a:buClr>
              <a:buSzPts val="1600"/>
              <a:buNone/>
              <a:defRPr sz="1600">
                <a:solidFill>
                  <a:srgbClr val="989898"/>
                </a:solidFill>
              </a:defRPr>
            </a:lvl9pPr>
          </a:lstStyle>
          <a:p>
            <a:endParaRPr/>
          </a:p>
        </p:txBody>
      </p:sp>
      <p:sp>
        <p:nvSpPr>
          <p:cNvPr id="92" name="Google Shape;92;p36"/>
          <p:cNvSpPr txBox="1">
            <a:spLocks noGrp="1"/>
          </p:cNvSpPr>
          <p:nvPr>
            <p:ph type="dt" idx="10"/>
          </p:nvPr>
        </p:nvSpPr>
        <p:spPr>
          <a:xfrm>
            <a:off x="367645" y="6356350"/>
            <a:ext cx="8745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kumimoji="0" lang="en-IN" sz="9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10/06/2024</a:t>
            </a:r>
            <a:endParaRPr kumimoji="0" sz="9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93" name="Google Shape;93;p36"/>
          <p:cNvSpPr txBox="1">
            <a:spLocks noGrp="1"/>
          </p:cNvSpPr>
          <p:nvPr>
            <p:ph type="ftr" idx="11"/>
          </p:nvPr>
        </p:nvSpPr>
        <p:spPr>
          <a:xfrm>
            <a:off x="1319842" y="6356350"/>
            <a:ext cx="649569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kumimoji="0" lang="en-IN" sz="9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SRH Hochschule Heidelberg</a:t>
            </a:r>
            <a:endParaRPr kumimoji="0" sz="9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94" name="Google Shape;94;p36"/>
          <p:cNvSpPr txBox="1">
            <a:spLocks noGrp="1"/>
          </p:cNvSpPr>
          <p:nvPr>
            <p:ph type="sldNum" idx="12"/>
          </p:nvPr>
        </p:nvSpPr>
        <p:spPr>
          <a:xfrm>
            <a:off x="11146737" y="6364924"/>
            <a:ext cx="6800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55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55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55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55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55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55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55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55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55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de-DE" sz="155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‹#›</a:t>
            </a:fld>
            <a:endParaRPr kumimoji="0" sz="155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95" name="Google Shape;95;p36"/>
          <p:cNvSpPr>
            <a:spLocks noGrp="1"/>
          </p:cNvSpPr>
          <p:nvPr>
            <p:ph type="dgm" idx="3"/>
          </p:nvPr>
        </p:nvSpPr>
        <p:spPr>
          <a:xfrm>
            <a:off x="10877358" y="358969"/>
            <a:ext cx="950656" cy="737079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R="0" lvl="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00"/>
              <a:buFont typeface="Arial"/>
              <a:buNone/>
              <a:defRPr sz="100" b="0" i="0" u="none" strike="noStrike" cap="none"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—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—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10000"/>
              </a:lnSpc>
              <a:spcBef>
                <a:spcPts val="2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8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8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64222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/3 Text, 1/3 Bild">
  <p:cSld name="2/3 Text, 1/3 Bild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0"/>
          <p:cNvSpPr txBox="1">
            <a:spLocks noGrp="1"/>
          </p:cNvSpPr>
          <p:nvPr>
            <p:ph type="title"/>
          </p:nvPr>
        </p:nvSpPr>
        <p:spPr>
          <a:xfrm>
            <a:off x="360000" y="358969"/>
            <a:ext cx="9165600" cy="8350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40"/>
          <p:cNvSpPr txBox="1">
            <a:spLocks noGrp="1"/>
          </p:cNvSpPr>
          <p:nvPr>
            <p:ph type="body" idx="1"/>
          </p:nvPr>
        </p:nvSpPr>
        <p:spPr>
          <a:xfrm>
            <a:off x="367644" y="1728000"/>
            <a:ext cx="7520556" cy="42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marL="914400" lvl="1" indent="-3429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—"/>
              <a:defRPr/>
            </a:lvl2pPr>
            <a:lvl3pPr marL="1371600" lvl="2" indent="-3429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—"/>
              <a:defRPr/>
            </a:lvl3pPr>
            <a:lvl4pPr marL="1828800" lvl="3" indent="-228600" algn="l">
              <a:lnSpc>
                <a:spcPct val="110000"/>
              </a:lnSpc>
              <a:spcBef>
                <a:spcPts val="24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marL="2286000" lvl="4" indent="-2286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2286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228600" algn="l">
              <a:lnSpc>
                <a:spcPct val="98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marL="3657600" lvl="7" indent="-228600" algn="l">
              <a:lnSpc>
                <a:spcPct val="98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marL="4114800" lvl="8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40"/>
          <p:cNvSpPr txBox="1">
            <a:spLocks noGrp="1"/>
          </p:cNvSpPr>
          <p:nvPr>
            <p:ph type="dt" idx="10"/>
          </p:nvPr>
        </p:nvSpPr>
        <p:spPr>
          <a:xfrm>
            <a:off x="367645" y="6356350"/>
            <a:ext cx="8745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kumimoji="0" lang="en-IN" sz="900" b="1" i="0" u="none" strike="noStrike" kern="0" cap="none" spc="0" normalizeH="0" baseline="0" noProof="0">
                <a:ln>
                  <a:noFill/>
                </a:ln>
                <a:solidFill>
                  <a:srgbClr val="6D7373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10/06/2024</a:t>
            </a:r>
            <a:endParaRPr kumimoji="0" sz="900" b="1" i="0" u="none" strike="noStrike" kern="0" cap="none" spc="0" normalizeH="0" baseline="0" noProof="0">
              <a:ln>
                <a:noFill/>
              </a:ln>
              <a:solidFill>
                <a:srgbClr val="6D7373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23" name="Google Shape;123;p40"/>
          <p:cNvSpPr txBox="1">
            <a:spLocks noGrp="1"/>
          </p:cNvSpPr>
          <p:nvPr>
            <p:ph type="ftr" idx="11"/>
          </p:nvPr>
        </p:nvSpPr>
        <p:spPr>
          <a:xfrm>
            <a:off x="1319842" y="6356350"/>
            <a:ext cx="441540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kumimoji="0" lang="en-IN" sz="900" b="1" i="0" u="none" strike="noStrike" kern="0" cap="none" spc="0" normalizeH="0" baseline="0" noProof="0">
                <a:ln>
                  <a:noFill/>
                </a:ln>
                <a:solidFill>
                  <a:srgbClr val="6D7373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SRH Hochschule Heidelberg</a:t>
            </a:r>
            <a:endParaRPr kumimoji="0" sz="900" b="1" i="0" u="none" strike="noStrike" kern="0" cap="none" spc="0" normalizeH="0" baseline="0" noProof="0">
              <a:ln>
                <a:noFill/>
              </a:ln>
              <a:solidFill>
                <a:srgbClr val="6D7373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24" name="Google Shape;124;p40"/>
          <p:cNvSpPr txBox="1">
            <a:spLocks noGrp="1"/>
          </p:cNvSpPr>
          <p:nvPr>
            <p:ph type="sldNum" idx="12"/>
          </p:nvPr>
        </p:nvSpPr>
        <p:spPr>
          <a:xfrm>
            <a:off x="11146737" y="6364924"/>
            <a:ext cx="6800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de-DE" sz="1550" b="1" i="0" u="none" strike="noStrike" kern="0" cap="none" spc="0" normalizeH="0" baseline="0" noProof="0">
                <a:ln>
                  <a:noFill/>
                </a:ln>
                <a:solidFill>
                  <a:srgbClr val="6D7373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‹#›</a:t>
            </a:fld>
            <a:endParaRPr kumimoji="0" sz="1550" b="1" i="0" u="none" strike="noStrike" kern="0" cap="none" spc="0" normalizeH="0" baseline="0" noProof="0">
              <a:ln>
                <a:noFill/>
              </a:ln>
              <a:solidFill>
                <a:srgbClr val="6D7373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25" name="Google Shape;125;p40"/>
          <p:cNvSpPr>
            <a:spLocks noGrp="1"/>
          </p:cNvSpPr>
          <p:nvPr>
            <p:ph type="pic" idx="2"/>
          </p:nvPr>
        </p:nvSpPr>
        <p:spPr>
          <a:xfrm>
            <a:off x="8248200" y="1728000"/>
            <a:ext cx="3584400" cy="4230000"/>
          </a:xfrm>
          <a:prstGeom prst="rect">
            <a:avLst/>
          </a:prstGeom>
          <a:solidFill>
            <a:srgbClr val="FDD7C7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723472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elle auf warm grey">
  <p:cSld name="Tabelle auf warm grey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43"/>
          <p:cNvSpPr/>
          <p:nvPr/>
        </p:nvSpPr>
        <p:spPr>
          <a:xfrm>
            <a:off x="0" y="1406106"/>
            <a:ext cx="12192000" cy="5451894"/>
          </a:xfrm>
          <a:prstGeom prst="rect">
            <a:avLst/>
          </a:prstGeom>
          <a:solidFill>
            <a:srgbClr val="EDECE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43"/>
          <p:cNvSpPr txBox="1">
            <a:spLocks noGrp="1"/>
          </p:cNvSpPr>
          <p:nvPr>
            <p:ph type="title"/>
          </p:nvPr>
        </p:nvSpPr>
        <p:spPr>
          <a:xfrm>
            <a:off x="360000" y="358969"/>
            <a:ext cx="9157663" cy="8350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43"/>
          <p:cNvSpPr txBox="1">
            <a:spLocks noGrp="1"/>
          </p:cNvSpPr>
          <p:nvPr>
            <p:ph type="dt" idx="10"/>
          </p:nvPr>
        </p:nvSpPr>
        <p:spPr>
          <a:xfrm>
            <a:off x="367645" y="6356350"/>
            <a:ext cx="8745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kumimoji="0" lang="en-IN" sz="900" b="1" i="0" u="none" strike="noStrike" kern="0" cap="none" spc="0" normalizeH="0" baseline="0" noProof="0">
                <a:ln>
                  <a:noFill/>
                </a:ln>
                <a:solidFill>
                  <a:srgbClr val="6D7373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10/06/2024</a:t>
            </a:r>
            <a:endParaRPr kumimoji="0" sz="900" b="1" i="0" u="none" strike="noStrike" kern="0" cap="none" spc="0" normalizeH="0" baseline="0" noProof="0">
              <a:ln>
                <a:noFill/>
              </a:ln>
              <a:solidFill>
                <a:srgbClr val="6D7373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47" name="Google Shape;147;p43"/>
          <p:cNvSpPr txBox="1">
            <a:spLocks noGrp="1"/>
          </p:cNvSpPr>
          <p:nvPr>
            <p:ph type="ftr" idx="11"/>
          </p:nvPr>
        </p:nvSpPr>
        <p:spPr>
          <a:xfrm>
            <a:off x="1319842" y="6356350"/>
            <a:ext cx="649569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kumimoji="0" lang="en-IN" sz="900" b="1" i="0" u="none" strike="noStrike" kern="0" cap="none" spc="0" normalizeH="0" baseline="0" noProof="0">
                <a:ln>
                  <a:noFill/>
                </a:ln>
                <a:solidFill>
                  <a:srgbClr val="6D7373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SRH Hochschule Heidelberg</a:t>
            </a:r>
            <a:endParaRPr kumimoji="0" sz="900" b="1" i="0" u="none" strike="noStrike" kern="0" cap="none" spc="0" normalizeH="0" baseline="0" noProof="0">
              <a:ln>
                <a:noFill/>
              </a:ln>
              <a:solidFill>
                <a:srgbClr val="6D7373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48" name="Google Shape;148;p43"/>
          <p:cNvSpPr txBox="1">
            <a:spLocks noGrp="1"/>
          </p:cNvSpPr>
          <p:nvPr>
            <p:ph type="sldNum" idx="12"/>
          </p:nvPr>
        </p:nvSpPr>
        <p:spPr>
          <a:xfrm>
            <a:off x="11146737" y="6364924"/>
            <a:ext cx="6800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de-DE" sz="1550" b="1" i="0" u="none" strike="noStrike" kern="0" cap="none" spc="0" normalizeH="0" baseline="0" noProof="0">
                <a:ln>
                  <a:noFill/>
                </a:ln>
                <a:solidFill>
                  <a:srgbClr val="6D7373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‹#›</a:t>
            </a:fld>
            <a:endParaRPr kumimoji="0" sz="1550" b="1" i="0" u="none" strike="noStrike" kern="0" cap="none" spc="0" normalizeH="0" baseline="0" noProof="0">
              <a:ln>
                <a:noFill/>
              </a:ln>
              <a:solidFill>
                <a:srgbClr val="6D7373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49" name="Google Shape;149;p43"/>
          <p:cNvSpPr txBox="1">
            <a:spLocks noGrp="1"/>
          </p:cNvSpPr>
          <p:nvPr>
            <p:ph type="body" idx="1"/>
          </p:nvPr>
        </p:nvSpPr>
        <p:spPr>
          <a:xfrm>
            <a:off x="359998" y="5463555"/>
            <a:ext cx="9158400" cy="494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1pPr>
            <a:lvl2pPr marL="914400" lvl="1" indent="-3175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400"/>
              <a:buChar char="—"/>
              <a:defRPr sz="1400"/>
            </a:lvl2pPr>
            <a:lvl3pPr marL="1371600" lvl="2" indent="-228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>
                <a:solidFill>
                  <a:srgbClr val="2C2E2E"/>
                </a:solidFill>
              </a:defRPr>
            </a:lvl3pPr>
            <a:lvl4pPr marL="1828800" lvl="3" indent="-228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C2E2E"/>
              </a:buClr>
              <a:buSzPts val="1400"/>
              <a:buNone/>
              <a:defRPr sz="1400" b="0">
                <a:solidFill>
                  <a:srgbClr val="2C2E2E"/>
                </a:solidFill>
              </a:defRPr>
            </a:lvl4pPr>
            <a:lvl5pPr marL="2286000" lvl="4" indent="-228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C2E2E"/>
              </a:buClr>
              <a:buSzPts val="1400"/>
              <a:buNone/>
              <a:defRPr sz="1400" b="0">
                <a:solidFill>
                  <a:srgbClr val="2C2E2E"/>
                </a:solidFill>
              </a:defRPr>
            </a:lvl5pPr>
            <a:lvl6pPr marL="2743200" lvl="5" indent="-228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C2E2E"/>
              </a:buClr>
              <a:buSzPts val="1400"/>
              <a:buNone/>
              <a:defRPr sz="1400" b="0">
                <a:solidFill>
                  <a:srgbClr val="2C2E2E"/>
                </a:solidFill>
              </a:defRPr>
            </a:lvl6pPr>
            <a:lvl7pPr marL="3200400" lvl="6" indent="-228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C2E2E"/>
              </a:buClr>
              <a:buSzPts val="1400"/>
              <a:buNone/>
              <a:defRPr sz="1400" b="0">
                <a:solidFill>
                  <a:srgbClr val="2C2E2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lvl="7" indent="-228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C2E2E"/>
              </a:buClr>
              <a:buSzPts val="1400"/>
              <a:buNone/>
              <a:defRPr sz="1400" b="0">
                <a:solidFill>
                  <a:srgbClr val="2C2E2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lvl="8" indent="-228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C2E2E"/>
              </a:buClr>
              <a:buSzPts val="1400"/>
              <a:buNone/>
              <a:defRPr sz="1400" b="0">
                <a:solidFill>
                  <a:srgbClr val="2C2E2E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26645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7"/>
          <p:cNvSpPr txBox="1">
            <a:spLocks noGrp="1"/>
          </p:cNvSpPr>
          <p:nvPr>
            <p:ph type="sldNum" idx="12"/>
          </p:nvPr>
        </p:nvSpPr>
        <p:spPr>
          <a:xfrm>
            <a:off x="11146737" y="6364924"/>
            <a:ext cx="6800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550" b="1" i="0" u="none" strike="noStrike" cap="none">
                <a:solidFill>
                  <a:srgbClr val="6D737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550" b="1" i="0" u="none" strike="noStrike" cap="none">
                <a:solidFill>
                  <a:srgbClr val="6D737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550" b="1" i="0" u="none" strike="noStrike" cap="none">
                <a:solidFill>
                  <a:srgbClr val="6D737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550" b="1" i="0" u="none" strike="noStrike" cap="none">
                <a:solidFill>
                  <a:srgbClr val="6D737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550" b="1" i="0" u="none" strike="noStrike" cap="none">
                <a:solidFill>
                  <a:srgbClr val="6D737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550" b="1" i="0" u="none" strike="noStrike" cap="none">
                <a:solidFill>
                  <a:srgbClr val="6D737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550" b="1" i="0" u="none" strike="noStrike" cap="none">
                <a:solidFill>
                  <a:srgbClr val="6D737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550" b="1" i="0" u="none" strike="noStrike" cap="none">
                <a:solidFill>
                  <a:srgbClr val="6D737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550" b="1" i="0" u="none" strike="noStrike" cap="none">
                <a:solidFill>
                  <a:srgbClr val="6D737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de-DE" sz="1550" b="1" i="0" u="none" strike="noStrike" kern="0" cap="none" spc="0" normalizeH="0" baseline="0" noProof="0">
                <a:ln>
                  <a:noFill/>
                </a:ln>
                <a:solidFill>
                  <a:srgbClr val="6D7373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‹#›</a:t>
            </a:fld>
            <a:endParaRPr kumimoji="0" sz="1550" b="1" i="0" u="none" strike="noStrike" kern="0" cap="none" spc="0" normalizeH="0" baseline="0" noProof="0">
              <a:ln>
                <a:noFill/>
              </a:ln>
              <a:solidFill>
                <a:srgbClr val="6D7373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1" name="Google Shape;11;p27"/>
          <p:cNvSpPr txBox="1">
            <a:spLocks noGrp="1"/>
          </p:cNvSpPr>
          <p:nvPr>
            <p:ph type="dt" idx="10"/>
          </p:nvPr>
        </p:nvSpPr>
        <p:spPr>
          <a:xfrm>
            <a:off x="367645" y="6356350"/>
            <a:ext cx="8745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1" i="0" u="none" strike="noStrike" cap="none">
                <a:solidFill>
                  <a:srgbClr val="6D737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kumimoji="0" lang="en-IN" sz="900" b="1" i="0" u="none" strike="noStrike" kern="0" cap="none" spc="0" normalizeH="0" baseline="0" noProof="0">
                <a:ln>
                  <a:noFill/>
                </a:ln>
                <a:solidFill>
                  <a:srgbClr val="6D7373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10/06/2024</a:t>
            </a:r>
            <a:endParaRPr kumimoji="0" sz="900" b="1" i="0" u="none" strike="noStrike" kern="0" cap="none" spc="0" normalizeH="0" baseline="0" noProof="0">
              <a:ln>
                <a:noFill/>
              </a:ln>
              <a:solidFill>
                <a:srgbClr val="6D7373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2" name="Google Shape;12;p27"/>
          <p:cNvSpPr txBox="1">
            <a:spLocks noGrp="1"/>
          </p:cNvSpPr>
          <p:nvPr>
            <p:ph type="ftr" idx="11"/>
          </p:nvPr>
        </p:nvSpPr>
        <p:spPr>
          <a:xfrm>
            <a:off x="1319842" y="6356350"/>
            <a:ext cx="649569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1" i="0" u="none" strike="noStrike" cap="none">
                <a:solidFill>
                  <a:srgbClr val="6D737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kumimoji="0" lang="en-IN" sz="900" b="1" i="0" u="none" strike="noStrike" kern="0" cap="none" spc="0" normalizeH="0" baseline="0" noProof="0">
                <a:ln>
                  <a:noFill/>
                </a:ln>
                <a:solidFill>
                  <a:srgbClr val="6D7373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SRH Hochschule Heidelberg</a:t>
            </a:r>
            <a:endParaRPr kumimoji="0" sz="900" b="1" i="0" u="none" strike="noStrike" kern="0" cap="none" spc="0" normalizeH="0" baseline="0" noProof="0">
              <a:ln>
                <a:noFill/>
              </a:ln>
              <a:solidFill>
                <a:srgbClr val="6D7373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3" name="Google Shape;13;p27"/>
          <p:cNvSpPr txBox="1">
            <a:spLocks noGrp="1"/>
          </p:cNvSpPr>
          <p:nvPr>
            <p:ph type="body" idx="1"/>
          </p:nvPr>
        </p:nvSpPr>
        <p:spPr>
          <a:xfrm>
            <a:off x="359400" y="1728000"/>
            <a:ext cx="9157663" cy="42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—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—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10000"/>
              </a:lnSpc>
              <a:spcBef>
                <a:spcPts val="2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8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8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27"/>
          <p:cNvSpPr txBox="1">
            <a:spLocks noGrp="1"/>
          </p:cNvSpPr>
          <p:nvPr>
            <p:ph type="title"/>
          </p:nvPr>
        </p:nvSpPr>
        <p:spPr>
          <a:xfrm>
            <a:off x="360000" y="358969"/>
            <a:ext cx="9157663" cy="8350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5" name="Google Shape;15;p27"/>
          <p:cNvSpPr/>
          <p:nvPr/>
        </p:nvSpPr>
        <p:spPr>
          <a:xfrm>
            <a:off x="10878555" y="361156"/>
            <a:ext cx="948335" cy="733815"/>
          </a:xfrm>
          <a:custGeom>
            <a:avLst/>
            <a:gdLst/>
            <a:ahLst/>
            <a:cxnLst/>
            <a:rect l="l" t="t" r="r" b="b"/>
            <a:pathLst>
              <a:path w="948335" h="733815" extrusionOk="0">
                <a:moveTo>
                  <a:pt x="619905" y="599045"/>
                </a:moveTo>
                <a:lnTo>
                  <a:pt x="708360" y="599045"/>
                </a:lnTo>
                <a:lnTo>
                  <a:pt x="708360" y="175"/>
                </a:lnTo>
                <a:lnTo>
                  <a:pt x="619905" y="175"/>
                </a:lnTo>
                <a:lnTo>
                  <a:pt x="619905" y="599045"/>
                </a:lnTo>
                <a:close/>
                <a:moveTo>
                  <a:pt x="811823" y="196963"/>
                </a:moveTo>
                <a:cubicBezTo>
                  <a:pt x="795196" y="196154"/>
                  <a:pt x="774500" y="196963"/>
                  <a:pt x="753805" y="199399"/>
                </a:cubicBezTo>
                <a:lnTo>
                  <a:pt x="753805" y="281323"/>
                </a:lnTo>
                <a:cubicBezTo>
                  <a:pt x="831702" y="281323"/>
                  <a:pt x="860105" y="292732"/>
                  <a:pt x="860105" y="364907"/>
                </a:cubicBezTo>
                <a:lnTo>
                  <a:pt x="860105" y="599045"/>
                </a:lnTo>
                <a:lnTo>
                  <a:pt x="948560" y="599045"/>
                </a:lnTo>
                <a:lnTo>
                  <a:pt x="948560" y="353981"/>
                </a:lnTo>
                <a:cubicBezTo>
                  <a:pt x="948560" y="263505"/>
                  <a:pt x="897033" y="200209"/>
                  <a:pt x="811823" y="196963"/>
                </a:cubicBezTo>
                <a:close/>
                <a:moveTo>
                  <a:pt x="208777" y="199800"/>
                </a:moveTo>
                <a:cubicBezTo>
                  <a:pt x="114634" y="204671"/>
                  <a:pt x="72849" y="267152"/>
                  <a:pt x="72849" y="366560"/>
                </a:cubicBezTo>
                <a:lnTo>
                  <a:pt x="72849" y="567022"/>
                </a:lnTo>
                <a:cubicBezTo>
                  <a:pt x="72849" y="625455"/>
                  <a:pt x="61073" y="650613"/>
                  <a:pt x="225" y="651830"/>
                </a:cubicBezTo>
                <a:lnTo>
                  <a:pt x="225" y="732932"/>
                </a:lnTo>
                <a:cubicBezTo>
                  <a:pt x="7525" y="734156"/>
                  <a:pt x="19288" y="734156"/>
                  <a:pt x="25376" y="733742"/>
                </a:cubicBezTo>
                <a:cubicBezTo>
                  <a:pt x="119907" y="728068"/>
                  <a:pt x="161297" y="665179"/>
                  <a:pt x="161297" y="566989"/>
                </a:cubicBezTo>
                <a:lnTo>
                  <a:pt x="161297" y="366527"/>
                </a:lnTo>
                <a:cubicBezTo>
                  <a:pt x="161297" y="307693"/>
                  <a:pt x="172257" y="282943"/>
                  <a:pt x="233520" y="281732"/>
                </a:cubicBezTo>
                <a:lnTo>
                  <a:pt x="233520" y="200209"/>
                </a:lnTo>
                <a:cubicBezTo>
                  <a:pt x="226622" y="199399"/>
                  <a:pt x="214859" y="199399"/>
                  <a:pt x="208777" y="199800"/>
                </a:cubicBezTo>
                <a:close/>
                <a:moveTo>
                  <a:pt x="480210" y="199800"/>
                </a:moveTo>
                <a:cubicBezTo>
                  <a:pt x="386483" y="204671"/>
                  <a:pt x="344283" y="267560"/>
                  <a:pt x="344283" y="366560"/>
                </a:cubicBezTo>
                <a:lnTo>
                  <a:pt x="344283" y="599045"/>
                </a:lnTo>
                <a:lnTo>
                  <a:pt x="432731" y="599045"/>
                </a:lnTo>
                <a:lnTo>
                  <a:pt x="432731" y="366527"/>
                </a:lnTo>
                <a:cubicBezTo>
                  <a:pt x="432731" y="308094"/>
                  <a:pt x="444507" y="282943"/>
                  <a:pt x="505362" y="281732"/>
                </a:cubicBezTo>
                <a:lnTo>
                  <a:pt x="505362" y="200209"/>
                </a:lnTo>
                <a:cubicBezTo>
                  <a:pt x="498055" y="199399"/>
                  <a:pt x="486292" y="199399"/>
                  <a:pt x="480210" y="19980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575756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165038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</p:sldLayoutIdLst>
  <p:hf hd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>
          <p15:clr>
            <a:srgbClr val="F26B43"/>
          </p15:clr>
        </p15:guide>
        <p15:guide id="2" pos="7680">
          <p15:clr>
            <a:srgbClr val="F26B43"/>
          </p15:clr>
        </p15:guide>
        <p15:guide id="3" pos="226">
          <p15:clr>
            <a:srgbClr val="F26B43"/>
          </p15:clr>
        </p15:guide>
        <p15:guide id="4" pos="7453">
          <p15:clr>
            <a:srgbClr val="F26B43"/>
          </p15:clr>
        </p15:guide>
        <p15:guide id="5" orient="horz">
          <p15:clr>
            <a:srgbClr val="F26B43"/>
          </p15:clr>
        </p15:guide>
        <p15:guide id="6" orient="horz" pos="4320">
          <p15:clr>
            <a:srgbClr val="F26B43"/>
          </p15:clr>
        </p15:guide>
        <p15:guide id="7" orient="horz" pos="1088">
          <p15:clr>
            <a:srgbClr val="F26B43"/>
          </p15:clr>
        </p15:guide>
        <p15:guide id="8" orient="horz" pos="3753">
          <p15:clr>
            <a:srgbClr val="F26B43"/>
          </p15:clr>
        </p15:guide>
        <p15:guide id="9" orient="horz" pos="690">
          <p15:clr>
            <a:srgbClr val="F26B43"/>
          </p15:clr>
        </p15:guide>
        <p15:guide id="10" pos="5995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09D0A-B588-2C91-9615-F04C098AE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9000" y="2286801"/>
            <a:ext cx="5973067" cy="854335"/>
          </a:xfrm>
        </p:spPr>
        <p:txBody>
          <a:bodyPr/>
          <a:lstStyle/>
          <a:p>
            <a:r>
              <a:rPr lang="en-US" dirty="0" err="1"/>
              <a:t>Hushhush</a:t>
            </a:r>
            <a:r>
              <a:rPr lang="en-US" dirty="0"/>
              <a:t> Recruiter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ED1437-AFBF-0543-4F95-333A8DF731AD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IN" kern="0" dirty="0">
                <a:solidFill>
                  <a:srgbClr val="FFFFFF"/>
                </a:solidFill>
              </a:rPr>
              <a:t>01/07/2024</a:t>
            </a:r>
            <a:endParaRPr kumimoji="0" lang="en-US" sz="9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7A97DD-EA7C-95E5-77F1-A48117A3C4AA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kumimoji="0" lang="en-IN" sz="9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SRH Hochschule Heidelberg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81AE26-52B3-FC2C-DB1C-8C139F38B33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de-DE" sz="155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</a:t>
            </a:fld>
            <a:endParaRPr kumimoji="0" lang="de-DE" sz="155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ADC80E-3EDD-C3B7-4EC9-549F9F49B393}"/>
              </a:ext>
            </a:extLst>
          </p:cNvPr>
          <p:cNvSpPr txBox="1"/>
          <p:nvPr/>
        </p:nvSpPr>
        <p:spPr>
          <a:xfrm>
            <a:off x="9865407" y="5836338"/>
            <a:ext cx="308140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- Kiran </a:t>
            </a:r>
            <a:r>
              <a:rPr lang="en-US" sz="1800" dirty="0" err="1">
                <a:solidFill>
                  <a:schemeClr val="bg1"/>
                </a:solidFill>
              </a:rPr>
              <a:t>Mulawad</a:t>
            </a: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93D62255-EF89-95E9-51DB-4C9FCAFA24BE}"/>
              </a:ext>
            </a:extLst>
          </p:cNvPr>
          <p:cNvSpPr txBox="1">
            <a:spLocks/>
          </p:cNvSpPr>
          <p:nvPr/>
        </p:nvSpPr>
        <p:spPr>
          <a:xfrm>
            <a:off x="5793012" y="3213812"/>
            <a:ext cx="1605044" cy="581728"/>
          </a:xfrm>
          <a:prstGeom prst="rect">
            <a:avLst/>
          </a:prstGeom>
        </p:spPr>
        <p:txBody>
          <a:bodyPr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200" kern="0" dirty="0">
                <a:solidFill>
                  <a:schemeClr val="bg1"/>
                </a:solidFill>
              </a:rPr>
              <a:t>Team 6</a:t>
            </a:r>
          </a:p>
        </p:txBody>
      </p:sp>
    </p:spTree>
    <p:extLst>
      <p:ext uri="{BB962C8B-B14F-4D97-AF65-F5344CB8AC3E}">
        <p14:creationId xmlns:p14="http://schemas.microsoft.com/office/powerpoint/2010/main" val="270176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F553FE71-CD6F-C6EC-EAE9-8B9C568F9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IN" kern="0" dirty="0"/>
              <a:t>01</a:t>
            </a:r>
            <a:r>
              <a:rPr kumimoji="0" lang="en-IN" sz="900" b="1" i="0" u="none" strike="noStrike" kern="0" cap="none" spc="0" normalizeH="0" baseline="0" noProof="0" dirty="0">
                <a:ln>
                  <a:noFill/>
                </a:ln>
                <a:solidFill>
                  <a:srgbClr val="6D7373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/07/2024</a:t>
            </a:r>
            <a:endParaRPr kumimoji="0" lang="en-US" sz="900" b="1" i="0" u="none" strike="noStrike" kern="0" cap="none" spc="0" normalizeH="0" baseline="0" noProof="0" dirty="0">
              <a:ln>
                <a:noFill/>
              </a:ln>
              <a:solidFill>
                <a:srgbClr val="6D7373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DB8AC440-01FE-75FF-3105-FE1C44BEA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kumimoji="0" lang="en-US" sz="900" b="1" i="0" u="none" strike="noStrike" kern="0" cap="none" spc="0" normalizeH="0" baseline="0" noProof="0">
                <a:ln>
                  <a:noFill/>
                </a:ln>
                <a:solidFill>
                  <a:srgbClr val="6D7373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SRH Hochschule Heidelberg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0C153EF0-2042-5FD6-3DBD-7AA52F0B7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330EA680-D336-4FF7-8B7A-9848BB0A1C32}" type="slidenum">
              <a:rPr kumimoji="0" lang="en-US" sz="1550" b="1" i="0" u="none" strike="noStrike" kern="0" cap="none" spc="0" normalizeH="0" baseline="0" noProof="0" smtClean="0">
                <a:ln>
                  <a:noFill/>
                </a:ln>
                <a:solidFill>
                  <a:srgbClr val="6D7373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2</a:t>
            </a:fld>
            <a:endParaRPr kumimoji="0" lang="en-US" sz="1550" b="1" i="0" u="none" strike="noStrike" kern="0" cap="none" spc="0" normalizeH="0" baseline="0" noProof="0">
              <a:ln>
                <a:noFill/>
              </a:ln>
              <a:solidFill>
                <a:srgbClr val="6D7373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C5020B1-D4CD-71CE-8AEB-3ED474AD4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DIAGRAM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7591DE1-439F-C20D-D8A0-533E861BC83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3" t="20738" r="4575" b="5188"/>
          <a:stretch/>
        </p:blipFill>
        <p:spPr>
          <a:xfrm>
            <a:off x="360000" y="1425545"/>
            <a:ext cx="11096894" cy="4930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176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0"/>
          <p:cNvSpPr txBox="1"/>
          <p:nvPr/>
        </p:nvSpPr>
        <p:spPr>
          <a:xfrm>
            <a:off x="2608009" y="2484526"/>
            <a:ext cx="6975981" cy="1250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 lnSpcReduction="10000"/>
          </a:bodyPr>
          <a:lstStyle/>
          <a:p>
            <a:pPr marL="457200" marR="0" lvl="0" indent="-228600" algn="l" rtl="0">
              <a:lnSpc>
                <a:spcPct val="98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80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Thank You!!!</a:t>
            </a:r>
            <a:endParaRPr dirty="0"/>
          </a:p>
        </p:txBody>
      </p:sp>
      <p:sp>
        <p:nvSpPr>
          <p:cNvPr id="147" name="Google Shape;147;p20"/>
          <p:cNvSpPr txBox="1">
            <a:spLocks noGrp="1"/>
          </p:cNvSpPr>
          <p:nvPr>
            <p:ph type="dt" idx="10"/>
          </p:nvPr>
        </p:nvSpPr>
        <p:spPr>
          <a:xfrm>
            <a:off x="367645" y="6356350"/>
            <a:ext cx="8745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ts val="1400"/>
              <a:buNone/>
            </a:pPr>
            <a:r>
              <a:rPr lang="en-IN" dirty="0"/>
              <a:t>01/07/2024</a:t>
            </a:r>
            <a:endParaRPr dirty="0"/>
          </a:p>
        </p:txBody>
      </p:sp>
      <p:sp>
        <p:nvSpPr>
          <p:cNvPr id="148" name="Google Shape;148;p20"/>
          <p:cNvSpPr txBox="1">
            <a:spLocks noGrp="1"/>
          </p:cNvSpPr>
          <p:nvPr>
            <p:ph type="ftr" idx="11"/>
          </p:nvPr>
        </p:nvSpPr>
        <p:spPr>
          <a:xfrm>
            <a:off x="1319842" y="6356350"/>
            <a:ext cx="649569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ts val="1400"/>
              <a:buNone/>
            </a:pPr>
            <a:r>
              <a:rPr lang="en-US"/>
              <a:t>SRH Hochschule Heidelberg</a:t>
            </a:r>
            <a:endParaRPr/>
          </a:p>
        </p:txBody>
      </p:sp>
      <p:sp>
        <p:nvSpPr>
          <p:cNvPr id="149" name="Google Shape;149;p20"/>
          <p:cNvSpPr txBox="1">
            <a:spLocks noGrp="1"/>
          </p:cNvSpPr>
          <p:nvPr>
            <p:ph type="sldNum" idx="12"/>
          </p:nvPr>
        </p:nvSpPr>
        <p:spPr>
          <a:xfrm>
            <a:off x="11146737" y="6364924"/>
            <a:ext cx="6800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ts val="1500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59955098"/>
      </p:ext>
    </p:extLst>
  </p:cSld>
  <p:clrMapOvr>
    <a:masterClrMapping/>
  </p:clrMapOvr>
</p:sld>
</file>

<file path=ppt/theme/theme1.xml><?xml version="1.0" encoding="utf-8"?>
<a:theme xmlns:a="http://schemas.openxmlformats.org/drawingml/2006/main" name="1_SRH">
  <a:themeElements>
    <a:clrScheme name="SRH Bildung">
      <a:dk1>
        <a:srgbClr val="575756"/>
      </a:dk1>
      <a:lt1>
        <a:srgbClr val="FFFFFF"/>
      </a:lt1>
      <a:dk2>
        <a:srgbClr val="00699A"/>
      </a:dk2>
      <a:lt2>
        <a:srgbClr val="AAA39D"/>
      </a:lt2>
      <a:accent1>
        <a:srgbClr val="DF4807"/>
      </a:accent1>
      <a:accent2>
        <a:srgbClr val="AAA39D"/>
      </a:accent2>
      <a:accent3>
        <a:srgbClr val="FCC61E"/>
      </a:accent3>
      <a:accent4>
        <a:srgbClr val="35B4A0"/>
      </a:accent4>
      <a:accent5>
        <a:srgbClr val="CA007F"/>
      </a:accent5>
      <a:accent6>
        <a:srgbClr val="021E30"/>
      </a:accent6>
      <a:hlink>
        <a:srgbClr val="000000"/>
      </a:hlink>
      <a:folHlink>
        <a:srgbClr val="00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5138</TotalTime>
  <Words>94</Words>
  <Application>Microsoft Macintosh PowerPoint</Application>
  <PresentationFormat>Widescreen</PresentationFormat>
  <Paragraphs>25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1_SRH</vt:lpstr>
      <vt:lpstr>Hushhush Recruiter</vt:lpstr>
      <vt:lpstr>ARCHITECTURE DIAGRAM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Large Language Model Selection</dc:title>
  <dc:creator>DELL</dc:creator>
  <cp:lastModifiedBy>Kiran M</cp:lastModifiedBy>
  <cp:revision>24</cp:revision>
  <dcterms:created xsi:type="dcterms:W3CDTF">2024-01-11T12:08:59Z</dcterms:created>
  <dcterms:modified xsi:type="dcterms:W3CDTF">2024-06-30T23:21:29Z</dcterms:modified>
</cp:coreProperties>
</file>