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aret" charset="1" panose="00000000000000000000"/>
      <p:regular r:id="rId21"/>
    </p:embeddedFont>
    <p:embeddedFont>
      <p:font typeface="Garet Bold" charset="1" panose="00000000000000000000"/>
      <p:regular r:id="rId22"/>
    </p:embeddedFont>
    <p:embeddedFont>
      <p:font typeface="Inter Bold" charset="1" panose="020B0802030000000004"/>
      <p:regular r:id="rId23"/>
    </p:embeddedFont>
    <p:embeddedFont>
      <p:font typeface="Inter" charset="1" panose="020B0502030000000004"/>
      <p:regular r:id="rId27"/>
    </p:embeddedFont>
    <p:embeddedFont>
      <p:font typeface="Open Sans" charset="1" panose="00000000000000000000"/>
      <p:regular r:id="rId29"/>
    </p:embeddedFont>
    <p:embeddedFont>
      <p:font typeface="Canva Sans Bold" charset="1" panose="020B0803030501040103"/>
      <p:regular r:id="rId31"/>
    </p:embeddedFont>
    <p:embeddedFont>
      <p:font typeface="Canva Sans" charset="1" panose="020B05030305010401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3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31051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68056" t="0" r="-6805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109187"/>
            <a:ext cx="11842469" cy="3177813"/>
            <a:chOff x="0" y="0"/>
            <a:chExt cx="9357013" cy="251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57013" cy="2510865"/>
            </a:xfrm>
            <a:custGeom>
              <a:avLst/>
              <a:gdLst/>
              <a:ahLst/>
              <a:cxnLst/>
              <a:rect r="r" b="b" t="t" l="l"/>
              <a:pathLst>
                <a:path h="2510865" w="9357013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24423" y="5611404"/>
            <a:ext cx="4176257" cy="545802"/>
            <a:chOff x="0" y="0"/>
            <a:chExt cx="1099919" cy="1437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99919" cy="143750"/>
            </a:xfrm>
            <a:custGeom>
              <a:avLst/>
              <a:gdLst/>
              <a:ahLst/>
              <a:cxnLst/>
              <a:rect r="r" b="b" t="t" l="l"/>
              <a:pathLst>
                <a:path h="143750" w="1099919">
                  <a:moveTo>
                    <a:pt x="71875" y="0"/>
                  </a:moveTo>
                  <a:lnTo>
                    <a:pt x="1028044" y="0"/>
                  </a:lnTo>
                  <a:cubicBezTo>
                    <a:pt x="1067740" y="0"/>
                    <a:pt x="1099919" y="32180"/>
                    <a:pt x="1099919" y="71875"/>
                  </a:cubicBezTo>
                  <a:lnTo>
                    <a:pt x="1099919" y="71875"/>
                  </a:lnTo>
                  <a:cubicBezTo>
                    <a:pt x="1099919" y="90938"/>
                    <a:pt x="1092347" y="109219"/>
                    <a:pt x="1078868" y="122699"/>
                  </a:cubicBezTo>
                  <a:cubicBezTo>
                    <a:pt x="1065389" y="136178"/>
                    <a:pt x="1047107" y="143750"/>
                    <a:pt x="1028044" y="143750"/>
                  </a:cubicBezTo>
                  <a:lnTo>
                    <a:pt x="71875" y="143750"/>
                  </a:lnTo>
                  <a:cubicBezTo>
                    <a:pt x="52813" y="143750"/>
                    <a:pt x="34531" y="136178"/>
                    <a:pt x="21052" y="122699"/>
                  </a:cubicBezTo>
                  <a:cubicBezTo>
                    <a:pt x="7573" y="109219"/>
                    <a:pt x="0" y="90938"/>
                    <a:pt x="0" y="71875"/>
                  </a:cubicBezTo>
                  <a:lnTo>
                    <a:pt x="0" y="71875"/>
                  </a:lnTo>
                  <a:cubicBezTo>
                    <a:pt x="0" y="52813"/>
                    <a:pt x="7573" y="34531"/>
                    <a:pt x="21052" y="21052"/>
                  </a:cubicBezTo>
                  <a:cubicBezTo>
                    <a:pt x="34531" y="7573"/>
                    <a:pt x="52813" y="0"/>
                    <a:pt x="71875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099919" cy="17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Big Data Programming : Python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683736" y="320701"/>
            <a:ext cx="1977164" cy="197716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624423" y="786854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8484493" y="9014056"/>
            <a:ext cx="2545888" cy="254588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356760" y="793750"/>
            <a:ext cx="3191396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Group 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93629" y="8159226"/>
            <a:ext cx="510254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Kiran Mulawad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24423" y="2355015"/>
            <a:ext cx="8795646" cy="3042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HUSHHUSH</a:t>
            </a:r>
          </a:p>
          <a:p>
            <a:pPr algn="l">
              <a:lnSpc>
                <a:spcPts val="11960"/>
              </a:lnSpc>
            </a:pPr>
            <a:r>
              <a:rPr lang="en-US" sz="104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RECRUITER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EBEBEB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702758" y="3568750"/>
            <a:ext cx="4149446" cy="3808858"/>
          </a:xfrm>
          <a:custGeom>
            <a:avLst/>
            <a:gdLst/>
            <a:ahLst/>
            <a:cxnLst/>
            <a:rect r="r" b="b" t="t" l="l"/>
            <a:pathLst>
              <a:path h="3808858" w="4149446">
                <a:moveTo>
                  <a:pt x="0" y="0"/>
                </a:moveTo>
                <a:lnTo>
                  <a:pt x="4149446" y="0"/>
                </a:lnTo>
                <a:lnTo>
                  <a:pt x="4149446" y="3808858"/>
                </a:lnTo>
                <a:lnTo>
                  <a:pt x="0" y="3808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94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16783" y="3568750"/>
            <a:ext cx="4254434" cy="3918461"/>
          </a:xfrm>
          <a:custGeom>
            <a:avLst/>
            <a:gdLst/>
            <a:ahLst/>
            <a:cxnLst/>
            <a:rect r="r" b="b" t="t" l="l"/>
            <a:pathLst>
              <a:path h="3918461" w="4254434">
                <a:moveTo>
                  <a:pt x="0" y="0"/>
                </a:moveTo>
                <a:lnTo>
                  <a:pt x="4254434" y="0"/>
                </a:lnTo>
                <a:lnTo>
                  <a:pt x="4254434" y="3918461"/>
                </a:lnTo>
                <a:lnTo>
                  <a:pt x="0" y="391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35" t="0" r="-23745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004051" y="3568750"/>
            <a:ext cx="2778545" cy="3918461"/>
          </a:xfrm>
          <a:custGeom>
            <a:avLst/>
            <a:gdLst/>
            <a:ahLst/>
            <a:cxnLst/>
            <a:rect r="r" b="b" t="t" l="l"/>
            <a:pathLst>
              <a:path h="3918461" w="2778545">
                <a:moveTo>
                  <a:pt x="0" y="0"/>
                </a:moveTo>
                <a:lnTo>
                  <a:pt x="2778545" y="0"/>
                </a:lnTo>
                <a:lnTo>
                  <a:pt x="2778545" y="3918461"/>
                </a:lnTo>
                <a:lnTo>
                  <a:pt x="0" y="3918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94212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FRONTEND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57883" y="3675606"/>
            <a:ext cx="3677408" cy="2935788"/>
          </a:xfrm>
          <a:custGeom>
            <a:avLst/>
            <a:gdLst/>
            <a:ahLst/>
            <a:cxnLst/>
            <a:rect r="r" b="b" t="t" l="l"/>
            <a:pathLst>
              <a:path h="2935788" w="3677408">
                <a:moveTo>
                  <a:pt x="0" y="0"/>
                </a:moveTo>
                <a:lnTo>
                  <a:pt x="3677408" y="0"/>
                </a:lnTo>
                <a:lnTo>
                  <a:pt x="3677408" y="2935788"/>
                </a:lnTo>
                <a:lnTo>
                  <a:pt x="0" y="2935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469" r="0" b="-1205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9016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BACKEND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3932" y="3085691"/>
            <a:ext cx="6626275" cy="538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2964" indent="-411482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candidate</a:t>
            </a:r>
          </a:p>
          <a:p>
            <a:pPr algn="l" marL="822964" indent="-411482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</a:t>
            </a:r>
          </a:p>
          <a:p>
            <a:pPr algn="l" marL="822964" indent="-411482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questions</a:t>
            </a:r>
          </a:p>
          <a:p>
            <a:pPr algn="l" marL="822964" indent="-411482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tech_manager</a:t>
            </a:r>
          </a:p>
          <a:p>
            <a:pPr algn="l" marL="822964" indent="-411482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hr_manager</a:t>
            </a:r>
          </a:p>
          <a:p>
            <a:pPr algn="l" marL="822964" indent="-411482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view_responses</a:t>
            </a:r>
          </a:p>
          <a:p>
            <a:pPr algn="l" marL="822964" indent="-411482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select_candidate/user_id</a:t>
            </a:r>
          </a:p>
          <a:p>
            <a:pPr algn="l">
              <a:lnSpc>
                <a:spcPts val="5336"/>
              </a:lnSpc>
            </a:pPr>
            <a:r>
              <a:rPr lang="en-US" sz="38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more...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42882" y="2324043"/>
            <a:ext cx="3769456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Endpoints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5527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LIVE DEMO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58181" y="4572484"/>
            <a:ext cx="3617268" cy="102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3"/>
              </a:lnSpc>
            </a:pPr>
            <a:r>
              <a:rPr lang="en-US" b="true" sz="6038" u="sng">
                <a:solidFill>
                  <a:srgbClr val="0345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Interface</a:t>
            </a:r>
            <a:r>
              <a:rPr lang="en-US" sz="603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4212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FUTURE SCOPES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8951" y="2444980"/>
            <a:ext cx="11235539" cy="417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8546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 data source</a:t>
            </a:r>
          </a:p>
          <a:p>
            <a:pPr algn="l" marL="798828" indent="-399414" lvl="1">
              <a:lnSpc>
                <a:spcPts val="8546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Interface connections with database</a:t>
            </a:r>
          </a:p>
          <a:p>
            <a:pPr algn="l" marL="798828" indent="-399414" lvl="1">
              <a:lnSpc>
                <a:spcPts val="8546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CRON JOB</a:t>
            </a:r>
          </a:p>
          <a:p>
            <a:pPr algn="l" marL="798828" indent="-399414" lvl="1">
              <a:lnSpc>
                <a:spcPts val="8546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Docker environment for candidates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4212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REFERENCES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7528" y="1784946"/>
            <a:ext cx="11226516" cy="645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SKLearn:  https://scikit-learn.org/0.21/documentation.html</a:t>
            </a:r>
          </a:p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Flask: https://flask.palletsprojects.com/en/3.0.x/</a:t>
            </a:r>
          </a:p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CSS: https://developer.mozilla.org/en-US/docs/Web/CSS</a:t>
            </a:r>
          </a:p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Youtube: https://youtu.be/Z1RJmh_OqeA?si=rEAU92SiH6TruGtd</a:t>
            </a:r>
          </a:p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Canva: https://youtu.be/hrgrFmV7aCM?si=iehGCyuK0ceKPgaK</a:t>
            </a:r>
          </a:p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Docker with postgres: https://hub.docker.com/_/postgres</a:t>
            </a:r>
          </a:p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Istock : https://www.istockphoto.com/de</a:t>
            </a:r>
          </a:p>
          <a:p>
            <a:pPr algn="l" marL="538956" indent="-269478" lvl="1">
              <a:lnSpc>
                <a:spcPts val="5766"/>
              </a:lnSpc>
              <a:buFont typeface="Arial"/>
              <a:buChar char="•"/>
            </a:pPr>
            <a:r>
              <a:rPr lang="en-US" sz="24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LinkedIn: https://www.linkedin.com/pulse/unveiling-power-chatgpt-revolutionizing-recruitment-beyond-kumar/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2474" y="0"/>
            <a:ext cx="6546826" cy="12022429"/>
            <a:chOff x="0" y="0"/>
            <a:chExt cx="3455133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55133" cy="6344920"/>
            </a:xfrm>
            <a:custGeom>
              <a:avLst/>
              <a:gdLst/>
              <a:ahLst/>
              <a:cxnLst/>
              <a:rect r="r" b="b" t="t" l="l"/>
              <a:pathLst>
                <a:path h="6344920" w="3455133">
                  <a:moveTo>
                    <a:pt x="2208768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557180" y="0"/>
                    <a:pt x="1246365" y="0"/>
                  </a:cubicBezTo>
                  <a:lnTo>
                    <a:pt x="3455133" y="0"/>
                  </a:lnTo>
                  <a:lnTo>
                    <a:pt x="3455133" y="5313680"/>
                  </a:lnTo>
                  <a:cubicBezTo>
                    <a:pt x="3455133" y="5883910"/>
                    <a:pt x="2897952" y="6344920"/>
                    <a:pt x="2208768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97231" t="0" r="-9723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109187"/>
            <a:ext cx="10962994" cy="3177813"/>
            <a:chOff x="0" y="0"/>
            <a:chExt cx="8662119" cy="251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62119" cy="2510865"/>
            </a:xfrm>
            <a:custGeom>
              <a:avLst/>
              <a:gdLst/>
              <a:ahLst/>
              <a:cxnLst/>
              <a:rect r="r" b="b" t="t" l="l"/>
              <a:pathLst>
                <a:path h="2510865" w="8662119">
                  <a:moveTo>
                    <a:pt x="0" y="0"/>
                  </a:moveTo>
                  <a:lnTo>
                    <a:pt x="8662119" y="0"/>
                  </a:lnTo>
                  <a:lnTo>
                    <a:pt x="8662119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662119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757437" y="514350"/>
            <a:ext cx="1977164" cy="197716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53503" y="4648200"/>
            <a:ext cx="876656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24423" y="3135538"/>
            <a:ext cx="8795646" cy="152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484493" y="9014056"/>
            <a:ext cx="2545888" cy="254588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5429066" cy="10287000"/>
            <a:chOff x="0" y="0"/>
            <a:chExt cx="7238755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6806" t="0" r="36806" b="0"/>
            <a:stretch>
              <a:fillRect/>
            </a:stretch>
          </p:blipFill>
          <p:spPr>
            <a:xfrm flipH="false" flipV="false">
              <a:off x="0" y="0"/>
              <a:ext cx="7238755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7259300" y="0"/>
            <a:ext cx="1694792" cy="10287000"/>
            <a:chOff x="0" y="0"/>
            <a:chExt cx="446365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109187"/>
            <a:ext cx="1028700" cy="3177813"/>
            <a:chOff x="0" y="0"/>
            <a:chExt cx="812800" cy="251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97118" y="94093"/>
            <a:ext cx="6281399" cy="74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4398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TABLE OF CONTENTS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457766" y="7109187"/>
            <a:ext cx="11830234" cy="3177813"/>
            <a:chOff x="0" y="0"/>
            <a:chExt cx="9347345" cy="25108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347345" cy="2510865"/>
            </a:xfrm>
            <a:custGeom>
              <a:avLst/>
              <a:gdLst/>
              <a:ahLst/>
              <a:cxnLst/>
              <a:rect r="r" b="b" t="t" l="l"/>
              <a:pathLst>
                <a:path h="2510865" w="9347345">
                  <a:moveTo>
                    <a:pt x="0" y="0"/>
                  </a:moveTo>
                  <a:lnTo>
                    <a:pt x="9347345" y="0"/>
                  </a:lnTo>
                  <a:lnTo>
                    <a:pt x="9347345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347345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97118" y="1140920"/>
            <a:ext cx="950592" cy="504855"/>
            <a:chOff x="0" y="0"/>
            <a:chExt cx="812800" cy="4316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31675"/>
            </a:xfrm>
            <a:custGeom>
              <a:avLst/>
              <a:gdLst/>
              <a:ahLst/>
              <a:cxnLst/>
              <a:rect r="r" b="b" t="t" l="l"/>
              <a:pathLst>
                <a:path h="431675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5837"/>
                  </a:lnTo>
                  <a:lnTo>
                    <a:pt x="609600" y="431675"/>
                  </a:lnTo>
                  <a:lnTo>
                    <a:pt x="0" y="431675"/>
                  </a:lnTo>
                  <a:lnTo>
                    <a:pt x="203200" y="215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47625"/>
              <a:ext cx="558800" cy="479300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297118" y="1866973"/>
            <a:ext cx="969409" cy="504855"/>
            <a:chOff x="0" y="0"/>
            <a:chExt cx="812800" cy="42329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297118" y="2600428"/>
            <a:ext cx="969409" cy="504855"/>
            <a:chOff x="0" y="0"/>
            <a:chExt cx="812800" cy="42329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297118" y="3324359"/>
            <a:ext cx="969409" cy="504855"/>
            <a:chOff x="0" y="0"/>
            <a:chExt cx="812800" cy="42329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297118" y="4086389"/>
            <a:ext cx="969409" cy="504855"/>
            <a:chOff x="0" y="0"/>
            <a:chExt cx="812800" cy="42329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278301" y="5626100"/>
            <a:ext cx="969409" cy="504855"/>
            <a:chOff x="0" y="0"/>
            <a:chExt cx="812800" cy="42329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07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011231" y="1028700"/>
            <a:ext cx="1652841" cy="165284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814124" y="816351"/>
            <a:ext cx="771724" cy="771724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919457" y="8414693"/>
            <a:ext cx="3744615" cy="3744615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8485829" y="1154588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Introduction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485829" y="2617906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Fetch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485829" y="3379936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Pre-Processing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485829" y="4141966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Model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485829" y="4903997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Architechture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485829" y="5643578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Database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7259484" y="4829369"/>
            <a:ext cx="969409" cy="504855"/>
            <a:chOff x="0" y="0"/>
            <a:chExt cx="812800" cy="42329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06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8485829" y="6428057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Frontend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7278301" y="6410580"/>
            <a:ext cx="969409" cy="504855"/>
            <a:chOff x="0" y="0"/>
            <a:chExt cx="812800" cy="42329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08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8485829" y="7190088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Backend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7297118" y="7172610"/>
            <a:ext cx="969409" cy="504855"/>
            <a:chOff x="0" y="0"/>
            <a:chExt cx="812800" cy="42329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08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8485829" y="8707738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Future Scopes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7297118" y="7934640"/>
            <a:ext cx="969409" cy="504855"/>
            <a:chOff x="0" y="0"/>
            <a:chExt cx="812800" cy="42329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09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8485829" y="9444338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References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7278301" y="8690260"/>
            <a:ext cx="969409" cy="504855"/>
            <a:chOff x="0" y="0"/>
            <a:chExt cx="812800" cy="42329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10</a:t>
              </a: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8485829" y="1891853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 Stories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7259484" y="9426860"/>
            <a:ext cx="969409" cy="504855"/>
            <a:chOff x="0" y="0"/>
            <a:chExt cx="812800" cy="423296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423296"/>
            </a:xfrm>
            <a:custGeom>
              <a:avLst/>
              <a:gdLst/>
              <a:ahLst/>
              <a:cxnLst/>
              <a:rect r="r" b="b" t="t" l="l"/>
              <a:pathLst>
                <a:path h="423296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11648"/>
                  </a:lnTo>
                  <a:lnTo>
                    <a:pt x="609600" y="423296"/>
                  </a:lnTo>
                  <a:lnTo>
                    <a:pt x="0" y="423296"/>
                  </a:lnTo>
                  <a:lnTo>
                    <a:pt x="203200" y="21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177800" y="-47625"/>
              <a:ext cx="558800" cy="470921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11</a:t>
              </a: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8485829" y="7955263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Demo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53920"/>
            <a:chOff x="0" y="0"/>
            <a:chExt cx="4816593" cy="4092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9263"/>
            </a:xfrm>
            <a:custGeom>
              <a:avLst/>
              <a:gdLst/>
              <a:ahLst/>
              <a:cxnLst/>
              <a:rect r="r" b="b" t="t" l="l"/>
              <a:pathLst>
                <a:path h="40926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9263"/>
                  </a:lnTo>
                  <a:lnTo>
                    <a:pt x="0" y="40926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7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343512" y="839945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9031" y="227715"/>
            <a:ext cx="5431330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740861" y="6749958"/>
            <a:ext cx="4596322" cy="45963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7251696" y="8939219"/>
            <a:ext cx="596043" cy="813843"/>
            <a:chOff x="0" y="0"/>
            <a:chExt cx="812800" cy="11098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109806"/>
            </a:xfrm>
            <a:custGeom>
              <a:avLst/>
              <a:gdLst/>
              <a:ahLst/>
              <a:cxnLst/>
              <a:rect r="r" b="b" t="t" l="l"/>
              <a:pathLst>
                <a:path h="1109806" w="812800">
                  <a:moveTo>
                    <a:pt x="406400" y="0"/>
                  </a:moveTo>
                  <a:cubicBezTo>
                    <a:pt x="181951" y="0"/>
                    <a:pt x="0" y="248438"/>
                    <a:pt x="0" y="554903"/>
                  </a:cubicBezTo>
                  <a:cubicBezTo>
                    <a:pt x="0" y="861367"/>
                    <a:pt x="181951" y="1109806"/>
                    <a:pt x="406400" y="1109806"/>
                  </a:cubicBezTo>
                  <a:cubicBezTo>
                    <a:pt x="630849" y="1109806"/>
                    <a:pt x="812800" y="861367"/>
                    <a:pt x="812800" y="554903"/>
                  </a:cubicBezTo>
                  <a:cubicBezTo>
                    <a:pt x="812800" y="2484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7369"/>
              <a:ext cx="660400" cy="968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69222" y="2255867"/>
            <a:ext cx="9144000" cy="53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63"/>
              </a:lnSpc>
            </a:pPr>
            <a:r>
              <a:rPr lang="en-US" sz="5781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Recruitment</a:t>
            </a:r>
            <a:r>
              <a:rPr lang="en-US" sz="578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Difficult Process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Hard to find Right skill</a:t>
            </a:r>
          </a:p>
          <a:p>
            <a:pPr algn="l">
              <a:lnSpc>
                <a:spcPts val="1156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2336021"/>
            <a:ext cx="8532023" cy="6434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63"/>
              </a:lnSpc>
            </a:pPr>
            <a:r>
              <a:rPr lang="en-US" sz="5781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 Goal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Spot the Skills that Thrill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Robust selection</a:t>
            </a:r>
          </a:p>
          <a:p>
            <a:pPr algn="l">
              <a:lnSpc>
                <a:spcPts val="10000"/>
              </a:lnSpc>
            </a:pPr>
          </a:p>
          <a:p>
            <a:pPr algn="l">
              <a:lnSpc>
                <a:spcPts val="100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7543401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3951" y="6058861"/>
            <a:ext cx="5421286" cy="2799389"/>
            <a:chOff x="0" y="0"/>
            <a:chExt cx="1427828" cy="737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7828" cy="737288"/>
            </a:xfrm>
            <a:custGeom>
              <a:avLst/>
              <a:gdLst/>
              <a:ahLst/>
              <a:cxnLst/>
              <a:rect r="r" b="b" t="t" l="l"/>
              <a:pathLst>
                <a:path h="737288" w="142782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9853" y="2997320"/>
            <a:ext cx="5089482" cy="5713380"/>
            <a:chOff x="0" y="0"/>
            <a:chExt cx="1340440" cy="15047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0440" cy="1504759"/>
            </a:xfrm>
            <a:custGeom>
              <a:avLst/>
              <a:gdLst/>
              <a:ahLst/>
              <a:cxnLst/>
              <a:rect r="r" b="b" t="t" l="l"/>
              <a:pathLst>
                <a:path h="1504759" w="134044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427179"/>
                  </a:lnTo>
                  <a:cubicBezTo>
                    <a:pt x="1340440" y="1447755"/>
                    <a:pt x="1332266" y="1467487"/>
                    <a:pt x="1317717" y="1482036"/>
                  </a:cubicBezTo>
                  <a:cubicBezTo>
                    <a:pt x="1303169" y="1496585"/>
                    <a:pt x="1283436" y="1504759"/>
                    <a:pt x="1262861" y="1504759"/>
                  </a:cubicBezTo>
                  <a:lnTo>
                    <a:pt x="77579" y="1504759"/>
                  </a:lnTo>
                  <a:cubicBezTo>
                    <a:pt x="57004" y="1504759"/>
                    <a:pt x="37271" y="1496585"/>
                    <a:pt x="22722" y="1482036"/>
                  </a:cubicBezTo>
                  <a:cubicBezTo>
                    <a:pt x="8173" y="1467487"/>
                    <a:pt x="0" y="1447755"/>
                    <a:pt x="0" y="1427179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0440" cy="154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34302" y="6058861"/>
            <a:ext cx="5421286" cy="2799389"/>
            <a:chOff x="0" y="0"/>
            <a:chExt cx="1427828" cy="7372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7828" cy="737288"/>
            </a:xfrm>
            <a:custGeom>
              <a:avLst/>
              <a:gdLst/>
              <a:ahLst/>
              <a:cxnLst/>
              <a:rect r="r" b="b" t="t" l="l"/>
              <a:pathLst>
                <a:path h="737288" w="142782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00203" y="2997320"/>
            <a:ext cx="5089482" cy="5713380"/>
            <a:chOff x="0" y="0"/>
            <a:chExt cx="1340440" cy="15047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0440" cy="1504759"/>
            </a:xfrm>
            <a:custGeom>
              <a:avLst/>
              <a:gdLst/>
              <a:ahLst/>
              <a:cxnLst/>
              <a:rect r="r" b="b" t="t" l="l"/>
              <a:pathLst>
                <a:path h="1504759" w="134044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427179"/>
                  </a:lnTo>
                  <a:cubicBezTo>
                    <a:pt x="1340440" y="1447755"/>
                    <a:pt x="1332266" y="1467487"/>
                    <a:pt x="1317717" y="1482036"/>
                  </a:cubicBezTo>
                  <a:cubicBezTo>
                    <a:pt x="1303169" y="1496585"/>
                    <a:pt x="1283436" y="1504759"/>
                    <a:pt x="1262861" y="1504759"/>
                  </a:cubicBezTo>
                  <a:lnTo>
                    <a:pt x="77579" y="1504759"/>
                  </a:lnTo>
                  <a:cubicBezTo>
                    <a:pt x="57004" y="1504759"/>
                    <a:pt x="37271" y="1496585"/>
                    <a:pt x="22722" y="1482036"/>
                  </a:cubicBezTo>
                  <a:cubicBezTo>
                    <a:pt x="8173" y="1467487"/>
                    <a:pt x="0" y="1447755"/>
                    <a:pt x="0" y="1427179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40440" cy="154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12763" y="6058861"/>
            <a:ext cx="5421286" cy="2799389"/>
            <a:chOff x="0" y="0"/>
            <a:chExt cx="1427828" cy="7372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7828" cy="737288"/>
            </a:xfrm>
            <a:custGeom>
              <a:avLst/>
              <a:gdLst/>
              <a:ahLst/>
              <a:cxnLst/>
              <a:rect r="r" b="b" t="t" l="l"/>
              <a:pathLst>
                <a:path h="737288" w="142782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278664" y="2997320"/>
            <a:ext cx="5089482" cy="5713380"/>
            <a:chOff x="0" y="0"/>
            <a:chExt cx="1340440" cy="15047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0440" cy="1504759"/>
            </a:xfrm>
            <a:custGeom>
              <a:avLst/>
              <a:gdLst/>
              <a:ahLst/>
              <a:cxnLst/>
              <a:rect r="r" b="b" t="t" l="l"/>
              <a:pathLst>
                <a:path h="1504759" w="134044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427179"/>
                  </a:lnTo>
                  <a:cubicBezTo>
                    <a:pt x="1340440" y="1447755"/>
                    <a:pt x="1332266" y="1467487"/>
                    <a:pt x="1317717" y="1482036"/>
                  </a:cubicBezTo>
                  <a:cubicBezTo>
                    <a:pt x="1303169" y="1496585"/>
                    <a:pt x="1283436" y="1504759"/>
                    <a:pt x="1262861" y="1504759"/>
                  </a:cubicBezTo>
                  <a:lnTo>
                    <a:pt x="77579" y="1504759"/>
                  </a:lnTo>
                  <a:cubicBezTo>
                    <a:pt x="57004" y="1504759"/>
                    <a:pt x="37271" y="1496585"/>
                    <a:pt x="22722" y="1482036"/>
                  </a:cubicBezTo>
                  <a:cubicBezTo>
                    <a:pt x="8173" y="1467487"/>
                    <a:pt x="0" y="1447755"/>
                    <a:pt x="0" y="1427179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340440" cy="154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784628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919853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USER STORIES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1446" y="3766966"/>
            <a:ext cx="411243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CANDIDATE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88728" y="3766966"/>
            <a:ext cx="411243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TECH MANAGER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67189" y="3766966"/>
            <a:ext cx="411243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HR MANAGER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1446" y="4633423"/>
            <a:ext cx="4269008" cy="218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 spc="1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User-friendly platform </a:t>
            </a: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Coding test</a:t>
            </a:r>
          </a:p>
          <a:p>
            <a:pPr algn="just" marL="0" indent="0" lvl="0">
              <a:lnSpc>
                <a:spcPts val="600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7088728" y="4633423"/>
            <a:ext cx="4112433" cy="218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Secure interface</a:t>
            </a: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valuate candidate</a:t>
            </a: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Robust selection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67189" y="4633423"/>
            <a:ext cx="4112433" cy="142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Secure interface</a:t>
            </a: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 for selection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416679" cy="10287000"/>
            <a:chOff x="0" y="0"/>
            <a:chExt cx="168998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99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9989">
                  <a:moveTo>
                    <a:pt x="0" y="0"/>
                  </a:moveTo>
                  <a:lnTo>
                    <a:pt x="1689989" y="0"/>
                  </a:lnTo>
                  <a:lnTo>
                    <a:pt x="16899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8998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81763" y="126888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6626" y="1947819"/>
            <a:ext cx="4492263" cy="1723718"/>
          </a:xfrm>
          <a:custGeom>
            <a:avLst/>
            <a:gdLst/>
            <a:ahLst/>
            <a:cxnLst/>
            <a:rect r="r" b="b" t="t" l="l"/>
            <a:pathLst>
              <a:path h="1723718" w="4492263">
                <a:moveTo>
                  <a:pt x="0" y="0"/>
                </a:moveTo>
                <a:lnTo>
                  <a:pt x="4492263" y="0"/>
                </a:lnTo>
                <a:lnTo>
                  <a:pt x="4492263" y="1723718"/>
                </a:lnTo>
                <a:lnTo>
                  <a:pt x="0" y="1723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46" t="-49339" r="0" b="-4933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05187" y="1947819"/>
            <a:ext cx="6213825" cy="6391363"/>
          </a:xfrm>
          <a:custGeom>
            <a:avLst/>
            <a:gdLst/>
            <a:ahLst/>
            <a:cxnLst/>
            <a:rect r="r" b="b" t="t" l="l"/>
            <a:pathLst>
              <a:path h="6391363" w="6213825">
                <a:moveTo>
                  <a:pt x="0" y="0"/>
                </a:moveTo>
                <a:lnTo>
                  <a:pt x="6213825" y="0"/>
                </a:lnTo>
                <a:lnTo>
                  <a:pt x="6213825" y="6391362"/>
                </a:lnTo>
                <a:lnTo>
                  <a:pt x="0" y="6391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18613" y="4077054"/>
            <a:ext cx="1976270" cy="2018592"/>
          </a:xfrm>
          <a:custGeom>
            <a:avLst/>
            <a:gdLst/>
            <a:ahLst/>
            <a:cxnLst/>
            <a:rect r="r" b="b" t="t" l="l"/>
            <a:pathLst>
              <a:path h="2018592" w="1976270">
                <a:moveTo>
                  <a:pt x="0" y="0"/>
                </a:moveTo>
                <a:lnTo>
                  <a:pt x="1976270" y="0"/>
                </a:lnTo>
                <a:lnTo>
                  <a:pt x="1976270" y="2018592"/>
                </a:lnTo>
                <a:lnTo>
                  <a:pt x="0" y="201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662" t="0" r="-1870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6626" y="367185"/>
            <a:ext cx="4568944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 FETCH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6626" y="4243037"/>
            <a:ext cx="5140547" cy="338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 was obtained from GitHub by utilizing</a:t>
            </a:r>
            <a:r>
              <a:rPr lang="en-US" sz="275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application programming interfaces (APIs), in a reliable and programmatic way while maintaining data integrity and accuracy.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3585712" y="5086350"/>
            <a:ext cx="16670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75" y="0"/>
            <a:ext cx="18288000" cy="1736540"/>
            <a:chOff x="0" y="0"/>
            <a:chExt cx="4816593" cy="457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57360"/>
            </a:xfrm>
            <a:custGeom>
              <a:avLst/>
              <a:gdLst/>
              <a:ahLst/>
              <a:cxnLst/>
              <a:rect r="r" b="b" t="t" l="l"/>
              <a:pathLst>
                <a:path h="45736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57360"/>
                  </a:lnTo>
                  <a:lnTo>
                    <a:pt x="0" y="45736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95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84628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343512" y="839945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740861" y="6749958"/>
            <a:ext cx="4596322" cy="459632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47905" y="3832871"/>
            <a:ext cx="8967180" cy="3885381"/>
          </a:xfrm>
          <a:custGeom>
            <a:avLst/>
            <a:gdLst/>
            <a:ahLst/>
            <a:cxnLst/>
            <a:rect r="r" b="b" t="t" l="l"/>
            <a:pathLst>
              <a:path h="3885381" w="8967180">
                <a:moveTo>
                  <a:pt x="0" y="0"/>
                </a:moveTo>
                <a:lnTo>
                  <a:pt x="8967181" y="0"/>
                </a:lnTo>
                <a:lnTo>
                  <a:pt x="8967181" y="3885381"/>
                </a:lnTo>
                <a:lnTo>
                  <a:pt x="0" y="3885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82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16626" y="227715"/>
            <a:ext cx="8703186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 PRE-PROCESSING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7905" y="2663548"/>
            <a:ext cx="63783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STANDARDIZATION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68558" y="3964082"/>
            <a:ext cx="4094003" cy="354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256" indent="-437128" lvl="1">
              <a:lnSpc>
                <a:spcPts val="5669"/>
              </a:lnSpc>
              <a:buFont typeface="Arial"/>
              <a:buChar char="•"/>
            </a:pPr>
            <a:r>
              <a:rPr lang="en-US" sz="40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Followers</a:t>
            </a:r>
          </a:p>
          <a:p>
            <a:pPr algn="l" marL="874256" indent="-437128" lvl="1">
              <a:lnSpc>
                <a:spcPts val="5669"/>
              </a:lnSpc>
              <a:buFont typeface="Arial"/>
              <a:buChar char="•"/>
            </a:pPr>
            <a:r>
              <a:rPr lang="en-US" sz="40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Following</a:t>
            </a:r>
          </a:p>
          <a:p>
            <a:pPr algn="l" marL="874256" indent="-437128" lvl="1">
              <a:lnSpc>
                <a:spcPts val="5669"/>
              </a:lnSpc>
              <a:buFont typeface="Arial"/>
              <a:buChar char="•"/>
            </a:pPr>
            <a:r>
              <a:rPr lang="en-US" sz="40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of Repos </a:t>
            </a:r>
          </a:p>
          <a:p>
            <a:pPr algn="l" marL="874256" indent="-437128" lvl="1">
              <a:lnSpc>
                <a:spcPts val="5669"/>
              </a:lnSpc>
              <a:buFont typeface="Arial"/>
              <a:buChar char="•"/>
            </a:pPr>
            <a:r>
              <a:rPr lang="en-US" sz="40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Fork</a:t>
            </a:r>
          </a:p>
          <a:p>
            <a:pPr algn="ctr">
              <a:lnSpc>
                <a:spcPts val="566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197412" y="2663548"/>
            <a:ext cx="35434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21770" y="-2960692"/>
            <a:ext cx="6460278" cy="64602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6534650" cy="10287000"/>
            <a:chOff x="0" y="0"/>
            <a:chExt cx="172106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106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21060">
                  <a:moveTo>
                    <a:pt x="0" y="0"/>
                  </a:moveTo>
                  <a:lnTo>
                    <a:pt x="1721060" y="0"/>
                  </a:lnTo>
                  <a:lnTo>
                    <a:pt x="1721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2106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713078" y="1221261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230656" y="-1369287"/>
            <a:ext cx="3277467" cy="327746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995334" y="1908181"/>
            <a:ext cx="10874055" cy="2329055"/>
          </a:xfrm>
          <a:custGeom>
            <a:avLst/>
            <a:gdLst/>
            <a:ahLst/>
            <a:cxnLst/>
            <a:rect r="r" b="b" t="t" l="l"/>
            <a:pathLst>
              <a:path h="2329055" w="10874055">
                <a:moveTo>
                  <a:pt x="0" y="0"/>
                </a:moveTo>
                <a:lnTo>
                  <a:pt x="10874055" y="0"/>
                </a:lnTo>
                <a:lnTo>
                  <a:pt x="10874055" y="2329054"/>
                </a:lnTo>
                <a:lnTo>
                  <a:pt x="0" y="232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21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6626" y="273240"/>
            <a:ext cx="4568944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MODEL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6626" y="2749748"/>
            <a:ext cx="4568944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74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Tends to group data points into a predefined number of clusters (K) by minimizing the distance between points and their assigned cluster center (centroid)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7308" y="1831981"/>
            <a:ext cx="5754675" cy="71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K-Means Clustering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95334" y="4558449"/>
            <a:ext cx="8413129" cy="286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7"/>
              </a:lnSpc>
            </a:pPr>
            <a:r>
              <a:rPr lang="en-US" sz="353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Categories based on experience </a:t>
            </a:r>
          </a:p>
          <a:p>
            <a:pPr algn="l" marL="763744" indent="-381872" lvl="1">
              <a:lnSpc>
                <a:spcPts val="7817"/>
              </a:lnSpc>
              <a:buFont typeface="Arial"/>
              <a:buChar char="•"/>
            </a:pPr>
            <a:r>
              <a:rPr lang="en-US" sz="353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Beginner</a:t>
            </a:r>
          </a:p>
          <a:p>
            <a:pPr algn="l" marL="763744" indent="-381872" lvl="1">
              <a:lnSpc>
                <a:spcPts val="7817"/>
              </a:lnSpc>
              <a:buFont typeface="Arial"/>
              <a:buChar char="•"/>
            </a:pPr>
            <a:r>
              <a:rPr lang="en-US" sz="353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Advanced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83831" y="2197030"/>
            <a:ext cx="12520338" cy="7243336"/>
          </a:xfrm>
          <a:custGeom>
            <a:avLst/>
            <a:gdLst/>
            <a:ahLst/>
            <a:cxnLst/>
            <a:rect r="r" b="b" t="t" l="l"/>
            <a:pathLst>
              <a:path h="7243336" w="12520338">
                <a:moveTo>
                  <a:pt x="0" y="0"/>
                </a:moveTo>
                <a:lnTo>
                  <a:pt x="12520338" y="0"/>
                </a:lnTo>
                <a:lnTo>
                  <a:pt x="12520338" y="7243337"/>
                </a:lnTo>
                <a:lnTo>
                  <a:pt x="0" y="7243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4212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ARCHITECTURE</a:t>
            </a:r>
          </a:p>
        </p:txBody>
      </p:sp>
      <p:sp>
        <p:nvSpPr>
          <p:cNvPr name="AutoShape 7" id="7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6151" y="2368462"/>
            <a:ext cx="3838403" cy="3838403"/>
          </a:xfrm>
          <a:custGeom>
            <a:avLst/>
            <a:gdLst/>
            <a:ahLst/>
            <a:cxnLst/>
            <a:rect r="r" b="b" t="t" l="l"/>
            <a:pathLst>
              <a:path h="3838403" w="3838403">
                <a:moveTo>
                  <a:pt x="0" y="0"/>
                </a:moveTo>
                <a:lnTo>
                  <a:pt x="3838403" y="0"/>
                </a:lnTo>
                <a:lnTo>
                  <a:pt x="3838403" y="3838403"/>
                </a:lnTo>
                <a:lnTo>
                  <a:pt x="0" y="3838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6151" y="7244858"/>
            <a:ext cx="17695697" cy="1886957"/>
          </a:xfrm>
          <a:custGeom>
            <a:avLst/>
            <a:gdLst/>
            <a:ahLst/>
            <a:cxnLst/>
            <a:rect r="r" b="b" t="t" l="l"/>
            <a:pathLst>
              <a:path h="1886957" w="17695697">
                <a:moveTo>
                  <a:pt x="0" y="0"/>
                </a:moveTo>
                <a:lnTo>
                  <a:pt x="17695698" y="0"/>
                </a:lnTo>
                <a:lnTo>
                  <a:pt x="17695698" y="1886957"/>
                </a:lnTo>
                <a:lnTo>
                  <a:pt x="0" y="18869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4" t="0" r="0" b="-34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89942" y="3995495"/>
            <a:ext cx="10666589" cy="584337"/>
          </a:xfrm>
          <a:custGeom>
            <a:avLst/>
            <a:gdLst/>
            <a:ahLst/>
            <a:cxnLst/>
            <a:rect r="r" b="b" t="t" l="l"/>
            <a:pathLst>
              <a:path h="584337" w="10666589">
                <a:moveTo>
                  <a:pt x="0" y="0"/>
                </a:moveTo>
                <a:lnTo>
                  <a:pt x="10666589" y="0"/>
                </a:lnTo>
                <a:lnTo>
                  <a:pt x="10666589" y="584337"/>
                </a:lnTo>
                <a:lnTo>
                  <a:pt x="0" y="584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027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693951" y="1129416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008093" y="2905400"/>
            <a:ext cx="1765557" cy="991922"/>
          </a:xfrm>
          <a:custGeom>
            <a:avLst/>
            <a:gdLst/>
            <a:ahLst/>
            <a:cxnLst/>
            <a:rect r="r" b="b" t="t" l="l"/>
            <a:pathLst>
              <a:path h="991922" w="1765557">
                <a:moveTo>
                  <a:pt x="0" y="0"/>
                </a:moveTo>
                <a:lnTo>
                  <a:pt x="1765557" y="0"/>
                </a:lnTo>
                <a:lnTo>
                  <a:pt x="1765557" y="991922"/>
                </a:lnTo>
                <a:lnTo>
                  <a:pt x="0" y="9919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78554" y="17462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DATABASE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0362" y="6402329"/>
            <a:ext cx="9547275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of 5 Records from CANDIDATE table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533876" y="9562486"/>
            <a:ext cx="47954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DAGRUpyTPo8</dc:identifier>
  <dcterms:modified xsi:type="dcterms:W3CDTF">2011-08-01T06:04:30Z</dcterms:modified>
  <cp:revision>1</cp:revision>
  <dc:title>Business proposal</dc:title>
</cp:coreProperties>
</file>