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akasc\Downloads\Kiran%20Raj%20Project%20work.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[Kiran Raj Project work.xlsx]Chart!PivotTable1</c:name>
    <c:fmtId val="20"/>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Employee Performance Analysis</a:t>
            </a:r>
          </a:p>
        </c:rich>
      </c:tx>
      <c:overlay val="0"/>
      <c:spPr>
        <a:noFill/>
        <a:ln>
          <a:noFill/>
        </a:ln>
        <a:effectLst/>
      </c:spPr>
    </c:title>
    <c:autoTitleDeleted val="0"/>
    <c:pivotFmts>
      <c:pivotFmt>
        <c:idx val="0"/>
        <c:spPr>
          <a:solidFill>
            <a:schemeClr val="accent1">
              <a:alpha val="70000"/>
            </a:schemeClr>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delete val="1"/>
          <c:extLst>
            <c:ext xmlns:c15="http://schemas.microsoft.com/office/drawing/2012/chart" uri="{CE6537A1-D6FC-4f65-9D91-7224C49458BB}"/>
          </c:extLst>
        </c:dLbl>
      </c:pivotFmt>
      <c:pivotFmt>
        <c:idx val="4"/>
        <c:dLbl>
          <c:idx val="0"/>
          <c:delete val="1"/>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alpha val="70000"/>
            </a:schemeClr>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solidFill>
              <a:schemeClr val="accent1">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9F96-490E-8B01-0031772B7FB9}"/>
            </c:ext>
          </c:extLst>
        </c:ser>
        <c:ser>
          <c:idx val="1"/>
          <c:order val="1"/>
          <c:tx>
            <c:strRef>
              <c:f>Chart!$C$3:$C$4</c:f>
              <c:strCache>
                <c:ptCount val="1"/>
                <c:pt idx="0">
                  <c:v>LOW</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9F96-490E-8B01-0031772B7FB9}"/>
            </c:ext>
          </c:extLst>
        </c:ser>
        <c:ser>
          <c:idx val="2"/>
          <c:order val="2"/>
          <c:tx>
            <c:strRef>
              <c:f>Chart!$D$3:$D$4</c:f>
              <c:strCache>
                <c:ptCount val="1"/>
                <c:pt idx="0">
                  <c:v>MED</c:v>
                </c:pt>
              </c:strCache>
            </c:strRef>
          </c:tx>
          <c:spPr>
            <a:solidFill>
              <a:schemeClr val="accent5">
                <a:alpha val="70000"/>
              </a:schemeClr>
            </a:solidFill>
            <a:ln>
              <a:noFill/>
            </a:ln>
            <a:effectLst/>
          </c:spPr>
          <c:invertIfNegative val="0"/>
          <c:trendline>
            <c:spPr>
              <a:ln w="15875" cap="rnd">
                <a:solidFill>
                  <a:schemeClr val="accent5"/>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9F96-490E-8B01-0031772B7FB9}"/>
            </c:ext>
          </c:extLst>
        </c:ser>
        <c:ser>
          <c:idx val="3"/>
          <c:order val="3"/>
          <c:tx>
            <c:strRef>
              <c:f>Chart!$E$3:$E$4</c:f>
              <c:strCache>
                <c:ptCount val="1"/>
                <c:pt idx="0">
                  <c:v>VERY HIGH</c:v>
                </c:pt>
              </c:strCache>
            </c:strRef>
          </c:tx>
          <c:spPr>
            <a:solidFill>
              <a:schemeClr val="accent1">
                <a:lumMod val="60000"/>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9F96-490E-8B01-0031772B7FB9}"/>
            </c:ext>
          </c:extLst>
        </c:ser>
        <c:dLbls>
          <c:showLegendKey val="0"/>
          <c:showVal val="0"/>
          <c:showCatName val="0"/>
          <c:showSerName val="0"/>
          <c:showPercent val="0"/>
          <c:showBubbleSize val="0"/>
        </c:dLbls>
        <c:gapWidth val="80"/>
        <c:overlap val="25"/>
        <c:axId val="64468864"/>
        <c:axId val="64470400"/>
      </c:barChart>
      <c:catAx>
        <c:axId val="64468864"/>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64470400"/>
        <c:crosses val="autoZero"/>
        <c:auto val="1"/>
        <c:lblAlgn val="ctr"/>
        <c:lblOffset val="100"/>
        <c:noMultiLvlLbl val="0"/>
      </c:catAx>
      <c:valAx>
        <c:axId val="6447040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644688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28625" y="3259605"/>
            <a:ext cx="9982200" cy="1938992"/>
          </a:xfrm>
          <a:prstGeom prst="rect">
            <a:avLst/>
          </a:prstGeom>
          <a:noFill/>
        </p:spPr>
        <p:txBody>
          <a:bodyPr wrap="square" rtlCol="0">
            <a:spAutoFit/>
          </a:bodyPr>
          <a:lstStyle/>
          <a:p>
            <a:r>
              <a:rPr lang="en-US" sz="2400" dirty="0"/>
              <a:t>STUDENT NAME:</a:t>
            </a:r>
            <a:r>
              <a:rPr lang="en-IN" sz="2400" dirty="0"/>
              <a:t> </a:t>
            </a:r>
            <a:r>
              <a:rPr lang="en-IN" sz="2400" dirty="0" err="1"/>
              <a:t>Kiran</a:t>
            </a:r>
            <a:r>
              <a:rPr lang="en-IN" sz="2400" dirty="0"/>
              <a:t> </a:t>
            </a:r>
            <a:r>
              <a:rPr lang="en-IN" sz="2400" dirty="0" err="1"/>
              <a:t>Raj.D</a:t>
            </a:r>
            <a:endParaRPr lang="en-IN" sz="2400" dirty="0"/>
          </a:p>
          <a:p>
            <a:r>
              <a:rPr lang="en-US" sz="2400" dirty="0"/>
              <a:t>REGISTER NO      :</a:t>
            </a:r>
            <a:r>
              <a:rPr lang="en-IN" sz="2400" dirty="0"/>
              <a:t> 312220720</a:t>
            </a:r>
            <a:endParaRPr lang="en-US" sz="2400" dirty="0"/>
          </a:p>
          <a:p>
            <a:r>
              <a:rPr lang="en-US" sz="2400" dirty="0"/>
              <a:t>DEPARTMENT     : .</a:t>
            </a:r>
            <a:r>
              <a:rPr lang="en-US" sz="2400"/>
              <a:t>3</a:t>
            </a:r>
            <a:r>
              <a:rPr lang="en-US" sz="2400" baseline="30000"/>
              <a:t>rd</a:t>
            </a:r>
            <a:r>
              <a:rPr lang="en-US" sz="2400"/>
              <a:t> year</a:t>
            </a:r>
            <a:r>
              <a:rPr lang="en-IN" sz="2400"/>
              <a:t>B.com </a:t>
            </a:r>
            <a:r>
              <a:rPr lang="en-IN" sz="2400" dirty="0"/>
              <a:t>(General)</a:t>
            </a:r>
            <a:endParaRPr lang="en-US" sz="2400" dirty="0"/>
          </a:p>
          <a:p>
            <a:r>
              <a:rPr lang="en-US" sz="2400" dirty="0"/>
              <a:t>COLLEGE              </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7"/>
            <a:ext cx="3756025"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58037" y="16049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902268"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2" name="Chart 11">
            <a:extLst>
              <a:ext uri="{FF2B5EF4-FFF2-40B4-BE49-F238E27FC236}">
                <a16:creationId xmlns:a16="http://schemas.microsoft.com/office/drawing/2014/main" id="{6576F662-864D-DEEC-4A15-4C06E120C8D2}"/>
              </a:ext>
            </a:extLst>
          </p:cNvPr>
          <p:cNvGraphicFramePr>
            <a:graphicFrameLocks/>
          </p:cNvGraphicFramePr>
          <p:nvPr>
            <p:extLst>
              <p:ext uri="{D42A27DB-BD31-4B8C-83A1-F6EECF244321}">
                <p14:modId xmlns:p14="http://schemas.microsoft.com/office/powerpoint/2010/main" val="7638180"/>
              </p:ext>
            </p:extLst>
          </p:nvPr>
        </p:nvGraphicFramePr>
        <p:xfrm>
          <a:off x="1183005" y="1916113"/>
          <a:ext cx="5715000" cy="404939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841626"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2525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formatting-</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High ,High ,Med ,Low ,etc ...</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TotalTime>
  <Words>600</Words>
  <Application>Microsoft Office PowerPoint</Application>
  <PresentationFormat>Widescreen</PresentationFormat>
  <Paragraphs>79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Kiran Raj</cp:lastModifiedBy>
  <cp:revision>20</cp:revision>
  <dcterms:created xsi:type="dcterms:W3CDTF">2024-03-29T15:07:22Z</dcterms:created>
  <dcterms:modified xsi:type="dcterms:W3CDTF">2024-08-30T08:13:12Z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