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6" r:id="rId2"/>
    <p:sldId id="257" r:id="rId3"/>
    <p:sldId id="268" r:id="rId4"/>
    <p:sldId id="267" r:id="rId5"/>
    <p:sldId id="271" r:id="rId6"/>
    <p:sldId id="277" r:id="rId7"/>
    <p:sldId id="270" r:id="rId8"/>
    <p:sldId id="269" r:id="rId9"/>
    <p:sldId id="273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131-4ACD-440B-BA27-DF04D3ADA72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A0C-0AEF-49D8-8B2C-198832CC7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131-4ACD-440B-BA27-DF04D3ADA72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A0C-0AEF-49D8-8B2C-198832CC7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4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131-4ACD-440B-BA27-DF04D3ADA72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A0C-0AEF-49D8-8B2C-198832CC7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F131-4ACD-440B-BA27-DF04D3ADA728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A0C-0AEF-49D8-8B2C-198832CC7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968129/" TargetMode="External"/><Relationship Id="rId2" Type="http://schemas.openxmlformats.org/officeDocument/2006/relationships/hyperlink" Target="https://www.youtube.com/watch?v=k3PcVruvZ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illa.sc/gorilla-presents-eye-and-mouse-tracking-research-online" TargetMode="External"/><Relationship Id="rId4" Type="http://schemas.openxmlformats.org/officeDocument/2006/relationships/hyperlink" Target="https://www.researchgate.net/publication/309333500_Eye-Gaze_With_Predictive_Link_Following_Improves_Accessibility_as_a_Mouse_Pointing_Interfa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E653B-E49A-43FB-846D-48180B2C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92" y="-7755"/>
            <a:ext cx="7963015" cy="153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46771-50AD-435F-82CC-46DB3BE9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535692"/>
            <a:ext cx="9144793" cy="1603387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5EF5D86E-810B-4AB9-A02A-4927D972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968" y="3280096"/>
            <a:ext cx="6781800" cy="86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EYE-CONTROLLED MOUSE CURSOR 	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DF760C0-BE5B-431D-9941-B4B6A33A317A}"/>
              </a:ext>
            </a:extLst>
          </p:cNvPr>
          <p:cNvSpPr txBox="1">
            <a:spLocks/>
          </p:cNvSpPr>
          <p:nvPr/>
        </p:nvSpPr>
        <p:spPr>
          <a:xfrm>
            <a:off x="693738" y="4481339"/>
            <a:ext cx="5834310" cy="215666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TEAM: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K</a:t>
            </a:r>
            <a:r>
              <a:rPr lang="pl-PL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(1DB21CI0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pl-PL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IN" sz="1800" dirty="0">
              <a:latin typeface="Agency FB" panose="020B0503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1DF7770-3476-4479-B2ED-D0A40BFD998C}"/>
              </a:ext>
            </a:extLst>
          </p:cNvPr>
          <p:cNvSpPr txBox="1">
            <a:spLocks noChangeArrowheads="1"/>
          </p:cNvSpPr>
          <p:nvPr/>
        </p:nvSpPr>
        <p:spPr>
          <a:xfrm>
            <a:off x="8256240" y="4610472"/>
            <a:ext cx="3456384" cy="18984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800" b="0" i="0" dirty="0" err="1">
                <a:effectLst/>
                <a:latin typeface="Times New Roman" panose="02020603050405020304" pitchFamily="18" charset="0"/>
              </a:rPr>
              <a:t>Dr.CHETHAN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 CHANDRA </a:t>
            </a:r>
            <a:r>
              <a:rPr lang="en-US" sz="1800" dirty="0">
                <a:latin typeface="Times New Roman" panose="02020603050405020304" pitchFamily="18" charset="0"/>
              </a:rPr>
              <a:t>S</a:t>
            </a:r>
            <a:r>
              <a:rPr lang="en-US" sz="1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B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Assoc.Professor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CSE(AI&amp;ML)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DBIT, Bengaluru</a:t>
            </a:r>
          </a:p>
        </p:txBody>
      </p:sp>
    </p:spTree>
    <p:extLst>
      <p:ext uri="{BB962C8B-B14F-4D97-AF65-F5344CB8AC3E}">
        <p14:creationId xmlns:p14="http://schemas.microsoft.com/office/powerpoint/2010/main" val="4443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6D7DE5-F5D7-419A-89F1-7352F4973FCB}"/>
              </a:ext>
            </a:extLst>
          </p:cNvPr>
          <p:cNvSpPr txBox="1"/>
          <p:nvPr/>
        </p:nvSpPr>
        <p:spPr>
          <a:xfrm>
            <a:off x="911424" y="1268760"/>
            <a:ext cx="10585176" cy="369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Mouse is a very helpful tool which can replace a normal mouse device.Its simple,multipurpose and helpful in virtual or interactive computer gaming and advertisement.This could include improvements in eye-tracking accuracy, responsiveness of the interface, or integration with other assistive technologies</a:t>
            </a:r>
            <a:r>
              <a:rPr lang="en-US" sz="2000" dirty="0"/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potential future directions for enhancements or new features based on this feedback.Discuss feedback received from users or testers regarding the functionality and usability of the eye-controlled mouse</a:t>
            </a:r>
            <a:r>
              <a:rPr lang="en-US" sz="2000" dirty="0"/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CONCLUSION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38859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3B2D-E931-4C85-BD64-F5AD07A8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0A18-E068-47FE-9B2E-306EA6C4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124745"/>
            <a:ext cx="1188132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https://www.youtube.com/watch?v=k3PcVruvZCs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https://www.ncbi.nlm.nih.gov/pmc/articles/PMC5968129/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https://www.researchgate.net/publication/309333500_Eye-Gaze_With_Predictive_Link_Following_Improves_Accessibility_as_a_Mouse_Pointing_Interface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https://gorilla.sc/gorilla-presents-eye-and-mouse-tracking-research-online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for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C11A-FA0B-48E5-BCFC-38E3AF42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9456" y="1268760"/>
            <a:ext cx="9937104" cy="515719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eye gaze system is a communication system for people with complex physical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disabilities.This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with eyes by looking at control keys displayed on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screen.With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a person can synthesize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speech,control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environment,operate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telephone,run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software,operate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mouse,and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the internet and e-mail.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1384" y="15115"/>
            <a:ext cx="10972800" cy="11430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5386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6D7DE5-F5D7-419A-89F1-7352F4973FCB}"/>
              </a:ext>
            </a:extLst>
          </p:cNvPr>
          <p:cNvSpPr txBox="1"/>
          <p:nvPr/>
        </p:nvSpPr>
        <p:spPr>
          <a:xfrm>
            <a:off x="839416" y="1768045"/>
            <a:ext cx="10609210" cy="272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accurate eye-control mouse systems for physically disabled persons and people with motor impairments often rely on assistive devices for basic computer interactions.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149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AAEC2F-E5E9-4820-9E80-DA531DE4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5BA6E3-B318-4329-9D0B-4C23CE76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people with extreme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disabilities,an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opportunity to control a computer simply by moving his eyes or head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field of human-computer interaction and assistive technology by conducting research on eye tracking algorithms.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awareness and educate stakeholders about the capabilities and benefits of </a:t>
            </a:r>
            <a:r>
              <a:rPr lang="en-US" dirty="0"/>
              <a:t>eye-controlled interfaces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seamless and intuitive user experience by designing an eye-controlled mouse that is easy to calibrate, accurate in detecting eye movements, and responsive in translating these movements into computer command</a:t>
            </a:r>
            <a:r>
              <a:rPr lang="en-US" dirty="0"/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DC6F-5628-4BB2-9F47-036B2E77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2C02F-5F0D-1643-81BC-CCEA963D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268760"/>
            <a:ext cx="86409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6E272C-67C5-457F-9745-52859D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SYSTEM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52C80-9C77-4659-BF3C-B0048F07F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48A19-64AA-4607-8859-3F1B29408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398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Python (version </a:t>
            </a:r>
            <a:r>
              <a:rPr lang="en-IN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3.6</a:t>
            </a:r>
            <a:r>
              <a:rPr lang="en-IN" sz="24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or higher)</a:t>
            </a: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HTML</a:t>
            </a:r>
            <a:endParaRPr lang="en-IN" sz="24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398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11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46AEFA-C958-4DD2-ABBE-85ABD8B29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2A64A-2922-4C83-BA4D-87DB869143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12th Gen Intel(R) Core(TM) i5-1240P   (1.70 GHz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Type: 64-bit operating system, x64-based processor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24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TOOLS USED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6"/>
          </a:xfrm>
        </p:spPr>
        <p:txBody>
          <a:bodyPr/>
          <a:lstStyle/>
          <a:p>
            <a:pPr marL="1080" indent="0" algn="just">
              <a:lnSpc>
                <a:spcPct val="100000"/>
              </a:lnSpc>
              <a:buClr>
                <a:schemeClr val="tx1"/>
              </a:buClr>
              <a:buNone/>
            </a:pPr>
            <a:endParaRPr lang="en-IN" sz="30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980" indent="-342900"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000" b="1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OpenCV</a:t>
            </a:r>
            <a:r>
              <a:rPr lang="en-IN" sz="30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</a:t>
            </a:r>
            <a:r>
              <a:rPr lang="en-US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pen-source computer vision and machine learning software library.</a:t>
            </a:r>
          </a:p>
          <a:p>
            <a:pPr marL="343980" indent="-342900"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202124"/>
                </a:solidFill>
                <a:latin typeface="Google Sans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framework for building pipelines to perform computer vision inference over arbitrary sensory data such as video or audio.</a:t>
            </a:r>
          </a:p>
          <a:p>
            <a:pPr marL="343980" indent="-342900" algn="just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automation library used to click, drag,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scroll, move.</a:t>
            </a:r>
            <a:endParaRPr lang="en-US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6D7DE5-F5D7-419A-89F1-7352F4973FCB}"/>
              </a:ext>
            </a:extLst>
          </p:cNvPr>
          <p:cNvSpPr txBox="1"/>
          <p:nvPr/>
        </p:nvSpPr>
        <p:spPr>
          <a:xfrm>
            <a:off x="911424" y="1412776"/>
            <a:ext cx="10225136" cy="515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how the eye-controlled mouse enhances accessibility for individuals with disabilities, such as those with limited mobility or motor skills.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beyond the current scope of the project. Explore opportunities for commercialization, integration with other technologies, or further research and development to expand the impact of eye-controlled interfaces.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9788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553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Calibri</vt:lpstr>
      <vt:lpstr>Franklin Gothic Medium</vt:lpstr>
      <vt:lpstr>Google Sans</vt:lpstr>
      <vt:lpstr>Times New Roman</vt:lpstr>
      <vt:lpstr>Wingdings</vt:lpstr>
      <vt:lpstr>Office Theme</vt:lpstr>
      <vt:lpstr>PowerPoint Presentation</vt:lpstr>
      <vt:lpstr>CONTENTS</vt:lpstr>
      <vt:lpstr>ABSTRACT</vt:lpstr>
      <vt:lpstr>PowerPoint Presentation</vt:lpstr>
      <vt:lpstr>OBJECTIVES</vt:lpstr>
      <vt:lpstr>BLOCK DIAGRAM</vt:lpstr>
      <vt:lpstr>SYSTEM REQUIREMENTS </vt:lpstr>
      <vt:lpstr>TOOLS USED FOR DEVELOPMENT</vt:lpstr>
      <vt:lpstr>OUTCOMES</vt:lpstr>
      <vt:lpstr>CONCLUSION &amp; 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HEALTH-GUARD</dc:title>
  <dc:creator>Chetan M</dc:creator>
  <cp:lastModifiedBy>Kiran Raj K</cp:lastModifiedBy>
  <cp:revision>66</cp:revision>
  <dcterms:created xsi:type="dcterms:W3CDTF">2024-06-25T14:47:00Z</dcterms:created>
  <dcterms:modified xsi:type="dcterms:W3CDTF">2024-07-03T16:07:34Z</dcterms:modified>
</cp:coreProperties>
</file>