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72" r:id="rId2"/>
    <p:sldId id="256" r:id="rId3"/>
    <p:sldId id="257" r:id="rId4"/>
    <p:sldId id="258" r:id="rId5"/>
    <p:sldId id="259" r:id="rId6"/>
    <p:sldId id="269" r:id="rId7"/>
    <p:sldId id="263" r:id="rId8"/>
    <p:sldId id="271" r:id="rId9"/>
    <p:sldId id="265" r:id="rId10"/>
    <p:sldId id="266" r:id="rId11"/>
    <p:sldId id="270" r:id="rId12"/>
    <p:sldId id="262" r:id="rId13"/>
    <p:sldId id="26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1CF2-5DEA-4629-846D-877F88EDAD53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FA40-34BF-43A0-BF1A-492C258A8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1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1CF2-5DEA-4629-846D-877F88EDAD53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FA40-34BF-43A0-BF1A-492C258A8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50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1CF2-5DEA-4629-846D-877F88EDAD53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FA40-34BF-43A0-BF1A-492C258A8B1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9556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1CF2-5DEA-4629-846D-877F88EDAD53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FA40-34BF-43A0-BF1A-492C258A8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483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1CF2-5DEA-4629-846D-877F88EDAD53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FA40-34BF-43A0-BF1A-492C258A8B1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6474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1CF2-5DEA-4629-846D-877F88EDAD53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FA40-34BF-43A0-BF1A-492C258A8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689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1CF2-5DEA-4629-846D-877F88EDAD53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FA40-34BF-43A0-BF1A-492C258A8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714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1CF2-5DEA-4629-846D-877F88EDAD53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FA40-34BF-43A0-BF1A-492C258A8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73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1CF2-5DEA-4629-846D-877F88EDAD53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FA40-34BF-43A0-BF1A-492C258A8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50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1CF2-5DEA-4629-846D-877F88EDAD53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FA40-34BF-43A0-BF1A-492C258A8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61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1CF2-5DEA-4629-846D-877F88EDAD53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FA40-34BF-43A0-BF1A-492C258A8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87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1CF2-5DEA-4629-846D-877F88EDAD53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FA40-34BF-43A0-BF1A-492C258A8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35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1CF2-5DEA-4629-846D-877F88EDAD53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FA40-34BF-43A0-BF1A-492C258A8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13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1CF2-5DEA-4629-846D-877F88EDAD53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FA40-34BF-43A0-BF1A-492C258A8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90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1CF2-5DEA-4629-846D-877F88EDAD53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FA40-34BF-43A0-BF1A-492C258A8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43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1CF2-5DEA-4629-846D-877F88EDAD53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FA40-34BF-43A0-BF1A-492C258A8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89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81CF2-5DEA-4629-846D-877F88EDAD53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4FFA40-34BF-43A0-BF1A-492C258A8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00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15AC-BA10-E556-1D8D-03E173B34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2692" y="1442425"/>
            <a:ext cx="7235686" cy="1646302"/>
          </a:xfrm>
        </p:spPr>
        <p:txBody>
          <a:bodyPr/>
          <a:lstStyle/>
          <a:p>
            <a:r>
              <a:rPr lang="en-IN" sz="3200" b="1" dirty="0">
                <a:latin typeface="Algerian" panose="04020705040A02060702" pitchFamily="82" charset="0"/>
              </a:rPr>
              <a:t>SOFTWARE TESTING FOR ECOMMERCE WEBSITE FLIPKART</a:t>
            </a:r>
            <a:br>
              <a:rPr lang="en-IN" sz="3200" b="1" dirty="0">
                <a:latin typeface="Algerian" panose="04020705040A02060702" pitchFamily="82" charset="0"/>
              </a:rPr>
            </a:br>
            <a:endParaRPr lang="en-IN" sz="3200" b="1" dirty="0">
              <a:latin typeface="Algerian" panose="04020705040A02060702" pitchFamily="82" charset="0"/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2E1B85CA-4F25-3EEC-716E-AF7E9DFDA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11" y="4128626"/>
            <a:ext cx="2798199" cy="23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74C4A7-210B-118E-30EA-C45BB4AD6148}"/>
              </a:ext>
            </a:extLst>
          </p:cNvPr>
          <p:cNvSpPr txBox="1"/>
          <p:nvPr/>
        </p:nvSpPr>
        <p:spPr>
          <a:xfrm>
            <a:off x="7796981" y="3667432"/>
            <a:ext cx="244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K.Kiran</a:t>
            </a:r>
            <a:r>
              <a:rPr lang="en-IN" dirty="0"/>
              <a:t> Kumar </a:t>
            </a:r>
            <a:r>
              <a:rPr lang="en-IN" dirty="0" err="1"/>
              <a:t>reddy</a:t>
            </a:r>
            <a:endParaRPr lang="en-IN" dirty="0"/>
          </a:p>
          <a:p>
            <a:r>
              <a:rPr lang="en-IN" dirty="0"/>
              <a:t>192011303</a:t>
            </a:r>
          </a:p>
          <a:p>
            <a:r>
              <a:rPr lang="en-IN" dirty="0"/>
              <a:t>CSA3731-Software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225932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F672B6-0C58-B888-0381-B77C3D2A3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105231"/>
            <a:ext cx="6856564" cy="492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7934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2E9F-0B23-05FD-1AFD-56FDF976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45AD53-D1A2-2D6A-F08C-8A1E3D6B7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397" y="609600"/>
            <a:ext cx="8913412" cy="5432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10B9A2-82F5-64DA-319F-A34BA90E5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521" y="1783079"/>
            <a:ext cx="1693628" cy="329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88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6F1F-38CD-8B35-8C7B-FBBE364D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9014" cy="660400"/>
          </a:xfrm>
        </p:spPr>
        <p:txBody>
          <a:bodyPr/>
          <a:lstStyle/>
          <a:p>
            <a:r>
              <a:rPr lang="en-IN" dirty="0"/>
              <a:t>Test cases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69C1E24-11E0-28AC-C3FE-DA50783AF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330893"/>
              </p:ext>
            </p:extLst>
          </p:nvPr>
        </p:nvGraphicFramePr>
        <p:xfrm>
          <a:off x="190831" y="803082"/>
          <a:ext cx="1191105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1176">
                  <a:extLst>
                    <a:ext uri="{9D8B030D-6E8A-4147-A177-3AD203B41FA5}">
                      <a16:colId xmlns:a16="http://schemas.microsoft.com/office/drawing/2014/main" val="2082760753"/>
                    </a:ext>
                  </a:extLst>
                </a:gridCol>
                <a:gridCol w="3109878">
                  <a:extLst>
                    <a:ext uri="{9D8B030D-6E8A-4147-A177-3AD203B41FA5}">
                      <a16:colId xmlns:a16="http://schemas.microsoft.com/office/drawing/2014/main" val="184135495"/>
                    </a:ext>
                  </a:extLst>
                </a:gridCol>
              </a:tblGrid>
              <a:tr h="329235">
                <a:tc>
                  <a:txBody>
                    <a:bodyPr/>
                    <a:lstStyle/>
                    <a:p>
                      <a:r>
                        <a:rPr lang="en-IN" dirty="0"/>
                        <a:t>TESTCASES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POSITIVE/NEGATIVE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477635"/>
                  </a:ext>
                </a:extLst>
              </a:tr>
              <a:tr h="46641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Verify if a user will be able to login with valid username and valid password.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686834"/>
                  </a:ext>
                </a:extLst>
              </a:tr>
              <a:tr h="46641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Verify if a user cannot login with a valid username and an invalid password.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53786"/>
                  </a:ext>
                </a:extLst>
              </a:tr>
              <a:tr h="6584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Verify that on searching, all the products satisfying the search criteria are visible on the search result page.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654904"/>
                  </a:ext>
                </a:extLst>
              </a:tr>
              <a:tr h="46641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Verify if User search for product and it does not show the product.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376346"/>
                  </a:ext>
                </a:extLst>
              </a:tr>
              <a:tr h="46641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that filtering and sorting works correctly on the search result page.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15095"/>
                  </a:ext>
                </a:extLst>
              </a:tr>
              <a:tr h="46641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that filtering and sorting  does not works correctly on the search result page.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065783"/>
                  </a:ext>
                </a:extLst>
              </a:tr>
              <a:tr h="7281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that on the product page, the user can select the desired attribute of the product e.g. size, color, etc.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33440"/>
                  </a:ext>
                </a:extLst>
              </a:tr>
              <a:tr h="7281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that the user cannot add to the cart one or more products.</a:t>
                      </a:r>
                    </a:p>
                    <a:p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618289"/>
                  </a:ext>
                </a:extLst>
              </a:tr>
              <a:tr h="67844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that the user cannot add to the cart one or more products.</a:t>
                      </a:r>
                    </a:p>
                    <a:p>
                      <a:endParaRPr lang="en-IN" sz="1400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55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61743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D130-A4F7-AA56-2280-FFA00A06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CD37A-A5A9-FCC6-8E85-25E0F8FFC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We finally navigate the  Flipkart  web application and find out the positive/pass and negative/fail test </a:t>
            </a:r>
            <a:r>
              <a:rPr lang="en-US" sz="2000" dirty="0" err="1"/>
              <a:t>cases.This</a:t>
            </a:r>
            <a:r>
              <a:rPr lang="en-US" sz="2000" dirty="0"/>
              <a:t> is to improve the application performance in better manner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609454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3A25-A497-B6B4-24AE-11EC4554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8800" dirty="0"/>
              <a:t>      </a:t>
            </a:r>
            <a:r>
              <a:rPr lang="en-IN" sz="9600" dirty="0">
                <a:solidFill>
                  <a:srgbClr val="002060"/>
                </a:solidFill>
                <a:latin typeface="Blackadder ITC" panose="04020505051007020D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7117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2B45-DEAB-EB64-37B6-C370FA109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507067" y="203200"/>
            <a:ext cx="7766936" cy="1036320"/>
          </a:xfrm>
        </p:spPr>
        <p:txBody>
          <a:bodyPr>
            <a:normAutofit/>
          </a:bodyPr>
          <a:lstStyle/>
          <a:p>
            <a:pPr algn="l"/>
            <a:r>
              <a:rPr lang="en-US" sz="3100" dirty="0"/>
              <a:t>Abstract</a:t>
            </a:r>
            <a:endParaRPr lang="en-IN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37B6D-4A24-1234-DDB5-60DAE7E38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239521"/>
            <a:ext cx="7766936" cy="5618479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73239"/>
              </a:solidFill>
              <a:latin typeface="urw-di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73239"/>
                </a:solidFill>
                <a:latin typeface="urw-din"/>
              </a:rPr>
              <a:t>The purpose of the project is to test the ecommerce website like </a:t>
            </a:r>
            <a:r>
              <a:rPr lang="en-US" sz="1600" dirty="0" err="1">
                <a:solidFill>
                  <a:srgbClr val="273239"/>
                </a:solidFill>
                <a:latin typeface="urw-din"/>
              </a:rPr>
              <a:t>flipkart</a:t>
            </a:r>
            <a:endParaRPr lang="en-US" sz="1600" dirty="0">
              <a:solidFill>
                <a:srgbClr val="273239"/>
              </a:solidFill>
              <a:latin typeface="urw-di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73239"/>
                </a:solidFill>
                <a:latin typeface="urw-din"/>
              </a:rPr>
              <a:t>E-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Commerce website testing involves reviewing the website or web application for any issues before it goes live and is open to the public.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 A web application requires testing on various features like security, functionality, database, etc.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This project presents the development of an automation-based testing framework, which supports and helps to implement easily new tests related to Web platforms analogous to E-commerce applications.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56666943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CFA8-056A-0723-E918-40D18DDE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EECB-C100-533F-FD3F-9A3E6C7DA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dependability of software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Quality of software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Assurance of the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Maximum capacity usage and performance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09327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1BB4-5BB4-2CFC-FB26-696BF17F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Proposed work</a:t>
            </a:r>
            <a:br>
              <a:rPr lang="en-IN" dirty="0"/>
            </a:br>
            <a:r>
              <a:rPr lang="en-US" sz="1800" b="0" i="0" dirty="0">
                <a:solidFill>
                  <a:srgbClr val="273239"/>
                </a:solidFill>
                <a:effectLst/>
                <a:latin typeface="urw-din"/>
              </a:rPr>
              <a:t>eCommerce website testing involves reviewing the website or web application for any issues before it goes live and is open to the public. A web application requires testing on various features like security, functionality, database, etc.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17EB-E65A-AFE2-13E5-170DBADBC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389790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ff2"/>
              </a:rPr>
              <a:t>Main Pages/Re-Direction/Links Testing;</a:t>
            </a:r>
            <a:endParaRPr lang="en-IN" b="0" i="0" dirty="0">
              <a:solidFill>
                <a:srgbClr val="000000"/>
              </a:solidFill>
              <a:effectLst/>
              <a:latin typeface="ff4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ff2"/>
              </a:rPr>
              <a:t>Products Categories, Details and Search option Testing;</a:t>
            </a:r>
            <a:endParaRPr lang="en-IN" b="0" i="0" dirty="0">
              <a:solidFill>
                <a:srgbClr val="000000"/>
              </a:solidFill>
              <a:effectLst/>
              <a:latin typeface="ff4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ff2"/>
              </a:rPr>
              <a:t>Content Detail and Management Testing;</a:t>
            </a:r>
            <a:endParaRPr lang="en-IN" b="0" i="0" dirty="0">
              <a:solidFill>
                <a:srgbClr val="000000"/>
              </a:solidFill>
              <a:effectLst/>
              <a:latin typeface="ff4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ff2"/>
              </a:rPr>
              <a:t>Cross Sell and Up Sell Philosophy Testing;</a:t>
            </a:r>
            <a:endParaRPr lang="en-IN" b="0" i="0" dirty="0">
              <a:solidFill>
                <a:srgbClr val="000000"/>
              </a:solidFill>
              <a:effectLst/>
              <a:latin typeface="ff4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ff2"/>
              </a:rPr>
              <a:t>Order Management Based Testing;</a:t>
            </a:r>
            <a:endParaRPr lang="en-IN" b="0" i="0" dirty="0">
              <a:solidFill>
                <a:srgbClr val="000000"/>
              </a:solidFill>
              <a:effectLst/>
              <a:latin typeface="ff4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ff2"/>
              </a:rPr>
              <a:t>Payments Testing;</a:t>
            </a:r>
            <a:endParaRPr lang="en-IN" b="0" i="0" dirty="0">
              <a:solidFill>
                <a:srgbClr val="000000"/>
              </a:solidFill>
              <a:effectLst/>
              <a:latin typeface="ff4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ff2"/>
              </a:rPr>
              <a:t>Analytics, Reviews &amp; Ratings and User Profile Testing;</a:t>
            </a:r>
            <a:endParaRPr lang="en-IN" b="0" i="0" dirty="0">
              <a:solidFill>
                <a:srgbClr val="000000"/>
              </a:solidFill>
              <a:effectLst/>
              <a:latin typeface="ff4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ff2"/>
              </a:rPr>
              <a:t>Promotions/Deals/Ads Testing;</a:t>
            </a:r>
            <a:endParaRPr lang="en-IN" b="0" i="0" dirty="0">
              <a:solidFill>
                <a:srgbClr val="000000"/>
              </a:solidFill>
              <a:effectLst/>
              <a:latin typeface="ff4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ff2"/>
              </a:rPr>
              <a:t>Social Media Integration and SEO Testing;</a:t>
            </a:r>
            <a:endParaRPr lang="en-IN" b="0" i="0" dirty="0">
              <a:solidFill>
                <a:srgbClr val="000000"/>
              </a:solidFill>
              <a:effectLst/>
              <a:latin typeface="ff4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ff2"/>
              </a:rPr>
              <a:t>Browser/Device Compatibility Testing;</a:t>
            </a:r>
            <a:endParaRPr lang="en-IN" b="0" i="0" dirty="0">
              <a:solidFill>
                <a:srgbClr val="000000"/>
              </a:solidFill>
              <a:effectLst/>
              <a:latin typeface="ff4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ff2"/>
              </a:rPr>
              <a:t>Integration Testing;</a:t>
            </a:r>
            <a:endParaRPr lang="en-IN" b="0" i="0" dirty="0">
              <a:solidFill>
                <a:srgbClr val="000000"/>
              </a:solidFill>
              <a:effectLst/>
              <a:latin typeface="ff4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ff2"/>
              </a:rPr>
              <a:t>Globalization Testing</a:t>
            </a:r>
            <a:endParaRPr lang="en-IN" b="0" i="0" dirty="0">
              <a:solidFill>
                <a:srgbClr val="000000"/>
              </a:solidFill>
              <a:effectLst/>
              <a:latin typeface="ff4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798231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036C-8C15-80AB-5189-EC1DDA10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1"/>
          </a:xfrm>
        </p:spPr>
        <p:txBody>
          <a:bodyPr/>
          <a:lstStyle/>
          <a:p>
            <a:r>
              <a:rPr lang="en-IN" dirty="0"/>
              <a:t>Flowchart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AC78EB5-7E3B-2ADA-360D-0A4D7C3A1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54" y="1296064"/>
            <a:ext cx="5367130" cy="5486400"/>
          </a:xfrm>
        </p:spPr>
      </p:pic>
    </p:spTree>
    <p:extLst>
      <p:ext uri="{BB962C8B-B14F-4D97-AF65-F5344CB8AC3E}">
        <p14:creationId xmlns:p14="http://schemas.microsoft.com/office/powerpoint/2010/main" val="211418732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1470-A241-80E2-6040-535BBBA7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map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B4FE76-32A1-B3B1-DBFA-59CDE89FD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34" y="1317812"/>
            <a:ext cx="9091130" cy="554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96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78CC-5942-6B19-988C-17D12AD1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36495"/>
            <a:ext cx="8596668" cy="815788"/>
          </a:xfrm>
        </p:spPr>
        <p:txBody>
          <a:bodyPr/>
          <a:lstStyle/>
          <a:p>
            <a:r>
              <a:rPr lang="en-IN" dirty="0"/>
              <a:t>Apps and tools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A6C3-23BE-BE66-8688-5F637584F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7726"/>
            <a:ext cx="8596668" cy="3204376"/>
          </a:xfrm>
        </p:spPr>
        <p:txBody>
          <a:bodyPr/>
          <a:lstStyle/>
          <a:p>
            <a:pPr marL="0" indent="0">
              <a:buNone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Android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Appium Inspector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Appium server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2248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y is Android Studio still such a gruesome embarrassment? | TechCrunch">
            <a:extLst>
              <a:ext uri="{FF2B5EF4-FFF2-40B4-BE49-F238E27FC236}">
                <a16:creationId xmlns:a16="http://schemas.microsoft.com/office/drawing/2014/main" id="{952EFFAD-96D4-75A8-77C5-A56A2FECC8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466" y="1548488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ownload free Appium-Inspector for macOS">
            <a:extLst>
              <a:ext uri="{FF2B5EF4-FFF2-40B4-BE49-F238E27FC236}">
                <a16:creationId xmlns:a16="http://schemas.microsoft.com/office/drawing/2014/main" id="{DC9EF457-2493-82BE-FCFB-1ABA99BA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641" y="3729160"/>
            <a:ext cx="3525508" cy="226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105C19A-D86C-FD8F-E30E-AE3E1D524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40"/>
          <a:stretch/>
        </p:blipFill>
        <p:spPr bwMode="auto">
          <a:xfrm>
            <a:off x="5812404" y="1540537"/>
            <a:ext cx="283066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8CF843-FC09-A5E5-9037-E1B9F930E522}"/>
              </a:ext>
            </a:extLst>
          </p:cNvPr>
          <p:cNvSpPr txBox="1"/>
          <p:nvPr/>
        </p:nvSpPr>
        <p:spPr>
          <a:xfrm flipH="1">
            <a:off x="2375451" y="612250"/>
            <a:ext cx="383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Apps tools and installation</a:t>
            </a:r>
          </a:p>
        </p:txBody>
      </p:sp>
    </p:spTree>
    <p:extLst>
      <p:ext uri="{BB962C8B-B14F-4D97-AF65-F5344CB8AC3E}">
        <p14:creationId xmlns:p14="http://schemas.microsoft.com/office/powerpoint/2010/main" val="95308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3230-C2A7-B63A-F04A-89F1C0D3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92" y="-4586"/>
            <a:ext cx="8596668" cy="132080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IN" dirty="0"/>
              <a:t>Implementation         </a:t>
            </a:r>
            <a:br>
              <a:rPr lang="en-IN" dirty="0"/>
            </a:br>
            <a:b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US" sz="2000" b="1" dirty="0"/>
              <a:t>1. 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 into your </a:t>
            </a: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flipkart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account.</a:t>
            </a:r>
            <a:b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I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E24EE500-7572-54DD-F5C2-00D6D074B8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F6A3626-BFD4-1AB4-87D4-EB31B119D2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02C1B07-7ED1-6023-80BE-6AC67347D9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DE673D05-BE6A-0E84-3C1D-B3FE3AE4D6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2AB8ED4D-4AA2-A24A-A987-3020DD2E12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DD65D4-9690-B01F-571C-35EC244B9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" y="1177456"/>
            <a:ext cx="9509760" cy="51126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6F4926-F26B-DE23-43A2-366B2CC0F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548" y="2307961"/>
            <a:ext cx="1796995" cy="30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8225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506</TotalTime>
  <Words>472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Algerian</vt:lpstr>
      <vt:lpstr>Arial</vt:lpstr>
      <vt:lpstr>Blackadder ITC</vt:lpstr>
      <vt:lpstr>ff2</vt:lpstr>
      <vt:lpstr>ff4</vt:lpstr>
      <vt:lpstr>Nunito</vt:lpstr>
      <vt:lpstr>Roboto</vt:lpstr>
      <vt:lpstr>Trebuchet MS</vt:lpstr>
      <vt:lpstr>urw-din</vt:lpstr>
      <vt:lpstr>Wingdings 3</vt:lpstr>
      <vt:lpstr>Facet</vt:lpstr>
      <vt:lpstr>SOFTWARE TESTING FOR ECOMMERCE WEBSITE FLIPKART </vt:lpstr>
      <vt:lpstr>Abstract</vt:lpstr>
      <vt:lpstr>Objective</vt:lpstr>
      <vt:lpstr>Proposed work eCommerce website testing involves reviewing the website or web application for any issues before it goes live and is open to the public. A web application requires testing on various features like security, functionality, database, etc.</vt:lpstr>
      <vt:lpstr>Flowchart</vt:lpstr>
      <vt:lpstr>Concept map</vt:lpstr>
      <vt:lpstr>Apps and tools installation</vt:lpstr>
      <vt:lpstr>PowerPoint Presentation</vt:lpstr>
      <vt:lpstr>Implementation                   1. Sign into your flipkart account.  </vt:lpstr>
      <vt:lpstr>PowerPoint Presentation</vt:lpstr>
      <vt:lpstr>PowerPoint Presentation</vt:lpstr>
      <vt:lpstr>Test cases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Title:Software testing for ecommerce  website   Abstract:</dc:title>
  <dc:creator>kiranreddy konapalli</dc:creator>
  <cp:lastModifiedBy>kiranreddy konapalli</cp:lastModifiedBy>
  <cp:revision>16</cp:revision>
  <dcterms:created xsi:type="dcterms:W3CDTF">2023-01-25T02:48:07Z</dcterms:created>
  <dcterms:modified xsi:type="dcterms:W3CDTF">2023-01-30T08:02:52Z</dcterms:modified>
</cp:coreProperties>
</file>