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7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8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7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1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98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2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0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57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90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183984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6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1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7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1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0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3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  <p:sldLayoutId id="2147483809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</a:t>
            </a:r>
            <a:r>
              <a:rPr lang="en-IN" dirty="0" err="1"/>
              <a:t>vt</a:t>
            </a:r>
            <a:r>
              <a:rPr dirty="0"/>
              <a:t>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Kiran sangamnere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Existing customer analysis to predict trends and generate business with new customer list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057054"/>
            <a:ext cx="8565599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Several plots have been visualised to find relationship between the features to get a better understanding of the current database of customers. The feature selection is as follows: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Age, gender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Job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Wealth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Cars owned, bike 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Profit and the transaction month</a:t>
            </a:r>
          </a:p>
          <a:p>
            <a:endParaRPr lang="en-IN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and Gender Distributions in current and target database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83081"/>
            <a:ext cx="3414785" cy="208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can see that the age and gender distribution is very similar in the current customers and the target customers.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age group between 40-60 is more predominant in both the databases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count of male and female in both the databases are very similar.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76A4D-B4E2-FCF6-6F6B-58030625E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20" y="3077089"/>
            <a:ext cx="2949335" cy="1966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AC462-47BF-7C70-1E68-DF3A98039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856" y="3077089"/>
            <a:ext cx="2871906" cy="1914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D3A445-8699-CAAC-832E-7B216B8A7B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32" t="51756" r="54783" b="16989"/>
          <a:stretch/>
        </p:blipFill>
        <p:spPr>
          <a:xfrm>
            <a:off x="3782793" y="1534571"/>
            <a:ext cx="2394290" cy="1607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64C451-D9ED-F9EE-D5D6-AC8EC24525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44" y="1377337"/>
            <a:ext cx="2549628" cy="16997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category and its relationship with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6" y="1683081"/>
            <a:ext cx="2361194" cy="3356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notice that the top 3 job categories in the current database are Manufacturing, Financial services and Health which reflects in the target database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is a very minute difference in the count of male and female which suggests that the gender can be ignored with respect to the job category of the customers.</a:t>
            </a:r>
            <a:endParaRPr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9F9543-94B6-64AA-5841-395F2BA2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29" y="1516281"/>
            <a:ext cx="3414786" cy="17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EF28F8-5AE9-52CB-73C4-FE40AAB04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15" y="1504999"/>
            <a:ext cx="3414785" cy="17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8DFFD5D-8627-9FB0-612F-65664ADD1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14" y="3262845"/>
            <a:ext cx="3414786" cy="17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EA940A-9513-4829-F9A6-16CA8188A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27" y="3274127"/>
            <a:ext cx="3414786" cy="17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790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 and its relationship with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6" y="1683081"/>
            <a:ext cx="2361194" cy="3356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mass affluent customer base has the highest number of purchases in the current database compared to the affluent and HNI.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female customers in the mass affluent has the highest number of purchases in the customer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see the same trend of customer distribution seen in the target database as well.</a:t>
            </a:r>
            <a:endParaRPr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21B1F1-2EFA-08BD-43F3-0DF62B7B1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27" y="1599626"/>
            <a:ext cx="2590800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BB1011B-2130-57A4-7C4E-60ECD633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27" y="3361473"/>
            <a:ext cx="2590800" cy="176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F269836-EDC2-1580-4A82-FF1BCDE56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08" y="1599626"/>
            <a:ext cx="2548559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0E72859-5877-E29F-B65A-C7208E9F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08" y="3375823"/>
            <a:ext cx="2548559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8900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1213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owned and bike purchased across gender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87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Almost 50% of the customers across both genders own cars with the female leading in number slightly.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consensus for the target customers show similar results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bike purchases are also a significant number in both the genders.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target customer list has a similar ratio of cars owned across gender and few bike purchases.</a:t>
            </a:r>
            <a:endParaRPr sz="12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BAD7651-90C5-A656-7107-E79909BC3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67" y="3207771"/>
            <a:ext cx="2821050" cy="193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0CDA1E-FBCB-C21C-5846-CEABFD2C3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41" y="3267761"/>
            <a:ext cx="1764891" cy="18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B7A9E6E-EB7A-72EF-9EC3-05991C30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67" y="1336812"/>
            <a:ext cx="2821050" cy="191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686B519-C2BE-0A23-C176-291653E9F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41" y="1454268"/>
            <a:ext cx="1764891" cy="184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 interpretation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45554"/>
            <a:ext cx="4134600" cy="2932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mass affluent customers between ages 40-50 show the most purchases in the current customer 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New South Wales has the highest number of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can target the mass customers and increase their number in the database for better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Most of the target customer lie between the ages of 40-70.We can market bike purchases for the ages 20-40 for better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As NSW already has decent profits compared to the other two states, we can target marketing in QLD and VIC to further the profits.</a:t>
            </a:r>
            <a:endParaRPr sz="12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51FD92D-D771-A290-0DED-BE055188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99" y="1543342"/>
            <a:ext cx="2309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E54FA62-0E35-581D-1953-6979BB0D0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813" y="1434613"/>
            <a:ext cx="2739456" cy="186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E32EE4A-1789-64FB-AAAF-F7C3D5C30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99" y="3348552"/>
            <a:ext cx="2309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3D2A603-2090-1AE9-0721-4C92F123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71" y="3282171"/>
            <a:ext cx="2716940" cy="186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6503-B316-E5B0-69C8-CC99101A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BDE15-6D52-947A-1940-28BDF8A09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2452743"/>
            <a:ext cx="8520602" cy="1140311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/>
              <a:t>  </a:t>
            </a:r>
            <a:r>
              <a:rPr lang="en-US" sz="3600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109242608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577</TotalTime>
  <Words>440</Words>
  <Application>Microsoft Office PowerPoint</Application>
  <PresentationFormat>On-screen Show (16:9)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Corbel</vt:lpstr>
      <vt:lpstr>Open Sans</vt:lpstr>
      <vt:lpstr>Open Sans Extrabold</vt:lpstr>
      <vt:lpstr>Open Sans Light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Chandramohan</dc:creator>
  <cp:lastModifiedBy>mohan sangamnere</cp:lastModifiedBy>
  <cp:revision>5</cp:revision>
  <dcterms:modified xsi:type="dcterms:W3CDTF">2023-11-06T09:58:34Z</dcterms:modified>
</cp:coreProperties>
</file>