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5BBF0-42C5-4EED-A50E-0B8AD381CC66}" v="358" dt="2022-03-20T13:45:1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BD729A-3089-4389-880D-9710E07BC6FA}"/>
              </a:ext>
            </a:extLst>
          </p:cNvPr>
          <p:cNvSpPr/>
          <p:nvPr/>
        </p:nvSpPr>
        <p:spPr>
          <a:xfrm>
            <a:off x="6882063" y="164432"/>
            <a:ext cx="2857498" cy="61762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3CF45-E3E6-4628-A6FB-374B4F210561}"/>
              </a:ext>
            </a:extLst>
          </p:cNvPr>
          <p:cNvSpPr/>
          <p:nvPr/>
        </p:nvSpPr>
        <p:spPr>
          <a:xfrm>
            <a:off x="4806614" y="735930"/>
            <a:ext cx="1032710" cy="54643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API</a:t>
            </a:r>
          </a:p>
          <a:p>
            <a:pPr algn="ctr"/>
            <a:r>
              <a:rPr lang="en-US" dirty="0">
                <a:cs typeface="Calibri"/>
              </a:rPr>
              <a:t>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1C86-A133-42B1-AAFF-6B683E3F252B}"/>
              </a:ext>
            </a:extLst>
          </p:cNvPr>
          <p:cNvSpPr/>
          <p:nvPr/>
        </p:nvSpPr>
        <p:spPr>
          <a:xfrm>
            <a:off x="2660983" y="1257299"/>
            <a:ext cx="1363577" cy="4191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Security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65801-CB02-4587-A9AB-7EE24CD501FC}"/>
              </a:ext>
            </a:extLst>
          </p:cNvPr>
          <p:cNvSpPr/>
          <p:nvPr/>
        </p:nvSpPr>
        <p:spPr>
          <a:xfrm>
            <a:off x="578017" y="4007017"/>
            <a:ext cx="1373604" cy="17646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UI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D4186-2FB5-4A45-B187-F7A995443716}"/>
              </a:ext>
            </a:extLst>
          </p:cNvPr>
          <p:cNvSpPr/>
          <p:nvPr/>
        </p:nvSpPr>
        <p:spPr>
          <a:xfrm>
            <a:off x="578017" y="788569"/>
            <a:ext cx="1373604" cy="17646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Swagger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33DBEDC-E2F6-4027-BA32-DB9E0D887220}"/>
              </a:ext>
            </a:extLst>
          </p:cNvPr>
          <p:cNvSpPr/>
          <p:nvPr/>
        </p:nvSpPr>
        <p:spPr>
          <a:xfrm>
            <a:off x="10687050" y="2685569"/>
            <a:ext cx="1353552" cy="8923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RRS DB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408421-1A0C-4343-B011-6A21B559B403}"/>
              </a:ext>
            </a:extLst>
          </p:cNvPr>
          <p:cNvSpPr/>
          <p:nvPr/>
        </p:nvSpPr>
        <p:spPr>
          <a:xfrm>
            <a:off x="7686674" y="969042"/>
            <a:ext cx="1373604" cy="952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Search Microservice</a:t>
            </a:r>
          </a:p>
          <a:p>
            <a:pPr algn="ctr"/>
            <a:r>
              <a:rPr lang="en-US" sz="1400" dirty="0">
                <a:cs typeface="Calibri"/>
              </a:rPr>
              <a:t>(8001)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B5C356-F43C-4FD6-A48D-E2195AE6DA8C}"/>
              </a:ext>
            </a:extLst>
          </p:cNvPr>
          <p:cNvSpPr/>
          <p:nvPr/>
        </p:nvSpPr>
        <p:spPr>
          <a:xfrm>
            <a:off x="7686674" y="2182226"/>
            <a:ext cx="1373604" cy="952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Book order</a:t>
            </a:r>
          </a:p>
          <a:p>
            <a:pPr algn="ctr"/>
            <a:r>
              <a:rPr lang="en-US" sz="1400" dirty="0">
                <a:cs typeface="Calibri"/>
              </a:rPr>
              <a:t>Microservice</a:t>
            </a:r>
          </a:p>
          <a:p>
            <a:pPr algn="ctr"/>
            <a:r>
              <a:rPr lang="en-US" sz="1400" dirty="0">
                <a:cs typeface="Calibri"/>
              </a:rPr>
              <a:t>(8002)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139C64-6D0E-4835-AFC2-C12ACB7E095F}"/>
              </a:ext>
            </a:extLst>
          </p:cNvPr>
          <p:cNvSpPr/>
          <p:nvPr/>
        </p:nvSpPr>
        <p:spPr>
          <a:xfrm>
            <a:off x="7756858" y="3425489"/>
            <a:ext cx="1373604" cy="952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Admin</a:t>
            </a:r>
          </a:p>
          <a:p>
            <a:pPr algn="ctr"/>
            <a:r>
              <a:rPr lang="en-US" sz="1400" dirty="0">
                <a:cs typeface="Calibri"/>
              </a:rPr>
              <a:t>Microservice</a:t>
            </a:r>
          </a:p>
          <a:p>
            <a:pPr algn="ctr"/>
            <a:r>
              <a:rPr lang="en-US" sz="1400" dirty="0">
                <a:cs typeface="Calibri"/>
              </a:rPr>
              <a:t>(8003)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3DEC5B-C4C4-4643-A8EB-51BF9ED9FD82}"/>
              </a:ext>
            </a:extLst>
          </p:cNvPr>
          <p:cNvSpPr/>
          <p:nvPr/>
        </p:nvSpPr>
        <p:spPr>
          <a:xfrm>
            <a:off x="7756858" y="4839199"/>
            <a:ext cx="1373604" cy="952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 Microservice</a:t>
            </a:r>
          </a:p>
          <a:p>
            <a:pPr algn="ctr"/>
            <a:r>
              <a:rPr lang="en-US" sz="1400" dirty="0">
                <a:cs typeface="Calibri"/>
              </a:rPr>
              <a:t>(8004)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E183B-3323-43F7-B6A1-A9B9334571AF}"/>
              </a:ext>
            </a:extLst>
          </p:cNvPr>
          <p:cNvSpPr txBox="1"/>
          <p:nvPr/>
        </p:nvSpPr>
        <p:spPr>
          <a:xfrm>
            <a:off x="7629525" y="370472"/>
            <a:ext cx="14899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Eureka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CC628B-5F50-4619-BCD8-3CD7AA32378A}"/>
              </a:ext>
            </a:extLst>
          </p:cNvPr>
          <p:cNvCxnSpPr/>
          <p:nvPr/>
        </p:nvCxnSpPr>
        <p:spPr>
          <a:xfrm>
            <a:off x="1909011" y="1638299"/>
            <a:ext cx="751974" cy="200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ADACC9-D72D-423E-BFD6-758ACE6997EB}"/>
              </a:ext>
            </a:extLst>
          </p:cNvPr>
          <p:cNvCxnSpPr>
            <a:cxnSpLocks/>
          </p:cNvCxnSpPr>
          <p:nvPr/>
        </p:nvCxnSpPr>
        <p:spPr>
          <a:xfrm>
            <a:off x="1949116" y="4886825"/>
            <a:ext cx="751974" cy="200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3B9DF-0AE8-497E-AF2D-28940DE3C4BD}"/>
              </a:ext>
            </a:extLst>
          </p:cNvPr>
          <p:cNvCxnSpPr/>
          <p:nvPr/>
        </p:nvCxnSpPr>
        <p:spPr>
          <a:xfrm>
            <a:off x="5871912" y="3555832"/>
            <a:ext cx="1002632" cy="1483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A2BF55-DF7D-49B1-B74D-3CAED35DB599}"/>
              </a:ext>
            </a:extLst>
          </p:cNvPr>
          <p:cNvCxnSpPr>
            <a:cxnSpLocks/>
          </p:cNvCxnSpPr>
          <p:nvPr/>
        </p:nvCxnSpPr>
        <p:spPr>
          <a:xfrm>
            <a:off x="5841833" y="3525752"/>
            <a:ext cx="1022684" cy="1503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2912E5-0A26-40FF-A418-B4A8DB842DA7}"/>
              </a:ext>
            </a:extLst>
          </p:cNvPr>
          <p:cNvCxnSpPr>
            <a:cxnSpLocks/>
          </p:cNvCxnSpPr>
          <p:nvPr/>
        </p:nvCxnSpPr>
        <p:spPr>
          <a:xfrm flipV="1">
            <a:off x="5871912" y="2773780"/>
            <a:ext cx="1082841" cy="7820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5FF50-FAD4-411E-9614-6E53B22D36B9}"/>
              </a:ext>
            </a:extLst>
          </p:cNvPr>
          <p:cNvCxnSpPr>
            <a:cxnSpLocks/>
          </p:cNvCxnSpPr>
          <p:nvPr/>
        </p:nvCxnSpPr>
        <p:spPr>
          <a:xfrm flipV="1">
            <a:off x="5841834" y="1520490"/>
            <a:ext cx="992603" cy="20553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71BC4F-D221-4878-A3CB-A1035FEF8D9F}"/>
              </a:ext>
            </a:extLst>
          </p:cNvPr>
          <p:cNvCxnSpPr/>
          <p:nvPr/>
        </p:nvCxnSpPr>
        <p:spPr>
          <a:xfrm>
            <a:off x="9777162" y="1736057"/>
            <a:ext cx="912394" cy="12633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FB565C-EB81-4657-9C8F-A12BED45D9F1}"/>
              </a:ext>
            </a:extLst>
          </p:cNvPr>
          <p:cNvCxnSpPr>
            <a:cxnSpLocks/>
          </p:cNvCxnSpPr>
          <p:nvPr/>
        </p:nvCxnSpPr>
        <p:spPr>
          <a:xfrm>
            <a:off x="9757110" y="2708608"/>
            <a:ext cx="922420" cy="3208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086209-8570-411E-98C2-406BC41759D6}"/>
              </a:ext>
            </a:extLst>
          </p:cNvPr>
          <p:cNvCxnSpPr>
            <a:cxnSpLocks/>
          </p:cNvCxnSpPr>
          <p:nvPr/>
        </p:nvCxnSpPr>
        <p:spPr>
          <a:xfrm flipV="1">
            <a:off x="9696952" y="3079580"/>
            <a:ext cx="1052762" cy="6918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310621-B969-438A-BC21-C45C017FC033}"/>
              </a:ext>
            </a:extLst>
          </p:cNvPr>
          <p:cNvCxnSpPr>
            <a:cxnSpLocks/>
          </p:cNvCxnSpPr>
          <p:nvPr/>
        </p:nvCxnSpPr>
        <p:spPr>
          <a:xfrm flipV="1">
            <a:off x="9706978" y="3069553"/>
            <a:ext cx="1223209" cy="19250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846B5-CF3C-4F8C-919B-E16F8DBA6522}"/>
              </a:ext>
            </a:extLst>
          </p:cNvPr>
          <p:cNvCxnSpPr>
            <a:cxnSpLocks/>
          </p:cNvCxnSpPr>
          <p:nvPr/>
        </p:nvCxnSpPr>
        <p:spPr>
          <a:xfrm>
            <a:off x="4004510" y="3563351"/>
            <a:ext cx="751974" cy="200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2022-03-20T13:07:28Z</dcterms:created>
  <dcterms:modified xsi:type="dcterms:W3CDTF">2022-03-20T13:45:38Z</dcterms:modified>
</cp:coreProperties>
</file>