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jpeg" ContentType="image/jpeg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4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51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600200" y="590400"/>
            <a:ext cx="50263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IN" sz="5400" strike="noStrike" u="sng">
                <a:solidFill>
                  <a:srgbClr val="ff0000"/>
                </a:solidFill>
                <a:latin typeface="comic"/>
                <a:ea typeface="Nixie One"/>
              </a:rPr>
              <a:t>PROJECT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3429000" y="2038320"/>
            <a:ext cx="2086200" cy="20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400" strike="noStrike">
                <a:solidFill>
                  <a:srgbClr val="800000"/>
                </a:solidFill>
                <a:latin typeface="Times New Roman"/>
                <a:ea typeface="DejaVu Sans"/>
              </a:rPr>
              <a:t>Kiran 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IN" sz="2400" strike="noStrike">
                <a:solidFill>
                  <a:srgbClr val="800000"/>
                </a:solidFill>
                <a:latin typeface="Times New Roman"/>
                <a:ea typeface="DejaVu Sans"/>
              </a:rPr>
              <a:t>Aryamol A 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IN" sz="2400" strike="noStrike">
                <a:solidFill>
                  <a:srgbClr val="800000"/>
                </a:solidFill>
                <a:latin typeface="Times New Roman"/>
                <a:ea typeface="DejaVu Sans"/>
              </a:rPr>
              <a:t>Nithin K Shoji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IN" sz="2400" strike="noStrike">
                <a:solidFill>
                  <a:srgbClr val="800000"/>
                </a:solidFill>
                <a:latin typeface="Times New Roman"/>
                <a:ea typeface="DejaVu Sans"/>
              </a:rPr>
              <a:t>Sreedev D 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008880" y="720000"/>
            <a:ext cx="430488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trike="noStrike" u="sng">
                <a:solidFill>
                  <a:srgbClr val="800000"/>
                </a:solidFill>
                <a:latin typeface="Arial"/>
                <a:ea typeface="DejaVu Sans"/>
              </a:rPr>
              <a:t>Disadvantages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838080" y="2495520"/>
            <a:ext cx="691020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1. Chances of alterations due to spamming.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2. Duplicated names can cause problems.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3. Requires accurate names for mining.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312000" y="1584000"/>
            <a:ext cx="2898360" cy="2643120"/>
          </a:xfrm>
          <a:prstGeom prst="hexagon">
            <a:avLst>
              <a:gd name="adj" fmla="val 13777"/>
              <a:gd name="vf" fmla="val 13786"/>
            </a:avLst>
          </a:prstGeom>
          <a:solidFill>
            <a:srgbClr val="aea79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1400" strike="noStrike">
                <a:solidFill>
                  <a:srgbClr val="c6daec"/>
                </a:solidFill>
                <a:latin typeface="Muli"/>
                <a:ea typeface="Muli"/>
              </a:rPr>
              <a:t>Database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1732680" y="1202040"/>
            <a:ext cx="494208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4000" strike="noStrike" u="sng">
                <a:solidFill>
                  <a:srgbClr val="800000"/>
                </a:solidFill>
                <a:latin typeface="Nixie One"/>
                <a:ea typeface="Nixie One"/>
              </a:rPr>
              <a:t>Process Flow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1419480" y="1512000"/>
            <a:ext cx="2682720" cy="2715120"/>
          </a:xfrm>
          <a:prstGeom prst="hexagon">
            <a:avLst>
              <a:gd name="adj" fmla="val 13777"/>
              <a:gd name="vf" fmla="val 13786"/>
            </a:avLst>
          </a:prstGeom>
          <a:solidFill>
            <a:srgbClr val="ffffff"/>
          </a:solidFill>
          <a:ln cap="rnd" w="9360">
            <a:solidFill>
              <a:srgbClr val="19bbd5"/>
            </a:solidFill>
            <a:custDash>
              <a:ds d="1700000" sp="1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IN" sz="1400" strike="noStrike">
                <a:solidFill>
                  <a:srgbClr val="800000"/>
                </a:solidFill>
                <a:latin typeface="Muli"/>
                <a:ea typeface="Muli"/>
              </a:rPr>
              <a:t>Crawling and Mining</a:t>
            </a:r>
            <a:endParaRPr/>
          </a:p>
        </p:txBody>
      </p:sp>
      <p:sp>
        <p:nvSpPr>
          <p:cNvPr id="68" name="CustomShape 4"/>
          <p:cNvSpPr/>
          <p:nvPr/>
        </p:nvSpPr>
        <p:spPr>
          <a:xfrm>
            <a:off x="5328000" y="1512000"/>
            <a:ext cx="2968200" cy="2859120"/>
          </a:xfrm>
          <a:prstGeom prst="hexagon">
            <a:avLst>
              <a:gd name="adj" fmla="val 13777"/>
              <a:gd name="vf" fmla="val 13786"/>
            </a:avLst>
          </a:prstGeom>
          <a:noFill/>
          <a:ln cap="rnd" w="9360">
            <a:solidFill>
              <a:srgbClr val="19bbd5"/>
            </a:solidFill>
            <a:custDash>
              <a:ds d="1700000" sp="1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IN" sz="1400" strike="noStrike">
                <a:solidFill>
                  <a:srgbClr val="800000"/>
                </a:solidFill>
                <a:latin typeface="Muli"/>
                <a:ea typeface="Muli"/>
              </a:rPr>
              <a:t>Visualisation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-108000" y="360000"/>
            <a:ext cx="661788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r">
              <a:lnSpc>
                <a:spcPct val="100000"/>
              </a:lnSpc>
            </a:pPr>
            <a:r>
              <a:rPr b="1" lang="en-IN" sz="3300" strike="noStrike" u="sng">
                <a:solidFill>
                  <a:srgbClr val="800000"/>
                </a:solidFill>
                <a:latin typeface="Rockwell"/>
                <a:ea typeface="DejaVu Sans"/>
              </a:rPr>
              <a:t>MODULES USED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403560" y="1536840"/>
            <a:ext cx="8560800" cy="26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1.Data entry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datas are entered into a text box that supports a certain character limit.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2.Voice recognition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This module handles voice data insertion.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They receive data input as voice or speech and enters in to the search bar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2448000" y="1037160"/>
            <a:ext cx="484200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400" strike="noStrike" u="sng">
                <a:solidFill>
                  <a:srgbClr val="000000"/>
                </a:solidFill>
                <a:latin typeface="Arial"/>
                <a:ea typeface="DejaVu Sans"/>
              </a:rPr>
              <a:t>DATA INPUT MODULE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10040" y="389160"/>
            <a:ext cx="8463600" cy="29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3.Data validation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Validates the data inserted into the search box.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Validating mail id's 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Eg validates email format example@example.com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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Validating mobile number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	</a:t>
            </a: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Eg Validates the usage of mobile phone numbers with respect to country standards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10040" y="3358440"/>
            <a:ext cx="75322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4.User identification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module shows his/her ip address,date,time and location of access</a:t>
            </a: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8840" y="1298880"/>
            <a:ext cx="8665200" cy="29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1.Web crawler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web crawler module developed in python language serves as the backbone of the software.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self designed crawler is able to crawl data from various places and store data as .csv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2.Data mining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data mining module extracts data and makes it ready for visualization.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2376000" y="589680"/>
            <a:ext cx="43066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2200" strike="noStrike" u="sng">
                <a:solidFill>
                  <a:srgbClr val="000000"/>
                </a:solidFill>
                <a:latin typeface="Arial"/>
                <a:ea typeface="DejaVu Sans"/>
              </a:rPr>
              <a:t>DATA PROCESSING MODULES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38680" y="510120"/>
            <a:ext cx="871560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3.Data visualisation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This module tend to display data information's that are mined into a user profile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visualization include more features rather than normal profile view.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4.Trends visualizing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module visualized by graphs and charts are of greater functionality.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They provide the graphs on frequency of searches and profile ratings.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40280" y="708840"/>
            <a:ext cx="861480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5.Profile sharing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users can share the generated profile by means of mails or in social networks.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They can do this by login in by using there user id's and passwords.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360000" y="2667240"/>
            <a:ext cx="8351280" cy="16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100" strike="noStrike" u="sng">
                <a:solidFill>
                  <a:srgbClr val="ffffff"/>
                </a:solidFill>
                <a:latin typeface="Rockwell"/>
                <a:ea typeface="DejaVu Sans"/>
              </a:rPr>
              <a:t>6.Data cache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data cache module is a special feature implemented which handles live cache.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software can hold the searched data's for a specific period of time (may be 7 days or more as specified).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976760" y="312480"/>
            <a:ext cx="66348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IN" sz="3000" strike="noStrike" u="sng">
                <a:solidFill>
                  <a:srgbClr val="ffffff"/>
                </a:solidFill>
                <a:latin typeface="Rockwell"/>
                <a:ea typeface="DejaVu Sans"/>
              </a:rPr>
              <a:t>DETAILED FUNCTION FLOW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12480" y="1341360"/>
            <a:ext cx="129960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User input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2168280" y="1341360"/>
            <a:ext cx="129960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322560" y="1341360"/>
            <a:ext cx="129960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User input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2178360" y="1296000"/>
            <a:ext cx="1564560" cy="97452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Data identification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094640" y="1341360"/>
            <a:ext cx="129960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Data crawler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6202440" y="2625840"/>
            <a:ext cx="150048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Data mining</a:t>
            </a:r>
            <a:endParaRPr/>
          </a:p>
        </p:txBody>
      </p:sp>
      <p:sp>
        <p:nvSpPr>
          <p:cNvPr id="86" name="CustomShape 8"/>
          <p:cNvSpPr/>
          <p:nvPr/>
        </p:nvSpPr>
        <p:spPr>
          <a:xfrm>
            <a:off x="4094640" y="3910320"/>
            <a:ext cx="144828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Update content</a:t>
            </a:r>
            <a:endParaRPr/>
          </a:p>
        </p:txBody>
      </p:sp>
      <p:sp>
        <p:nvSpPr>
          <p:cNvPr id="87" name="CustomShape 9"/>
          <p:cNvSpPr/>
          <p:nvPr/>
        </p:nvSpPr>
        <p:spPr>
          <a:xfrm>
            <a:off x="312480" y="3910320"/>
            <a:ext cx="129960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Visualistion</a:t>
            </a:r>
            <a:endParaRPr/>
          </a:p>
        </p:txBody>
      </p:sp>
      <p:sp>
        <p:nvSpPr>
          <p:cNvPr id="88" name="CustomShape 10"/>
          <p:cNvSpPr/>
          <p:nvPr/>
        </p:nvSpPr>
        <p:spPr>
          <a:xfrm>
            <a:off x="4165200" y="2625840"/>
            <a:ext cx="1158480" cy="785160"/>
          </a:xfrm>
          <a:prstGeom prst="rect">
            <a:avLst/>
          </a:prstGeom>
          <a:solidFill>
            <a:srgbClr val="33333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If data exist</a:t>
            </a:r>
            <a:endParaRPr/>
          </a:p>
        </p:txBody>
      </p:sp>
      <p:sp>
        <p:nvSpPr>
          <p:cNvPr id="89" name="CustomShape 11"/>
          <p:cNvSpPr/>
          <p:nvPr/>
        </p:nvSpPr>
        <p:spPr>
          <a:xfrm>
            <a:off x="1872000" y="2625840"/>
            <a:ext cx="1595880" cy="78516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Data storage in DB</a:t>
            </a:r>
            <a:endParaRPr/>
          </a:p>
        </p:txBody>
      </p:sp>
      <p:sp>
        <p:nvSpPr>
          <p:cNvPr id="90" name="CustomShape 12"/>
          <p:cNvSpPr/>
          <p:nvPr/>
        </p:nvSpPr>
        <p:spPr>
          <a:xfrm>
            <a:off x="1623600" y="1734840"/>
            <a:ext cx="54324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3"/>
          <p:cNvSpPr/>
          <p:nvPr/>
        </p:nvSpPr>
        <p:spPr>
          <a:xfrm>
            <a:off x="3479400" y="1734840"/>
            <a:ext cx="61380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4"/>
          <p:cNvSpPr/>
          <p:nvPr/>
        </p:nvSpPr>
        <p:spPr>
          <a:xfrm>
            <a:off x="5395680" y="1734840"/>
            <a:ext cx="1588320" cy="9291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5"/>
          <p:cNvSpPr/>
          <p:nvPr/>
        </p:nvSpPr>
        <p:spPr>
          <a:xfrm flipH="1">
            <a:off x="5323680" y="3018960"/>
            <a:ext cx="87588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6"/>
          <p:cNvSpPr/>
          <p:nvPr/>
        </p:nvSpPr>
        <p:spPr>
          <a:xfrm flipH="1" flipV="1">
            <a:off x="3467880" y="3017520"/>
            <a:ext cx="654120" cy="1584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7"/>
          <p:cNvSpPr/>
          <p:nvPr/>
        </p:nvSpPr>
        <p:spPr>
          <a:xfrm flipH="1">
            <a:off x="1612080" y="4303440"/>
            <a:ext cx="247968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8"/>
          <p:cNvSpPr/>
          <p:nvPr/>
        </p:nvSpPr>
        <p:spPr>
          <a:xfrm flipH="1">
            <a:off x="1421640" y="3202920"/>
            <a:ext cx="796680" cy="8211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9"/>
          <p:cNvSpPr/>
          <p:nvPr/>
        </p:nvSpPr>
        <p:spPr>
          <a:xfrm>
            <a:off x="4730040" y="3412440"/>
            <a:ext cx="13680" cy="49644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20"/>
          <p:cNvSpPr/>
          <p:nvPr/>
        </p:nvSpPr>
        <p:spPr>
          <a:xfrm>
            <a:off x="4812120" y="3522960"/>
            <a:ext cx="53064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yes</a:t>
            </a:r>
            <a:endParaRPr/>
          </a:p>
        </p:txBody>
      </p:sp>
      <p:sp>
        <p:nvSpPr>
          <p:cNvPr id="99" name="CustomShape 21"/>
          <p:cNvSpPr/>
          <p:nvPr/>
        </p:nvSpPr>
        <p:spPr>
          <a:xfrm>
            <a:off x="3567600" y="2643120"/>
            <a:ext cx="42120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Rockwell"/>
                <a:ea typeface="DejaVu Sans"/>
              </a:rPr>
              <a:t>no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65840" y="322560"/>
            <a:ext cx="481932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en-IN" sz="3300" strike="noStrike" u="sng">
                <a:solidFill>
                  <a:srgbClr val="ffffff"/>
                </a:solidFill>
                <a:latin typeface="Rockwell"/>
                <a:ea typeface="DejaVu Sans"/>
              </a:rPr>
              <a:t>DATABASE DESIGNS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45400" y="1411920"/>
            <a:ext cx="6639120" cy="26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1.Data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table store data by the crawled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2.Trends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Stores data on most searched items.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3.News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Stores data on latest searches in the world.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04520" y="181440"/>
            <a:ext cx="550044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en-IN" sz="3000" strike="noStrike" u="sng">
                <a:solidFill>
                  <a:srgbClr val="ffffff"/>
                </a:solidFill>
                <a:latin typeface="Rockwell"/>
                <a:ea typeface="DejaVu Sans"/>
              </a:rPr>
              <a:t>EXTRA FUNCTIONALITIES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49720" y="1512720"/>
            <a:ext cx="7681320" cy="29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i="1"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The extra functions included 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1.Live cache data storage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2.Shows ip address, date and time of using machine.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3.Shows search rankings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100" strike="noStrike">
                <a:solidFill>
                  <a:srgbClr val="ffffff"/>
                </a:solidFill>
                <a:latin typeface="Rockwell"/>
                <a:ea typeface="DejaVu Sans"/>
              </a:rPr>
              <a:t>4.Displays latest trending searches in the world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16000" y="2304000"/>
            <a:ext cx="835020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4800" strike="noStrike" u="sng">
                <a:solidFill>
                  <a:srgbClr val="ff3333"/>
                </a:solidFill>
                <a:latin typeface="Narkisim"/>
                <a:ea typeface="Nixie One"/>
              </a:rPr>
              <a:t>A Web Based Data Mining Framework for Generating User Profiles</a:t>
            </a:r>
            <a:endParaRPr/>
          </a:p>
        </p:txBody>
      </p:sp>
      <p:pic>
        <p:nvPicPr>
          <p:cNvPr id="40" name="Picture 521" descr=""/>
          <p:cNvPicPr/>
          <p:nvPr/>
        </p:nvPicPr>
        <p:blipFill>
          <a:blip r:embed="rId1"/>
          <a:stretch/>
        </p:blipFill>
        <p:spPr>
          <a:xfrm>
            <a:off x="6624000" y="167040"/>
            <a:ext cx="2062800" cy="1415160"/>
          </a:xfrm>
          <a:prstGeom prst="rect">
            <a:avLst/>
          </a:prstGeom>
          <a:ln>
            <a:noFill/>
          </a:ln>
        </p:spPr>
      </p:pic>
      <p:pic>
        <p:nvPicPr>
          <p:cNvPr id="41" name="Picture 522" descr=""/>
          <p:cNvPicPr/>
          <p:nvPr/>
        </p:nvPicPr>
        <p:blipFill>
          <a:blip r:embed="rId2"/>
          <a:stretch/>
        </p:blipFill>
        <p:spPr>
          <a:xfrm>
            <a:off x="72720" y="3614400"/>
            <a:ext cx="1942920" cy="14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08000" y="936000"/>
            <a:ext cx="43182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400" strike="noStrike">
                <a:solidFill>
                  <a:srgbClr val="800000"/>
                </a:solidFill>
                <a:latin typeface="Arial"/>
                <a:ea typeface="DejaVu Sans"/>
              </a:rPr>
              <a:t>Conclusion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584000" y="2160000"/>
            <a:ext cx="5902200" cy="13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Creating a fast and reliable way for mining data and generating user profiles.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72000" y="1584000"/>
            <a:ext cx="6550200" cy="19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1371600" y="1276200"/>
            <a:ext cx="5865840" cy="20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600" strike="noStrike" cap="all">
                <a:solidFill>
                  <a:srgbClr val="76a776"/>
                </a:solidFill>
                <a:latin typeface="comic"/>
                <a:ea typeface="DejaVu Sans"/>
              </a:rPr>
              <a:t>Thank   you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209680" y="936000"/>
            <a:ext cx="5802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trike="noStrike" u="sng">
                <a:solidFill>
                  <a:srgbClr val="800000"/>
                </a:solidFill>
                <a:latin typeface="Arial"/>
                <a:ea typeface="DejaVu Sans"/>
              </a:rPr>
              <a:t>Hardware Requirements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3429000" y="1962000"/>
            <a:ext cx="547020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1. Laptops, Pcs etc for accessing the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2. Working internet connection.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523880" y="663840"/>
            <a:ext cx="5721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trike="noStrike" u="sng">
                <a:solidFill>
                  <a:srgbClr val="800000"/>
                </a:solidFill>
                <a:latin typeface="Arial"/>
                <a:ea typeface="DejaVu Sans"/>
              </a:rPr>
              <a:t>Software Requirements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2592000" y="1944000"/>
            <a:ext cx="5686200" cy="18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000000"/>
                </a:solidFill>
                <a:latin typeface="Arial Narrow"/>
                <a:ea typeface="DejaVu Sans"/>
              </a:rPr>
              <a:t>1. OS for the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000000"/>
                </a:solidFill>
                <a:latin typeface="Arial Narrow"/>
                <a:ea typeface="DejaVu Sans"/>
              </a:rPr>
              <a:t>2. Web browser.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000000"/>
                </a:solidFill>
                <a:latin typeface="Arial Narrow"/>
                <a:ea typeface="DejaVu Sans"/>
              </a:rPr>
              <a:t>3.Software run time environments.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000000"/>
                </a:solidFill>
                <a:latin typeface="Arial Narrow"/>
                <a:ea typeface="DejaVu Sans"/>
              </a:rPr>
              <a:t>4.Apache server.</a:t>
            </a:r>
            <a:endParaRPr/>
          </a:p>
        </p:txBody>
      </p:sp>
      <p:pic>
        <p:nvPicPr>
          <p:cNvPr id="46" name="Picture 531" descr=""/>
          <p:cNvPicPr/>
          <p:nvPr/>
        </p:nvPicPr>
        <p:blipFill>
          <a:blip r:embed="rId1"/>
          <a:stretch/>
        </p:blipFill>
        <p:spPr>
          <a:xfrm>
            <a:off x="7566840" y="293400"/>
            <a:ext cx="1215360" cy="1432800"/>
          </a:xfrm>
          <a:prstGeom prst="rect">
            <a:avLst/>
          </a:prstGeom>
          <a:ln>
            <a:noFill/>
          </a:ln>
        </p:spPr>
      </p:pic>
      <p:pic>
        <p:nvPicPr>
          <p:cNvPr id="47" name="Picture 532" descr=""/>
          <p:cNvPicPr/>
          <p:nvPr/>
        </p:nvPicPr>
        <p:blipFill>
          <a:blip r:embed="rId2"/>
          <a:stretch/>
        </p:blipFill>
        <p:spPr>
          <a:xfrm>
            <a:off x="6056280" y="1877760"/>
            <a:ext cx="2725920" cy="1072440"/>
          </a:xfrm>
          <a:prstGeom prst="rect">
            <a:avLst/>
          </a:prstGeom>
          <a:ln>
            <a:noFill/>
          </a:ln>
        </p:spPr>
      </p:pic>
      <p:pic>
        <p:nvPicPr>
          <p:cNvPr id="48" name="Picture 533" descr=""/>
          <p:cNvPicPr/>
          <p:nvPr/>
        </p:nvPicPr>
        <p:blipFill>
          <a:blip r:embed="rId3"/>
          <a:stretch/>
        </p:blipFill>
        <p:spPr>
          <a:xfrm>
            <a:off x="6696000" y="3456000"/>
            <a:ext cx="2055240" cy="114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600200" y="792000"/>
            <a:ext cx="466200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trike="noStrike" u="sng">
                <a:solidFill>
                  <a:srgbClr val="800000"/>
                </a:solidFill>
                <a:latin typeface="Arial"/>
                <a:ea typeface="DejaVu Sans"/>
              </a:rPr>
              <a:t>Languages Used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1728000" y="1872000"/>
            <a:ext cx="5038200" cy="18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1. 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2. CSS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3. Java Script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4. Java</a:t>
            </a:r>
            <a:endParaRPr/>
          </a:p>
        </p:txBody>
      </p:sp>
      <p:pic>
        <p:nvPicPr>
          <p:cNvPr id="51" name="Picture 539" descr=""/>
          <p:cNvPicPr/>
          <p:nvPr/>
        </p:nvPicPr>
        <p:blipFill>
          <a:blip r:embed="rId1"/>
          <a:stretch/>
        </p:blipFill>
        <p:spPr>
          <a:xfrm>
            <a:off x="4724280" y="1504800"/>
            <a:ext cx="3414600" cy="1537920"/>
          </a:xfrm>
          <a:prstGeom prst="rect">
            <a:avLst/>
          </a:prstGeom>
          <a:ln>
            <a:noFill/>
          </a:ln>
        </p:spPr>
      </p:pic>
      <p:pic>
        <p:nvPicPr>
          <p:cNvPr id="52" name="Picture 540" descr=""/>
          <p:cNvPicPr/>
          <p:nvPr/>
        </p:nvPicPr>
        <p:blipFill>
          <a:blip r:embed="rId2"/>
          <a:stretch/>
        </p:blipFill>
        <p:spPr>
          <a:xfrm>
            <a:off x="5105520" y="3181320"/>
            <a:ext cx="1078200" cy="180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72000" y="1872000"/>
            <a:ext cx="443268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Narrow"/>
                <a:ea typeface="DejaVu Sans"/>
              </a:rPr>
              <a:t>5. PHP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Narrow"/>
                <a:ea typeface="DejaVu Sans"/>
              </a:rPr>
              <a:t>6. Database</a:t>
            </a:r>
            <a:endParaRPr/>
          </a:p>
        </p:txBody>
      </p:sp>
      <p:pic>
        <p:nvPicPr>
          <p:cNvPr id="54" name="Picture 542" descr=""/>
          <p:cNvPicPr/>
          <p:nvPr/>
        </p:nvPicPr>
        <p:blipFill>
          <a:blip r:embed="rId1"/>
          <a:stretch/>
        </p:blipFill>
        <p:spPr>
          <a:xfrm>
            <a:off x="4392000" y="383040"/>
            <a:ext cx="2482560" cy="1703160"/>
          </a:xfrm>
          <a:prstGeom prst="rect">
            <a:avLst/>
          </a:prstGeom>
          <a:ln>
            <a:noFill/>
          </a:ln>
        </p:spPr>
      </p:pic>
      <p:pic>
        <p:nvPicPr>
          <p:cNvPr id="55" name="Picture 544" descr=""/>
          <p:cNvPicPr/>
          <p:nvPr/>
        </p:nvPicPr>
        <p:blipFill>
          <a:blip r:embed="rId2"/>
          <a:stretch/>
        </p:blipFill>
        <p:spPr>
          <a:xfrm>
            <a:off x="4404600" y="3647520"/>
            <a:ext cx="2649600" cy="110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295280" y="514440"/>
            <a:ext cx="78472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400" strike="noStrike" u="sng">
                <a:solidFill>
                  <a:srgbClr val="800000"/>
                </a:solidFill>
                <a:latin typeface="Arial"/>
                <a:ea typeface="DejaVu Sans"/>
              </a:rPr>
              <a:t>Libraries and Frameworks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2160000" y="1944000"/>
            <a:ext cx="46062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1. Codeigniter (PHP)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2.jQuery (Java Script)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676520" y="514440"/>
            <a:ext cx="64576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trike="noStrike" u="sng">
                <a:solidFill>
                  <a:srgbClr val="800000"/>
                </a:solidFill>
                <a:latin typeface="Arial"/>
                <a:ea typeface="DejaVu Sans"/>
              </a:rPr>
              <a:t>Requirements for Creation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2088000" y="2376000"/>
            <a:ext cx="4894200" cy="18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1. Designing Web Crawler.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2. Database maintaining and Organising.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3. Mining required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 Unicode MS"/>
                <a:ea typeface="Arial Unicode MS"/>
              </a:rPr>
              <a:t>4.Visualising data.</a:t>
            </a:r>
            <a:endParaRPr/>
          </a:p>
        </p:txBody>
      </p:sp>
      <p:pic>
        <p:nvPicPr>
          <p:cNvPr id="60" name="Picture 551" descr=""/>
          <p:cNvPicPr/>
          <p:nvPr/>
        </p:nvPicPr>
        <p:blipFill>
          <a:blip r:embed="rId1"/>
          <a:stretch/>
        </p:blipFill>
        <p:spPr>
          <a:xfrm>
            <a:off x="5472000" y="1296000"/>
            <a:ext cx="3022920" cy="9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456000" y="864000"/>
            <a:ext cx="378144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trike="noStrike" u="sng">
                <a:solidFill>
                  <a:srgbClr val="800000"/>
                </a:solidFill>
                <a:latin typeface="Arial"/>
                <a:ea typeface="DejaVu Sans"/>
              </a:rPr>
              <a:t>Advantages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1728000" y="1728000"/>
            <a:ext cx="6190200" cy="29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1. Faster access to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2.Well organisable and maintainable.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3.Safe and Secure.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4. Reliable.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5. All data concentrated at one place.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000000"/>
                </a:solidFill>
                <a:latin typeface="Arial"/>
                <a:ea typeface="DejaVu Sans"/>
              </a:rPr>
              <a:t>6.Donot require to open multiple tags.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</TotalTime>
  <Application>LibreOffice/4.4.6.3$Linux_X86_64 LibreOffice_project/40m0$Build-3</Application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Nithin k shoji</dc:creator>
  <dc:language>en-IN</dc:language>
  <dcterms:modified xsi:type="dcterms:W3CDTF">2018-02-27T12:53:23Z</dcterms:modified>
  <cp:revision>20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