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CDA6"/>
    <a:srgbClr val="D9C497"/>
    <a:srgbClr val="5749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90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0ED32-25AC-48CD-BA71-542AEF24E60A}" type="datetimeFigureOut">
              <a:rPr lang="ru-RU" smtClean="0"/>
              <a:t>17.04.2021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50782-F08C-4FD5-99F7-4D272C6155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1339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0ED32-25AC-48CD-BA71-542AEF24E60A}" type="datetimeFigureOut">
              <a:rPr lang="ru-RU" smtClean="0"/>
              <a:t>17.04.2021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50782-F08C-4FD5-99F7-4D272C6155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4658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0ED32-25AC-48CD-BA71-542AEF24E60A}" type="datetimeFigureOut">
              <a:rPr lang="ru-RU" smtClean="0"/>
              <a:t>17.04.2021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50782-F08C-4FD5-99F7-4D272C6155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3738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0ED32-25AC-48CD-BA71-542AEF24E60A}" type="datetimeFigureOut">
              <a:rPr lang="ru-RU" smtClean="0"/>
              <a:t>17.04.2021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50782-F08C-4FD5-99F7-4D272C6155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3413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0ED32-25AC-48CD-BA71-542AEF24E60A}" type="datetimeFigureOut">
              <a:rPr lang="ru-RU" smtClean="0"/>
              <a:t>17.04.2021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50782-F08C-4FD5-99F7-4D272C6155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8981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0ED32-25AC-48CD-BA71-542AEF24E60A}" type="datetimeFigureOut">
              <a:rPr lang="ru-RU" smtClean="0"/>
              <a:t>17.04.2021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50782-F08C-4FD5-99F7-4D272C6155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6617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0ED32-25AC-48CD-BA71-542AEF24E60A}" type="datetimeFigureOut">
              <a:rPr lang="ru-RU" smtClean="0"/>
              <a:t>17.04.2021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50782-F08C-4FD5-99F7-4D272C6155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3582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0ED32-25AC-48CD-BA71-542AEF24E60A}" type="datetimeFigureOut">
              <a:rPr lang="ru-RU" smtClean="0"/>
              <a:t>17.04.2021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50782-F08C-4FD5-99F7-4D272C6155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2696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0ED32-25AC-48CD-BA71-542AEF24E60A}" type="datetimeFigureOut">
              <a:rPr lang="ru-RU" smtClean="0"/>
              <a:t>17.04.2021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50782-F08C-4FD5-99F7-4D272C6155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1709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0ED32-25AC-48CD-BA71-542AEF24E60A}" type="datetimeFigureOut">
              <a:rPr lang="ru-RU" smtClean="0"/>
              <a:t>17.04.2021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50782-F08C-4FD5-99F7-4D272C6155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6650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0ED32-25AC-48CD-BA71-542AEF24E60A}" type="datetimeFigureOut">
              <a:rPr lang="ru-RU" smtClean="0"/>
              <a:t>17.04.2021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50782-F08C-4FD5-99F7-4D272C6155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3557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CD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50ED32-25AC-48CD-BA71-542AEF24E60A}" type="datetimeFigureOut">
              <a:rPr lang="ru-RU" smtClean="0"/>
              <a:t>17.04.2021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150782-F08C-4FD5-99F7-4D272C6155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8386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dirty="0" smtClean="0"/>
              <a:t>PUSK</a:t>
            </a:r>
            <a:endParaRPr lang="ru-RU" sz="72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131840" y="6237312"/>
            <a:ext cx="6400800" cy="1752600"/>
          </a:xfrm>
        </p:spPr>
        <p:txBody>
          <a:bodyPr/>
          <a:lstStyle/>
          <a:p>
            <a:r>
              <a:rPr lang="ru-RU" dirty="0" smtClean="0">
                <a:solidFill>
                  <a:schemeClr val="tx1"/>
                </a:solidFill>
              </a:rPr>
              <a:t>Казанкин Кирилл Дмитриевич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8664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 smtClean="0"/>
              <a:t>Введение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В образовании очень часто используются презентации, но к сожалению не каждый умеет делать их хорошо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Поэтому было решено создать сайт, который поможет улучшить качество презентации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82781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 smtClean="0"/>
              <a:t>технологии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123728" y="1615063"/>
            <a:ext cx="5410944" cy="47462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 smtClean="0"/>
              <a:t>Python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4400" dirty="0" smtClean="0"/>
              <a:t>python-</a:t>
            </a:r>
            <a:r>
              <a:rPr lang="en-US" sz="4400" dirty="0" err="1" smtClean="0"/>
              <a:t>pptx</a:t>
            </a:r>
            <a:r>
              <a:rPr lang="ru-RU" sz="4400" dirty="0" smtClean="0"/>
              <a:t>, </a:t>
            </a:r>
            <a:r>
              <a:rPr lang="en-US" sz="4400" dirty="0" smtClean="0"/>
              <a:t>PIL</a:t>
            </a:r>
            <a:endParaRPr lang="ru-RU" sz="4400" dirty="0"/>
          </a:p>
        </p:txBody>
      </p:sp>
      <p:pic>
        <p:nvPicPr>
          <p:cNvPr id="1026" name="Picture 2" descr="C:\Users\User\Desktop\pyth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556792"/>
            <a:ext cx="1089114" cy="1082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User\Desktop\1200px-Flask_logo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208" y="3212976"/>
            <a:ext cx="3327688" cy="1303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User\Desktop\pyth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157192"/>
            <a:ext cx="1089114" cy="1082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7134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 smtClean="0"/>
              <a:t>Вывод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В результате был создан прототип сайта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В будущем планируется дополнить алгоритм проверки презентаций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9535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800" dirty="0" smtClean="0"/>
              <a:t>Спасибо за внимание</a:t>
            </a:r>
            <a:endParaRPr lang="ru-RU" sz="48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209549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54</Words>
  <Application>Microsoft Office PowerPoint</Application>
  <PresentationFormat>Экран (4:3)</PresentationFormat>
  <Paragraphs>19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Тема Office</vt:lpstr>
      <vt:lpstr>PUSK</vt:lpstr>
      <vt:lpstr>Введение</vt:lpstr>
      <vt:lpstr>технологии</vt:lpstr>
      <vt:lpstr>Вывод</vt:lpstr>
      <vt:lpstr>Спасибо за внимание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PUSK</dc:title>
  <dc:creator>Казанкин Кирилл</dc:creator>
  <cp:lastModifiedBy>Казанкин Кирилл</cp:lastModifiedBy>
  <cp:revision>6</cp:revision>
  <dcterms:created xsi:type="dcterms:W3CDTF">2021-04-17T09:28:28Z</dcterms:created>
  <dcterms:modified xsi:type="dcterms:W3CDTF">2021-04-17T10:28:13Z</dcterms:modified>
</cp:coreProperties>
</file>