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58" r:id="rId4"/>
    <p:sldId id="262" r:id="rId5"/>
    <p:sldId id="259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E05A"/>
    <a:srgbClr val="0914F7"/>
    <a:srgbClr val="FFFFFF"/>
    <a:srgbClr val="010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38070-A106-456E-9569-8EAC298C1E8B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33EB2-6C1C-4973-89FE-CD315BCDD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64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(1)</a:t>
            </a:r>
            <a:br>
              <a:rPr lang="en-US" dirty="0"/>
            </a:br>
            <a:r>
              <a:rPr lang="en-US" dirty="0"/>
              <a:t>RGB (1)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9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(1)</a:t>
            </a:r>
            <a:br>
              <a:rPr lang="en-US" dirty="0"/>
            </a:br>
            <a:r>
              <a:rPr lang="en-US" dirty="0"/>
              <a:t>SCHEME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8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PATTERNED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1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(3)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3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(5)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0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(6)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02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24</Words>
  <Application>Microsoft Office PowerPoint</Application>
  <PresentationFormat>Экран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SOLID (1) RGB (1)</vt:lpstr>
      <vt:lpstr>SOLID (1) SCHEME (2)</vt:lpstr>
      <vt:lpstr>PATTERNED (2)</vt:lpstr>
      <vt:lpstr>GRADIENT (3)</vt:lpstr>
      <vt:lpstr>BACKGROUND (5)</vt:lpstr>
      <vt:lpstr>PICTURE (6)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Креативность</dc:title>
  <dc:creator>User</dc:creator>
  <cp:lastModifiedBy>Казанкин Кирилл</cp:lastModifiedBy>
  <cp:revision>45</cp:revision>
  <dcterms:created xsi:type="dcterms:W3CDTF">2021-01-30T10:34:33Z</dcterms:created>
  <dcterms:modified xsi:type="dcterms:W3CDTF">2021-02-02T10:27:09Z</dcterms:modified>
</cp:coreProperties>
</file>