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EE05A"/>
    <a:srgbClr val="0914F7"/>
    <a:srgbClr val="FFFFFF"/>
    <a:srgbClr val="010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8374E-F6F7-4A03-B383-17D9155898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187DEEB-72E2-40E7-B6DA-060AA9AA7472}">
      <dgm:prSet phldrT="[Текст]"/>
      <dgm:spPr/>
      <dgm:t>
        <a:bodyPr/>
        <a:lstStyle/>
        <a:p>
          <a:r>
            <a:rPr lang="en-US" dirty="0" smtClean="0"/>
            <a:t>None</a:t>
          </a:r>
          <a:endParaRPr lang="ru-RU" dirty="0"/>
        </a:p>
      </dgm:t>
    </dgm:pt>
    <dgm:pt modelId="{C31A4EDD-D87E-476B-887E-4ED798406FF0}" type="parTrans" cxnId="{25A05773-F633-4844-8B1B-51E85432243D}">
      <dgm:prSet/>
      <dgm:spPr/>
      <dgm:t>
        <a:bodyPr/>
        <a:lstStyle/>
        <a:p>
          <a:endParaRPr lang="ru-RU"/>
        </a:p>
      </dgm:t>
    </dgm:pt>
    <dgm:pt modelId="{BA270DA8-36E2-4857-9EE7-51CD2F2B792E}" type="sibTrans" cxnId="{25A05773-F633-4844-8B1B-51E85432243D}">
      <dgm:prSet/>
      <dgm:spPr/>
      <dgm:t>
        <a:bodyPr/>
        <a:lstStyle/>
        <a:p>
          <a:endParaRPr lang="ru-RU"/>
        </a:p>
      </dgm:t>
    </dgm:pt>
    <dgm:pt modelId="{274EBF18-154B-441F-8146-18EA49417576}">
      <dgm:prSet phldrT="[Текст]"/>
      <dgm:spPr/>
      <dgm:t>
        <a:bodyPr/>
        <a:lstStyle/>
        <a:p>
          <a:r>
            <a:rPr lang="en-US" dirty="0" smtClean="0"/>
            <a:t>None</a:t>
          </a:r>
          <a:endParaRPr lang="ru-RU" dirty="0"/>
        </a:p>
      </dgm:t>
    </dgm:pt>
    <dgm:pt modelId="{473FC923-8E74-4CA7-8E00-5D006CBE144A}" type="parTrans" cxnId="{11D394C0-420E-4516-9851-1B39594169BD}">
      <dgm:prSet/>
      <dgm:spPr/>
      <dgm:t>
        <a:bodyPr/>
        <a:lstStyle/>
        <a:p>
          <a:endParaRPr lang="ru-RU"/>
        </a:p>
      </dgm:t>
    </dgm:pt>
    <dgm:pt modelId="{B1EF3AF7-9FD3-4474-B22A-87EC9CD2C7A1}" type="sibTrans" cxnId="{11D394C0-420E-4516-9851-1B39594169BD}">
      <dgm:prSet/>
      <dgm:spPr/>
      <dgm:t>
        <a:bodyPr/>
        <a:lstStyle/>
        <a:p>
          <a:endParaRPr lang="ru-RU"/>
        </a:p>
      </dgm:t>
    </dgm:pt>
    <dgm:pt modelId="{75E8B018-F522-42DB-8B49-43E11ED1C02E}">
      <dgm:prSet phldrT="[Текст]"/>
      <dgm:spPr/>
      <dgm:t>
        <a:bodyPr/>
        <a:lstStyle/>
        <a:p>
          <a:r>
            <a:rPr lang="en-US" dirty="0" smtClean="0"/>
            <a:t>None</a:t>
          </a:r>
          <a:endParaRPr lang="ru-RU" dirty="0"/>
        </a:p>
      </dgm:t>
    </dgm:pt>
    <dgm:pt modelId="{1D3EB35B-927C-4276-8474-D8DA2A929DA7}" type="parTrans" cxnId="{6F2CCE15-4EC0-4641-84ED-6AC4E46FE6D4}">
      <dgm:prSet/>
      <dgm:spPr/>
      <dgm:t>
        <a:bodyPr/>
        <a:lstStyle/>
        <a:p>
          <a:endParaRPr lang="ru-RU"/>
        </a:p>
      </dgm:t>
    </dgm:pt>
    <dgm:pt modelId="{171762CB-B907-4105-8590-4FCD1EA4DF01}" type="sibTrans" cxnId="{6F2CCE15-4EC0-4641-84ED-6AC4E46FE6D4}">
      <dgm:prSet/>
      <dgm:spPr/>
      <dgm:t>
        <a:bodyPr/>
        <a:lstStyle/>
        <a:p>
          <a:endParaRPr lang="ru-RU"/>
        </a:p>
      </dgm:t>
    </dgm:pt>
    <dgm:pt modelId="{4D54D107-DC10-4428-8B7C-E1842286863D}">
      <dgm:prSet phldrT="[Текст]"/>
      <dgm:spPr/>
      <dgm:t>
        <a:bodyPr/>
        <a:lstStyle/>
        <a:p>
          <a:r>
            <a:rPr lang="en-US" dirty="0" smtClean="0"/>
            <a:t>None</a:t>
          </a:r>
          <a:endParaRPr lang="ru-RU" dirty="0"/>
        </a:p>
      </dgm:t>
    </dgm:pt>
    <dgm:pt modelId="{7DF95D48-06FE-43C2-938A-C479D39EC674}" type="parTrans" cxnId="{F943AAAD-91CB-4D26-A394-20D42AF97C93}">
      <dgm:prSet/>
      <dgm:spPr/>
      <dgm:t>
        <a:bodyPr/>
        <a:lstStyle/>
        <a:p>
          <a:endParaRPr lang="ru-RU"/>
        </a:p>
      </dgm:t>
    </dgm:pt>
    <dgm:pt modelId="{65B51E42-F699-4F8D-92EC-5BE62D99E967}" type="sibTrans" cxnId="{F943AAAD-91CB-4D26-A394-20D42AF97C93}">
      <dgm:prSet/>
      <dgm:spPr/>
      <dgm:t>
        <a:bodyPr/>
        <a:lstStyle/>
        <a:p>
          <a:endParaRPr lang="ru-RU"/>
        </a:p>
      </dgm:t>
    </dgm:pt>
    <dgm:pt modelId="{533406A8-0EC2-4D2A-BFC4-9B8B69928568}">
      <dgm:prSet phldrT="[Текст]"/>
      <dgm:spPr/>
      <dgm:t>
        <a:bodyPr/>
        <a:lstStyle/>
        <a:p>
          <a:r>
            <a:rPr lang="en-US" dirty="0" smtClean="0"/>
            <a:t>None</a:t>
          </a:r>
          <a:endParaRPr lang="ru-RU" dirty="0"/>
        </a:p>
      </dgm:t>
    </dgm:pt>
    <dgm:pt modelId="{70A14A27-626A-4131-AAC9-89C532DB407E}" type="parTrans" cxnId="{D41C90B7-C4F5-46CC-8D61-35384F83691C}">
      <dgm:prSet/>
      <dgm:spPr/>
      <dgm:t>
        <a:bodyPr/>
        <a:lstStyle/>
        <a:p>
          <a:endParaRPr lang="ru-RU"/>
        </a:p>
      </dgm:t>
    </dgm:pt>
    <dgm:pt modelId="{128F7FE1-401F-4083-B241-55056DC8BDAF}" type="sibTrans" cxnId="{D41C90B7-C4F5-46CC-8D61-35384F83691C}">
      <dgm:prSet/>
      <dgm:spPr/>
      <dgm:t>
        <a:bodyPr/>
        <a:lstStyle/>
        <a:p>
          <a:endParaRPr lang="ru-RU"/>
        </a:p>
      </dgm:t>
    </dgm:pt>
    <dgm:pt modelId="{6FD47EA4-1A7C-471F-9C0F-DE36D1F36629}" type="pres">
      <dgm:prSet presAssocID="{8878374E-F6F7-4A03-B383-17D9155898A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EB5E111-9D0B-4425-8EC8-3F170FF7435B}" type="pres">
      <dgm:prSet presAssocID="{B187DEEB-72E2-40E7-B6DA-060AA9AA74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48C6CB-54F2-4CF9-9D6C-54D21B708EC2}" type="pres">
      <dgm:prSet presAssocID="{BA270DA8-36E2-4857-9EE7-51CD2F2B792E}" presName="sibTrans" presStyleCnt="0"/>
      <dgm:spPr/>
    </dgm:pt>
    <dgm:pt modelId="{DECA421D-E656-4CDC-AD43-368CA9BBB38A}" type="pres">
      <dgm:prSet presAssocID="{274EBF18-154B-441F-8146-18EA494175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2A7804-793E-4EA9-9F88-4D2CDBE216EB}" type="pres">
      <dgm:prSet presAssocID="{B1EF3AF7-9FD3-4474-B22A-87EC9CD2C7A1}" presName="sibTrans" presStyleCnt="0"/>
      <dgm:spPr/>
    </dgm:pt>
    <dgm:pt modelId="{C39A6C81-C116-4C5D-9D82-66463B647A99}" type="pres">
      <dgm:prSet presAssocID="{75E8B018-F522-42DB-8B49-43E11ED1C0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C67991-69E3-4155-9341-916680179C66}" type="pres">
      <dgm:prSet presAssocID="{171762CB-B907-4105-8590-4FCD1EA4DF01}" presName="sibTrans" presStyleCnt="0"/>
      <dgm:spPr/>
    </dgm:pt>
    <dgm:pt modelId="{F79A86DE-5263-4FD3-B676-42475FCB1A33}" type="pres">
      <dgm:prSet presAssocID="{4D54D107-DC10-4428-8B7C-E1842286863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58CA66-FAF2-4E39-BC2F-F64B82030F79}" type="pres">
      <dgm:prSet presAssocID="{65B51E42-F699-4F8D-92EC-5BE62D99E967}" presName="sibTrans" presStyleCnt="0"/>
      <dgm:spPr/>
    </dgm:pt>
    <dgm:pt modelId="{1078DA04-4CEB-4AC9-AD8C-5D34D364A7B7}" type="pres">
      <dgm:prSet presAssocID="{533406A8-0EC2-4D2A-BFC4-9B8B6992856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43AAAD-91CB-4D26-A394-20D42AF97C93}" srcId="{8878374E-F6F7-4A03-B383-17D9155898AE}" destId="{4D54D107-DC10-4428-8B7C-E1842286863D}" srcOrd="3" destOrd="0" parTransId="{7DF95D48-06FE-43C2-938A-C479D39EC674}" sibTransId="{65B51E42-F699-4F8D-92EC-5BE62D99E967}"/>
    <dgm:cxn modelId="{11D394C0-420E-4516-9851-1B39594169BD}" srcId="{8878374E-F6F7-4A03-B383-17D9155898AE}" destId="{274EBF18-154B-441F-8146-18EA49417576}" srcOrd="1" destOrd="0" parTransId="{473FC923-8E74-4CA7-8E00-5D006CBE144A}" sibTransId="{B1EF3AF7-9FD3-4474-B22A-87EC9CD2C7A1}"/>
    <dgm:cxn modelId="{E7DC246A-2BCC-45DD-9860-66339A05F5F9}" type="presOf" srcId="{533406A8-0EC2-4D2A-BFC4-9B8B69928568}" destId="{1078DA04-4CEB-4AC9-AD8C-5D34D364A7B7}" srcOrd="0" destOrd="0" presId="urn:microsoft.com/office/officeart/2005/8/layout/default"/>
    <dgm:cxn modelId="{6F2CCE15-4EC0-4641-84ED-6AC4E46FE6D4}" srcId="{8878374E-F6F7-4A03-B383-17D9155898AE}" destId="{75E8B018-F522-42DB-8B49-43E11ED1C02E}" srcOrd="2" destOrd="0" parTransId="{1D3EB35B-927C-4276-8474-D8DA2A929DA7}" sibTransId="{171762CB-B907-4105-8590-4FCD1EA4DF01}"/>
    <dgm:cxn modelId="{66564D2F-F642-4552-BF3F-80C31930FA5B}" type="presOf" srcId="{4D54D107-DC10-4428-8B7C-E1842286863D}" destId="{F79A86DE-5263-4FD3-B676-42475FCB1A33}" srcOrd="0" destOrd="0" presId="urn:microsoft.com/office/officeart/2005/8/layout/default"/>
    <dgm:cxn modelId="{C1C964BE-3103-475A-BBA7-69EA37AA5933}" type="presOf" srcId="{8878374E-F6F7-4A03-B383-17D9155898AE}" destId="{6FD47EA4-1A7C-471F-9C0F-DE36D1F36629}" srcOrd="0" destOrd="0" presId="urn:microsoft.com/office/officeart/2005/8/layout/default"/>
    <dgm:cxn modelId="{25A05773-F633-4844-8B1B-51E85432243D}" srcId="{8878374E-F6F7-4A03-B383-17D9155898AE}" destId="{B187DEEB-72E2-40E7-B6DA-060AA9AA7472}" srcOrd="0" destOrd="0" parTransId="{C31A4EDD-D87E-476B-887E-4ED798406FF0}" sibTransId="{BA270DA8-36E2-4857-9EE7-51CD2F2B792E}"/>
    <dgm:cxn modelId="{1C4A5179-AC13-4177-A9F8-B5323A24D91B}" type="presOf" srcId="{B187DEEB-72E2-40E7-B6DA-060AA9AA7472}" destId="{FEB5E111-9D0B-4425-8EC8-3F170FF7435B}" srcOrd="0" destOrd="0" presId="urn:microsoft.com/office/officeart/2005/8/layout/default"/>
    <dgm:cxn modelId="{D41C90B7-C4F5-46CC-8D61-35384F83691C}" srcId="{8878374E-F6F7-4A03-B383-17D9155898AE}" destId="{533406A8-0EC2-4D2A-BFC4-9B8B69928568}" srcOrd="4" destOrd="0" parTransId="{70A14A27-626A-4131-AAC9-89C532DB407E}" sibTransId="{128F7FE1-401F-4083-B241-55056DC8BDAF}"/>
    <dgm:cxn modelId="{B81A872A-66EC-4C89-9D3A-3920042827F5}" type="presOf" srcId="{274EBF18-154B-441F-8146-18EA49417576}" destId="{DECA421D-E656-4CDC-AD43-368CA9BBB38A}" srcOrd="0" destOrd="0" presId="urn:microsoft.com/office/officeart/2005/8/layout/default"/>
    <dgm:cxn modelId="{1DEAE80E-EFB3-4F6F-A689-C2E4211F03DE}" type="presOf" srcId="{75E8B018-F522-42DB-8B49-43E11ED1C02E}" destId="{C39A6C81-C116-4C5D-9D82-66463B647A99}" srcOrd="0" destOrd="0" presId="urn:microsoft.com/office/officeart/2005/8/layout/default"/>
    <dgm:cxn modelId="{11A7AC99-1A20-4169-B5DF-6CADC47E8363}" type="presParOf" srcId="{6FD47EA4-1A7C-471F-9C0F-DE36D1F36629}" destId="{FEB5E111-9D0B-4425-8EC8-3F170FF7435B}" srcOrd="0" destOrd="0" presId="urn:microsoft.com/office/officeart/2005/8/layout/default"/>
    <dgm:cxn modelId="{A594C557-4EB7-4F44-AE43-BFFF130D43EA}" type="presParOf" srcId="{6FD47EA4-1A7C-471F-9C0F-DE36D1F36629}" destId="{B348C6CB-54F2-4CF9-9D6C-54D21B708EC2}" srcOrd="1" destOrd="0" presId="urn:microsoft.com/office/officeart/2005/8/layout/default"/>
    <dgm:cxn modelId="{AE26C958-94DA-48AC-A7EC-0D2246BE8C33}" type="presParOf" srcId="{6FD47EA4-1A7C-471F-9C0F-DE36D1F36629}" destId="{DECA421D-E656-4CDC-AD43-368CA9BBB38A}" srcOrd="2" destOrd="0" presId="urn:microsoft.com/office/officeart/2005/8/layout/default"/>
    <dgm:cxn modelId="{DF12B478-3E4F-49A4-A147-DCC3B463B343}" type="presParOf" srcId="{6FD47EA4-1A7C-471F-9C0F-DE36D1F36629}" destId="{EE2A7804-793E-4EA9-9F88-4D2CDBE216EB}" srcOrd="3" destOrd="0" presId="urn:microsoft.com/office/officeart/2005/8/layout/default"/>
    <dgm:cxn modelId="{E71AB0D2-82A9-45A4-9D7E-99E7A42195BD}" type="presParOf" srcId="{6FD47EA4-1A7C-471F-9C0F-DE36D1F36629}" destId="{C39A6C81-C116-4C5D-9D82-66463B647A99}" srcOrd="4" destOrd="0" presId="urn:microsoft.com/office/officeart/2005/8/layout/default"/>
    <dgm:cxn modelId="{92257609-8446-4DF4-9406-B4A67478271E}" type="presParOf" srcId="{6FD47EA4-1A7C-471F-9C0F-DE36D1F36629}" destId="{B0C67991-69E3-4155-9341-916680179C66}" srcOrd="5" destOrd="0" presId="urn:microsoft.com/office/officeart/2005/8/layout/default"/>
    <dgm:cxn modelId="{12729E5D-A55E-4310-83EA-A3712FC8A24E}" type="presParOf" srcId="{6FD47EA4-1A7C-471F-9C0F-DE36D1F36629}" destId="{F79A86DE-5263-4FD3-B676-42475FCB1A33}" srcOrd="6" destOrd="0" presId="urn:microsoft.com/office/officeart/2005/8/layout/default"/>
    <dgm:cxn modelId="{A4ACC731-A67F-4F9D-9AE1-D36D3B9AA1A9}" type="presParOf" srcId="{6FD47EA4-1A7C-471F-9C0F-DE36D1F36629}" destId="{4958CA66-FAF2-4E39-BC2F-F64B82030F79}" srcOrd="7" destOrd="0" presId="urn:microsoft.com/office/officeart/2005/8/layout/default"/>
    <dgm:cxn modelId="{43984FF1-7972-4E00-8C0D-C29034B7B782}" type="presParOf" srcId="{6FD47EA4-1A7C-471F-9C0F-DE36D1F36629}" destId="{1078DA04-4CEB-4AC9-AD8C-5D34D364A7B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5E111-9D0B-4425-8EC8-3F170FF7435B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None</a:t>
          </a:r>
          <a:endParaRPr lang="ru-RU" sz="5600" kern="1200" dirty="0"/>
        </a:p>
      </dsp:txBody>
      <dsp:txXfrm>
        <a:off x="916483" y="1984"/>
        <a:ext cx="2030015" cy="1218009"/>
      </dsp:txXfrm>
    </dsp:sp>
    <dsp:sp modelId="{DECA421D-E656-4CDC-AD43-368CA9BBB38A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None</a:t>
          </a:r>
          <a:endParaRPr lang="ru-RU" sz="5600" kern="1200" dirty="0"/>
        </a:p>
      </dsp:txBody>
      <dsp:txXfrm>
        <a:off x="3149500" y="1984"/>
        <a:ext cx="2030015" cy="1218009"/>
      </dsp:txXfrm>
    </dsp:sp>
    <dsp:sp modelId="{C39A6C81-C116-4C5D-9D82-66463B647A99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None</a:t>
          </a:r>
          <a:endParaRPr lang="ru-RU" sz="5600" kern="1200" dirty="0"/>
        </a:p>
      </dsp:txBody>
      <dsp:txXfrm>
        <a:off x="916483" y="1422995"/>
        <a:ext cx="2030015" cy="1218009"/>
      </dsp:txXfrm>
    </dsp:sp>
    <dsp:sp modelId="{F79A86DE-5263-4FD3-B676-42475FCB1A33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None</a:t>
          </a:r>
          <a:endParaRPr lang="ru-RU" sz="5600" kern="1200" dirty="0"/>
        </a:p>
      </dsp:txBody>
      <dsp:txXfrm>
        <a:off x="3149500" y="1422995"/>
        <a:ext cx="2030015" cy="1218009"/>
      </dsp:txXfrm>
    </dsp:sp>
    <dsp:sp modelId="{1078DA04-4CEB-4AC9-AD8C-5D34D364A7B7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None</a:t>
          </a:r>
          <a:endParaRPr lang="ru-RU" sz="5600" kern="1200" dirty="0"/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8070-A106-456E-9569-8EAC298C1E8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33EB2-6C1C-4973-89FE-CD315BCDD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64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9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7687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TEXT_BOX (17</a:t>
            </a:r>
            <a:r>
              <a:rPr lang="en-US" sz="115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6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000000"/>
                </a:solidFill>
              </a:rPr>
              <a:t>AUTO_SHAPE (1)</a:t>
            </a:r>
            <a:endParaRPr lang="ru-RU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9159" y="2420888"/>
            <a:ext cx="9153159" cy="1470025"/>
          </a:xfrm>
        </p:spPr>
        <p:txBody>
          <a:bodyPr>
            <a:noAutofit/>
          </a:bodyPr>
          <a:lstStyle/>
          <a:p>
            <a:r>
              <a:rPr lang="en-US" sz="8800" dirty="0"/>
              <a:t>PLACEHOLDER (14)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8806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0638711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8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4743" y="2967335"/>
            <a:ext cx="5014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AUTO_SHAPE (1)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36062" y="4581128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12345678910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2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</Words>
  <Application>Microsoft Office PowerPoint</Application>
  <PresentationFormat>Экран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PLACEHOLDER (14)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Креативность</dc:title>
  <dc:creator>User</dc:creator>
  <cp:lastModifiedBy>Казанкин Кирилл</cp:lastModifiedBy>
  <cp:revision>59</cp:revision>
  <dcterms:created xsi:type="dcterms:W3CDTF">2021-01-30T10:34:33Z</dcterms:created>
  <dcterms:modified xsi:type="dcterms:W3CDTF">2021-03-08T08:30:21Z</dcterms:modified>
</cp:coreProperties>
</file>