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>
                <a:solidFill>
                  <a:schemeClr val="bg1"/>
                </a:solidFill>
              </a:rPr>
              <a:t>Креативность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5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264696"/>
          </a:xfrm>
        </p:spPr>
        <p:txBody>
          <a:bodyPr>
            <a:normAutofit/>
          </a:bodyPr>
          <a:lstStyle/>
          <a:p>
            <a:r>
              <a:rPr lang="ru-RU" sz="4400" dirty="0"/>
              <a:t>Креативность – это способность к принятию и созданию новых идей, отклоняющихся от традиционных или принятых схем мышления. Креативность человека – это неоднородное сочетание, содержащее несколько характеристик: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255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Продуктивность </a:t>
            </a:r>
            <a:r>
              <a:rPr lang="ru-RU" sz="2200" dirty="0"/>
              <a:t>- происходит от английского слова «</a:t>
            </a:r>
            <a:r>
              <a:rPr lang="ru-RU" sz="2200" dirty="0" err="1"/>
              <a:t>productivity</a:t>
            </a:r>
            <a:r>
              <a:rPr lang="ru-RU" sz="2200" dirty="0"/>
              <a:t>». Изначально оно применялось в сельскохозяйственной и животноводческой деятельности с целью выявления наиболее плодовитых и дающих потомство экземпляров. По мере развития промышленности данный термин стал применяться в производстве – в русском языке аналогичным данному слову стало понятие «производительность». В настоящее же время термин «продуктивность» используется для оценки творческого потенциала человека, являясь отражением его способности к производству объектов творчества. Так же продуктивность является способностью человека к созданию определённого количества чего-либо или совершению определённого объёма действий за конкретный промежуток времени. Продуктивность является не врождённым свойством личности, а приобретаемым, а значит, её можно назвать навыком, который можно развивать и улучшать. Если человек продуктивен, то это будет проявляться во всей его деятельности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Высокая продуктивность – это основа высоких результатов, достигая которых человек получает удовлетворение и радость от того, чем он занимается.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70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000" b="1" dirty="0"/>
              <a:t>Гибкость мышления </a:t>
            </a:r>
            <a:r>
              <a:rPr lang="ru-RU" sz="2000" dirty="0"/>
              <a:t>- способность человека находить новые решения и умение эффективно использовать имеющийся в наличии исходный материал, а также быстро изменять своё мышление и поведение, в зависимости от ситуации. Гибкость мышления говорит о том, что человек может видеть любую конкретную ситуацию в процессе развития и прогнозировать её вероятный исход. Благодаря гибкости мышления человек имеет возможность максимально быстро находить выход из сложных положений и правильные решения трудных задач, а также устранять </a:t>
            </a:r>
            <a:r>
              <a:rPr lang="ru-RU" sz="2000" dirty="0" err="1"/>
              <a:t>внутриличностные</a:t>
            </a:r>
            <a:r>
              <a:rPr lang="ru-RU" sz="2000" dirty="0"/>
              <a:t> конфликты. Особой важностью гибкость мышления обладает для творческих людей, т.к. позволяет им постоянно черпать новые идеи. Если же говорить о научной деятельности и процессе обучения, то обсуждаемое нами качество делает их в разы эффективнее. То же касается и бизнеса: если человек не обладает способностью мыслить быстро и гибко, то и успех будет маловероятен. А вкупе с такими качествами как дипломатичность и</a:t>
            </a:r>
            <a:br>
              <a:rPr lang="ru-RU" sz="2000" dirty="0"/>
            </a:br>
            <a:r>
              <a:rPr lang="ru-RU" sz="2000" dirty="0"/>
              <a:t>сговорчивость гибкий ум позволяет избегать любого рода конфронтации, конфликтных ситуаций, а также разрешать споры и грамотно вести переговоры.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49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r"/>
            <a:r>
              <a:rPr lang="ru-RU" sz="2200" b="1" dirty="0"/>
              <a:t>Оригинальность</a:t>
            </a:r>
            <a:r>
              <a:rPr lang="ru-RU" sz="2200" dirty="0"/>
              <a:t> </a:t>
            </a:r>
            <a:r>
              <a:rPr lang="ru-RU" sz="2200" b="1" dirty="0"/>
              <a:t>мышления</a:t>
            </a:r>
            <a:r>
              <a:rPr lang="ru-RU" sz="2200" dirty="0"/>
              <a:t> - способность человека к выдвижению новых, необычных и неожиданных идей, которые существенно отличаются от уже известных, общепринятых. Оригинальность мышления может проявляться в деятельности, общении, взаимодействии с другими людьми. Огромное количество специалистов считают оригинальность одной из основных особенностей творческих людей. Оригинальность мышления позволяет не только генерировать новые идеи или создавать интересные проекты, но также и разрабатывать уже существующие. А это оказывает поддержку человеку как в творчестве, так и в научной, образовательной, технической, предпринимательской и любой другой деятельности. Но не следует забывать и о том, что оригинальность мышления довольно часто связана с критической оценкой новых идей окружающими. Часто можно наблюдать такие ситуации, когда оригинальные идеи «в штыки» воспринимаются другими людьми. Человек, обладающий оригинальным мышлением, должен развивать и другие качества своей личности, такие как умение убеждать и аргументировать свою точку зрения, противостоять стрессам и давлению со стороны, </a:t>
            </a:r>
            <a:r>
              <a:rPr lang="ru-RU" sz="2200" dirty="0" err="1"/>
              <a:t>неконфликтность</a:t>
            </a:r>
            <a:r>
              <a:rPr lang="ru-RU" sz="2200" dirty="0"/>
              <a:t>, коммуникабельность и т.д.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379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2400" b="1" dirty="0"/>
              <a:t>Навык решения сложных проблем </a:t>
            </a:r>
            <a:r>
              <a:rPr lang="ru-RU" sz="2400" dirty="0"/>
              <a:t>- навык, включающий в себя две составляющие – аналитическую и практическую. Аналитическая составляющая отвечает за анализ возникшей проблемы, разработку возможных вариантов её решения. А практическая составляющая отвечает за переход от теории к практике. Умение решать сложные проблемы обладает уникальным свойством – учитывая то, что это навык, его можно всячески развивать и культивировать. Причём, чем сложнее задачи человек ставит перед собой, тем большим потенциалом в плане решения проблем он начинает обладать. Навык решения проблем очень важен для человека в его повседневной жизни, т.к. проблемы систематически возникают в абсолютно любой сфере жизнедеятельности: творчестве, науке, бизнесе, социальной, технической работе и т.д. Продуктивность, гибкость и оригинальность мышления, а также навык решения сложных проблем поддаются развитию.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0023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636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Креативность</vt:lpstr>
      <vt:lpstr>Презентация PowerPoint</vt:lpstr>
      <vt:lpstr>Презентация PowerPoint</vt:lpstr>
      <vt:lpstr>Гибкость мышления - способность человека находить новые решения и умение эффективно использовать имеющийся в наличии исходный материал, а также быстро изменять своё мышление и поведение, в зависимости от ситуации. Гибкость мышления говорит о том, что человек может видеть любую конкретную ситуацию в процессе развития и прогнозировать её вероятный исход. Благодаря гибкости мышления человек имеет возможность максимально быстро находить выход из сложных положений и правильные решения трудных задач, а также устранять внутриличностные конфликты. Особой важностью гибкость мышления обладает для творческих людей, т.к. позволяет им постоянно черпать новые идеи. Если же говорить о научной деятельности и процессе обучения, то обсуждаемое нами качество делает их в разы эффективнее. То же касается и бизнеса: если человек не обладает способностью мыслить быстро и гибко, то и успех будет маловероятен. А вкупе с такими качествами как дипломатичность и сговорчивость гибкий ум позволяет избегать любого рода конфронтации, конфликтных ситуаций, а также разрешать споры и грамотно вести переговоры. </vt:lpstr>
      <vt:lpstr>Оригинальность мышления - способность человека к выдвижению новых, необычных и неожиданных идей, которые существенно отличаются от уже известных, общепринятых. Оригинальность мышления может проявляться в деятельности, общении, взаимодействии с другими людьми. Огромное количество специалистов считают оригинальность одной из основных особенностей творческих людей. Оригинальность мышления позволяет не только генерировать новые идеи или создавать интересные проекты, но также и разрабатывать уже существующие. А это оказывает поддержку человеку как в творчестве, так и в научной, образовательной, технической, предпринимательской и любой другой деятельности. Но не следует забывать и о том, что оригинальность мышления довольно часто связана с критической оценкой новых идей окружающими. Часто можно наблюдать такие ситуации, когда оригинальные идеи «в штыки» воспринимаются другими людьми. Человек, обладающий оригинальным мышлением, должен развивать и другие качества своей личности, такие как умение убеждать и аргументировать свою точку зрения, противостоять стрессам и давлению со стороны, неконфликтность, коммуникабельность и т.д.</vt:lpstr>
      <vt:lpstr>Навык решения сложных проблем - навык, включающий в себя две составляющие – аналитическую и практическую. Аналитическая составляющая отвечает за анализ возникшей проблемы, разработку возможных вариантов её решения. А практическая составляющая отвечает за переход от теории к практике. Умение решать сложные проблемы обладает уникальным свойством – учитывая то, что это навык, его можно всячески развивать и культивировать. Причём, чем сложнее задачи человек ставит перед собой, тем большим потенциалом в плане решения проблем он начинает обладать. Навык решения проблем очень важен для человека в его повседневной жизни, т.к. проблемы систематически возникают в абсолютно любой сфере жизнедеятельности: творчестве, науке, бизнесе, социальной, технической работе и т.д. Продуктивность, гибкость и оригинальность мышления, а также навык решения сложных проблем поддаются развитию.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Креативность</dc:title>
  <dc:creator>User</dc:creator>
  <cp:lastModifiedBy>Казанкин Кирилл</cp:lastModifiedBy>
  <cp:revision>4</cp:revision>
  <dcterms:created xsi:type="dcterms:W3CDTF">2021-01-30T10:34:33Z</dcterms:created>
  <dcterms:modified xsi:type="dcterms:W3CDTF">2021-01-31T08:50:59Z</dcterms:modified>
</cp:coreProperties>
</file>