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35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8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5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46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8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1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00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706B-6627-4BD6-8816-0B8CD28D5DDC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B89D-0C2A-44CB-B489-03ED3E94C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2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0" r="-2015"/>
          <a:stretch/>
        </p:blipFill>
        <p:spPr bwMode="auto">
          <a:xfrm>
            <a:off x="0" y="0"/>
            <a:ext cx="93551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>
            <a:normAutofit/>
          </a:bodyPr>
          <a:lstStyle/>
          <a:p>
            <a:r>
              <a:rPr lang="ru-RU" sz="7200" dirty="0" smtClean="0">
                <a:latin typeface="Franklin Gothic Medium" panose="020B0603020102020204" pitchFamily="34" charset="0"/>
              </a:rPr>
              <a:t>Заголовок слайда</a:t>
            </a:r>
            <a:endParaRPr lang="ru-RU" sz="7200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Подзаголовок</a:t>
            </a:r>
            <a:endParaRPr lang="ru-RU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r="5352" b="1404"/>
          <a:stretch/>
        </p:blipFill>
        <p:spPr bwMode="auto">
          <a:xfrm>
            <a:off x="-324544" y="-25152"/>
            <a:ext cx="985580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92696" y="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Franklin Gothic Medium" panose="020B0603020102020204" pitchFamily="34" charset="0"/>
              </a:rPr>
              <a:t>Заголовок слайда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824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Franklin Gothic Medium" panose="020B0603020102020204" pitchFamily="34" charset="0"/>
              </a:rPr>
              <a:t>Текст слайда</a:t>
            </a: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Заголовок слайда</vt:lpstr>
      <vt:lpstr>Заголовок слайда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Казанкин Кирилл</dc:creator>
  <cp:lastModifiedBy>Казанкин Кирилл</cp:lastModifiedBy>
  <cp:revision>4</cp:revision>
  <dcterms:created xsi:type="dcterms:W3CDTF">2021-03-25T16:38:06Z</dcterms:created>
  <dcterms:modified xsi:type="dcterms:W3CDTF">2021-03-25T18:36:04Z</dcterms:modified>
</cp:coreProperties>
</file>