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34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8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2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7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12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5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2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F1AD-0942-4CDC-ACF0-E1A4394DE21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B7E9-5FDF-4574-B97E-FC62F11F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r="6321"/>
          <a:stretch/>
        </p:blipFill>
        <p:spPr bwMode="auto">
          <a:xfrm>
            <a:off x="1" y="-2709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>
                <a:latin typeface="Franklin Gothic Demi" panose="020B0703020102020204" pitchFamily="34" charset="0"/>
              </a:rPr>
              <a:t>Заголовок</a:t>
            </a:r>
            <a:endParaRPr lang="ru-RU" sz="7200" dirty="0">
              <a:latin typeface="Franklin Gothic Demi" panose="020B07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подзаголовок</a:t>
            </a:r>
            <a:endParaRPr lang="ru-RU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r="7333"/>
          <a:stretch/>
        </p:blipFill>
        <p:spPr bwMode="auto">
          <a:xfrm>
            <a:off x="0" y="0"/>
            <a:ext cx="9143999" cy="68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56792" y="44624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Franklin Gothic Demi" panose="020B0703020102020204" pitchFamily="34" charset="0"/>
              </a:rPr>
              <a:t>Заголовок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Franklin Gothic Demi" panose="020B0703020102020204" pitchFamily="34" charset="0"/>
              </a:rPr>
              <a:t>Текст</a:t>
            </a:r>
            <a:endParaRPr lang="ru-RU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Заголовок</vt:lpstr>
      <vt:lpstr>Заголовок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Казанкин Кирилл</dc:creator>
  <cp:lastModifiedBy>Казанкин Кирилл</cp:lastModifiedBy>
  <cp:revision>5</cp:revision>
  <dcterms:created xsi:type="dcterms:W3CDTF">2021-03-25T14:59:16Z</dcterms:created>
  <dcterms:modified xsi:type="dcterms:W3CDTF">2021-03-25T18:40:12Z</dcterms:modified>
</cp:coreProperties>
</file>