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14E-F1ED-40ED-9AAA-EA256B158BFA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0FE-D3B3-48CF-97D9-3153E274C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74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14E-F1ED-40ED-9AAA-EA256B158BFA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0FE-D3B3-48CF-97D9-3153E274C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35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14E-F1ED-40ED-9AAA-EA256B158BFA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0FE-D3B3-48CF-97D9-3153E274C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3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14E-F1ED-40ED-9AAA-EA256B158BFA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0FE-D3B3-48CF-97D9-3153E274C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86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14E-F1ED-40ED-9AAA-EA256B158BFA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0FE-D3B3-48CF-97D9-3153E274C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90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14E-F1ED-40ED-9AAA-EA256B158BFA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0FE-D3B3-48CF-97D9-3153E274C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7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14E-F1ED-40ED-9AAA-EA256B158BFA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0FE-D3B3-48CF-97D9-3153E274C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22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14E-F1ED-40ED-9AAA-EA256B158BFA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0FE-D3B3-48CF-97D9-3153E274C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68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14E-F1ED-40ED-9AAA-EA256B158BFA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0FE-D3B3-48CF-97D9-3153E274C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8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14E-F1ED-40ED-9AAA-EA256B158BFA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0FE-D3B3-48CF-97D9-3153E274C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05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14E-F1ED-40ED-9AAA-EA256B158BFA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0FE-D3B3-48CF-97D9-3153E274C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7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A14E-F1ED-40ED-9AAA-EA256B158BFA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D10FE-D3B3-48CF-97D9-3153E274C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47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7866"/>
            <a:ext cx="9144000" cy="587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Franklin Gothic Demi" panose="020B0703020102020204" pitchFamily="34" charset="0"/>
              </a:rPr>
              <a:t>Заголовок слайда</a:t>
            </a:r>
            <a:endParaRPr lang="ru-RU" sz="5400" dirty="0">
              <a:latin typeface="Franklin Gothic Demi" panose="020B0703020102020204" pitchFamily="34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371600" y="1196752"/>
            <a:ext cx="6400800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подзаголовок</a:t>
            </a:r>
            <a:endParaRPr lang="ru-RU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94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User\Desktop\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43" y="0"/>
            <a:ext cx="9270043" cy="686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8983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Franklin Gothic Demi" panose="020B0703020102020204" pitchFamily="34" charset="0"/>
              </a:rPr>
              <a:t>Заголовок</a:t>
            </a:r>
            <a:endParaRPr lang="ru-RU" dirty="0">
              <a:latin typeface="Franklin Gothic Demi" panose="020B0703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Franklin Gothic Demi" panose="020B0703020102020204" pitchFamily="34" charset="0"/>
              </a:rPr>
              <a:t>Текст слайда</a:t>
            </a:r>
            <a:endParaRPr lang="ru-RU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32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</Words>
  <Application>Microsoft Office PowerPoint</Application>
  <PresentationFormat>Экран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Заголовок слайда</vt:lpstr>
      <vt:lpstr>Заголовок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Казанкин Кирилл</dc:creator>
  <cp:lastModifiedBy>Казанкин Кирилл</cp:lastModifiedBy>
  <cp:revision>2</cp:revision>
  <dcterms:created xsi:type="dcterms:W3CDTF">2021-03-25T16:41:07Z</dcterms:created>
  <dcterms:modified xsi:type="dcterms:W3CDTF">2021-03-25T18:40:16Z</dcterms:modified>
</cp:coreProperties>
</file>