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012" r:id="rId2"/>
    <p:sldId id="259" r:id="rId3"/>
    <p:sldId id="257" r:id="rId4"/>
    <p:sldId id="1035" r:id="rId5"/>
    <p:sldId id="1013" r:id="rId6"/>
    <p:sldId id="1014" r:id="rId7"/>
    <p:sldId id="1029" r:id="rId8"/>
    <p:sldId id="1030" r:id="rId9"/>
    <p:sldId id="1031" r:id="rId10"/>
    <p:sldId id="1032" r:id="rId11"/>
    <p:sldId id="1033" r:id="rId12"/>
    <p:sldId id="1034" r:id="rId13"/>
    <p:sldId id="1028" r:id="rId14"/>
    <p:sldId id="7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77308-6692-4BB1-9066-4037ADF39A72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F50CB-7872-4CF4-B6D2-CCF120F0F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6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62100D-CB7D-47A9-A071-4211445A1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5237227-322A-45A8-8ABB-EC2D675D3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864963-408B-41FA-A6D2-EB042105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225C-C42F-4961-B907-ED91F7357C95}" type="datetime1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7D834D-FFCB-44A3-AF9A-CE2C47B2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CDAC Mumbai: Kiran Waghmare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520476-E623-4C21-8658-E16CFDE6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5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A9AA43-C948-4C98-8FE5-38D8FA00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508EE7-5412-4AFE-9EC2-980D1EBE3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B29244-B417-4B94-B309-DCF2A76F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8517-CD15-4B52-92E2-2C4D60D1AFE2}" type="datetime1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FA852C-18A0-455D-9286-D3485694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CDAC Mumbai: Kiran Waghmare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639843-9560-4762-A047-CC9C7EBE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57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DBCDE0E-13BD-4FF9-9732-27A88CB25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F811D95-B0C8-4E8A-AD40-859F8C486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DFF8AB-D6A7-49F0-B764-D69FCE56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9110-4A80-4A94-BD90-BAFC6F213F63}" type="datetime1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FC82BE-45DB-429C-B22A-4FBEB3CD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CDAC Mumbai: Kiran Waghmare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8F6573-D7C6-4426-9FE2-58F98469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8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52E728-EB6A-4E0A-8DE5-BF16DD58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24766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08B903-B920-4C8E-AB06-62D1EE55D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527"/>
            <a:ext cx="10515600" cy="5179436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33CC"/>
                </a:solidFill>
              </a:defRPr>
            </a:lvl1pPr>
            <a:lvl2pPr>
              <a:defRPr sz="2800"/>
            </a:lvl2pPr>
            <a:lvl3pPr>
              <a:defRPr sz="2400">
                <a:solidFill>
                  <a:schemeClr val="accent2"/>
                </a:solidFill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D2351B-3B20-44F1-AD27-6E72422E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6B4E-B581-4575-BE15-9A2199A3AF74}" type="datetime1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06659E-D72C-4C5C-9FF2-3237573B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CDAC Mumbai: Kiran Waghmare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8B0832-0033-4E10-AA6E-842E1A5F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23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9463FF-6BD6-4A80-B96F-16AE8073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FFEEE1-B93C-49B2-998C-5F901D89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33C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2D8DF3-B0FA-45AB-8419-B0BF30CA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78BC-CA1C-46A4-A1D3-A6A8FBB6148C}" type="datetime1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132BFB-C6CB-4407-B7C5-487666B1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CDAC Mumbai: Kiran Waghmare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1B28-336D-4494-9F63-189A6898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74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3449F7-CD56-4931-8777-011C5782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7D1A75-E675-4D98-8857-C42599AA0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33CC"/>
                </a:solidFill>
              </a:defRPr>
            </a:lvl1pPr>
            <a:lvl3pPr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BED1E3-9096-4282-8176-2CCA43E7A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33CC"/>
                </a:solidFill>
              </a:defRPr>
            </a:lvl1pPr>
            <a:lvl3pPr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65FE5B-08A4-467C-8711-AFB067BF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B156-C8D1-4CB7-B5D6-1ED571DAA4DA}" type="datetime1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2886C4-A5E1-483E-98AC-A151E87F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CDAC Mumbai: Kiran Waghmare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4276B1-415E-45DE-958E-D9696CFC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8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3EF396-D948-4154-B70D-B684D443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AAA0F8-F45A-45D9-AA6E-844E73AA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2A0767-76AA-422A-95BB-D0158E8A2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ACD1BC7-7369-4117-AF54-90112C14B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9A5EF3-FF73-4968-B79F-F4FA5CD21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739EDC4-F047-4749-8EF3-D54CB50F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F-F2EA-4680-9ED2-C1BB3B44ECBB}" type="datetime1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F673C1A-9CA7-4E44-99BD-AAE2CB50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CDAC Mumbai: Kiran Waghmare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761F971-6936-4912-9AFE-32BA3EB1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2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5E37C6-2C0F-4AE8-9F1B-BBAD6AEF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9" y="136525"/>
            <a:ext cx="10515600" cy="44767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F256DA9-BCE0-48D2-B91F-19CEF610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342-3A57-46BB-A3D9-137508A707CE}" type="datetime1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151074-4F1D-48C9-8694-333F7224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CDAC Mumbai: Kiran Waghmare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28E0EE-2389-4FED-A225-F446AB4A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90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4A4924F-A536-429A-92CB-BA0E3A91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5C15-C2C4-495E-A5B4-31B9AA5690B4}" type="datetime1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B02B3F8-9AB1-4012-9E85-B51A04A8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CDAC Mumbai: Kiran Waghmare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187486-08C3-4876-910F-5090F301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8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7F9D6-68EE-4C83-9877-F55B21DB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005AAB-DD1D-4E6B-BFAA-E1201A1A7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6851EFA-57B5-4174-A27C-C9318FB62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4D7A5C-7B4A-432A-BB17-B73B08C9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9726-C070-4B24-AE13-9804A59EB048}" type="datetime1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5D42F2-9D22-4899-A290-5057F0EB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CDAC Mumbai: Kiran Waghmare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2F9D0B-BAAC-44AF-8EED-80ADA65E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94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66D7ED-4DB3-433C-9270-97DB13FB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45CB9B5-F21D-4FAB-8FE1-36B22924C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7DD4C3-4F1F-43F1-AD14-3C8AF0D1C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327409-DF34-41EA-AD12-6F95BEA8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436C-4EBA-4EE5-8F24-864D948EC0B3}" type="datetime1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2DDE05-8DF9-43C0-AF1B-CEA3588C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CDAC Mumbai: Kiran Waghmare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5365D4-2289-4DFD-A7EC-C8C0FD2B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80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E5230EC-C2C2-49F1-BB72-2B2BE59B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9" y="136525"/>
            <a:ext cx="10515600" cy="687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D90399-1643-437B-AB31-B71729C9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95927"/>
            <a:ext cx="10515600" cy="5281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5A9B67-B34F-4C7A-BC05-A6F867114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DADBD-2D92-4F16-8626-8D7390B2CE67}" type="datetime1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ED4C91-D673-44BB-AC74-AAD626E91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CDAC Mumbai: Kiran Waghmare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3A3D82-EA7C-4FD7-8669-C2F383B7A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E31F7-529C-4285-8840-616670BA1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12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1" kern="1200">
          <a:solidFill>
            <a:srgbClr val="0033C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987014-4E39-4315-8130-EBA1FE67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CDAC Mumbai: Kiran Waghmare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6AD95-2BFE-40E0-BAB7-C7847CAA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FA43167-7511-446E-B4FB-E45B2510D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119062"/>
            <a:ext cx="11609087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CDAC Mumbai: Kiran Waghmare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9" y="158831"/>
            <a:ext cx="11971224" cy="62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CDAC Mumbai: Kiran Waghmare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11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8" y="221412"/>
            <a:ext cx="11882387" cy="60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5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CDAC Mumbai: Kiran Waghmare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12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5" y="168404"/>
            <a:ext cx="11872450" cy="61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6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17D465E-6F8E-436E-B2F7-A0EA0044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CDAC Mumbai: Kiran Waghmare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129414-795A-43B0-B5FA-16D7F90F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13</a:t>
            </a:fld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9359C196-6508-49FC-B123-E0BF8522B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15" y="136525"/>
            <a:ext cx="76581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279CCCA-A074-40B6-ADC7-C77BB4361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74031"/>
            <a:ext cx="6162675" cy="1521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9F9CD3-FE1E-4D2F-8B2B-29D0F5402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307" y="3291758"/>
            <a:ext cx="4552950" cy="1543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AFD86E0-0A34-43E2-A527-AB1C98A1F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782" y="4746113"/>
            <a:ext cx="39909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CF3D0-8FBD-4321-AC2C-4AC524429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4E0B9E-1422-4AD6-86B1-59111C707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23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07D7042-C177-43C4-B935-7B030252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453018"/>
            <a:ext cx="11372850" cy="3475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C41E8F-B4AD-4423-ADFA-8A07B579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3712292"/>
            <a:ext cx="7086600" cy="294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4D3F9-EE65-4A8E-941D-28A37634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/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IN" i="0" dirty="0">
                <a:solidFill>
                  <a:srgbClr val="610B38"/>
                </a:solidFill>
                <a:effectLst/>
                <a:latin typeface="erdana"/>
              </a:rPr>
              <a:t>Doubly linked list</a:t>
            </a:r>
            <a:br>
              <a:rPr lang="en-IN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7EB713-63EE-4FAE-9537-ADA316CE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Doubly linked list is a complex type of linked list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which a node contains a pointer to the previous as well as the next node in the sequence. </a:t>
            </a:r>
          </a:p>
          <a:p>
            <a:pPr lvl="1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a doubly linked list, a node consists of three parts: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en-US" dirty="0"/>
              <a:t>1. Data</a:t>
            </a:r>
          </a:p>
          <a:p>
            <a:pPr marL="457200" lvl="1" indent="0">
              <a:buNone/>
            </a:pPr>
            <a:r>
              <a:rPr lang="en-US" dirty="0"/>
              <a:t>2. Pointer to the previous node</a:t>
            </a:r>
          </a:p>
          <a:p>
            <a:pPr marL="457200" lvl="1" indent="0">
              <a:buNone/>
            </a:pPr>
            <a:r>
              <a:rPr lang="en-US" dirty="0"/>
              <a:t>3. pointer to the next node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EC39F9E-586E-4CAC-ADDF-32B92DF0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988" y="4149725"/>
            <a:ext cx="5581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CDAC Mumbai: Kiran Waghmare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1" y="158226"/>
            <a:ext cx="11913611" cy="619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3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86F6772-01CC-4C32-94EC-149E897D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CDAC Mumbai: Kiran Waghmare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76D0D5E-B033-4C64-9382-2F498253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B49047-873C-475C-96BC-5DE05593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9" y="371475"/>
            <a:ext cx="11700387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0F6B7F4-5BB5-4C73-976B-D329AA6B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CDAC Mumbai: Kiran Waghmare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38967BF-A7E3-4C6B-9291-2E83BCDB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04803D0-2A0D-4804-9C49-C83F87E8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11" y="252412"/>
            <a:ext cx="11491299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CDAC Mumbai: Kiran Waghmare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7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21160"/>
            <a:ext cx="11858193" cy="62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6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CDAC Mumbai: Kiran Waghmare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13" y="172068"/>
            <a:ext cx="11758787" cy="618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CDAC Mumbai: Kiran Waghmare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1F7-529C-4285-8840-616670BA1519}" type="slidenum">
              <a:rPr lang="en-IN" smtClean="0"/>
              <a:t>9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7" y="260095"/>
            <a:ext cx="12007132" cy="595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8565</TotalTime>
  <Words>128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erdana</vt:lpstr>
      <vt:lpstr>verdana</vt:lpstr>
      <vt:lpstr>Office Theme</vt:lpstr>
      <vt:lpstr>PowerPoint Presentation</vt:lpstr>
      <vt:lpstr>PowerPoint Presentation</vt:lpstr>
      <vt:lpstr> Doubly linked list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&amp; Data Structure</dc:title>
  <dc:creator>JEEVAN WAGHMARE</dc:creator>
  <cp:lastModifiedBy>DELL</cp:lastModifiedBy>
  <cp:revision>219</cp:revision>
  <dcterms:created xsi:type="dcterms:W3CDTF">2021-05-12T05:26:22Z</dcterms:created>
  <dcterms:modified xsi:type="dcterms:W3CDTF">2024-10-01T10:16:54Z</dcterms:modified>
</cp:coreProperties>
</file>