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4"/>
  </p:notesMasterIdLst>
  <p:sldIdLst>
    <p:sldId id="259" r:id="rId5"/>
    <p:sldId id="260" r:id="rId6"/>
    <p:sldId id="258" r:id="rId7"/>
    <p:sldId id="264" r:id="rId8"/>
    <p:sldId id="275" r:id="rId9"/>
    <p:sldId id="276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271A6-7B51-BE44-54DC-3703EEDF2F19}" v="48" dt="2023-04-03T22:35:26.247"/>
    <p1510:client id="{EA59AF60-571B-436C-B16B-C3262DD892C5}" v="362" dt="2023-04-03T22:30:17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 Luethe" userId="bea10995-f139-4470-a82e-ff83dac54fd4" providerId="ADAL" clId="{EA59AF60-571B-436C-B16B-C3262DD892C5}"/>
    <pc:docChg chg="undo redo custSel addSld delSld modSld sldOrd">
      <pc:chgData name="Kira Luethe" userId="bea10995-f139-4470-a82e-ff83dac54fd4" providerId="ADAL" clId="{EA59AF60-571B-436C-B16B-C3262DD892C5}" dt="2023-04-03T22:30:17.942" v="358" actId="20577"/>
      <pc:docMkLst>
        <pc:docMk/>
      </pc:docMkLst>
      <pc:sldChg chg="modSp mod">
        <pc:chgData name="Kira Luethe" userId="bea10995-f139-4470-a82e-ff83dac54fd4" providerId="ADAL" clId="{EA59AF60-571B-436C-B16B-C3262DD892C5}" dt="2023-04-03T22:28:58.226" v="313" actId="20577"/>
        <pc:sldMkLst>
          <pc:docMk/>
          <pc:sldMk cId="3966736930" sldId="258"/>
        </pc:sldMkLst>
        <pc:spChg chg="mod">
          <ac:chgData name="Kira Luethe" userId="bea10995-f139-4470-a82e-ff83dac54fd4" providerId="ADAL" clId="{EA59AF60-571B-436C-B16B-C3262DD892C5}" dt="2023-04-03T22:28:57.846" v="312" actId="20577"/>
          <ac:spMkLst>
            <pc:docMk/>
            <pc:sldMk cId="3966736930" sldId="258"/>
            <ac:spMk id="2" creationId="{49EA6424-35BF-4DF1-BD71-2A332E958E2A}"/>
          </ac:spMkLst>
        </pc:spChg>
        <pc:spChg chg="mod">
          <ac:chgData name="Kira Luethe" userId="bea10995-f139-4470-a82e-ff83dac54fd4" providerId="ADAL" clId="{EA59AF60-571B-436C-B16B-C3262DD892C5}" dt="2023-04-03T22:28:58.226" v="313" actId="20577"/>
          <ac:spMkLst>
            <pc:docMk/>
            <pc:sldMk cId="3966736930" sldId="258"/>
            <ac:spMk id="3" creationId="{2217540A-297E-4B3C-90A4-CC9A4413CE2E}"/>
          </ac:spMkLst>
        </pc:spChg>
      </pc:sldChg>
      <pc:sldChg chg="modSp mod">
        <pc:chgData name="Kira Luethe" userId="bea10995-f139-4470-a82e-ff83dac54fd4" providerId="ADAL" clId="{EA59AF60-571B-436C-B16B-C3262DD892C5}" dt="2023-04-03T22:26:47.355" v="43" actId="20577"/>
        <pc:sldMkLst>
          <pc:docMk/>
          <pc:sldMk cId="732293291" sldId="259"/>
        </pc:sldMkLst>
        <pc:spChg chg="mod">
          <ac:chgData name="Kira Luethe" userId="bea10995-f139-4470-a82e-ff83dac54fd4" providerId="ADAL" clId="{EA59AF60-571B-436C-B16B-C3262DD892C5}" dt="2023-04-03T22:26:00.916" v="20" actId="20577"/>
          <ac:spMkLst>
            <pc:docMk/>
            <pc:sldMk cId="732293291" sldId="259"/>
            <ac:spMk id="2" creationId="{C50DDE03-5881-4143-92C0-900FD2200E97}"/>
          </ac:spMkLst>
        </pc:spChg>
        <pc:spChg chg="mod">
          <ac:chgData name="Kira Luethe" userId="bea10995-f139-4470-a82e-ff83dac54fd4" providerId="ADAL" clId="{EA59AF60-571B-436C-B16B-C3262DD892C5}" dt="2023-04-03T22:26:47.355" v="43" actId="20577"/>
          <ac:spMkLst>
            <pc:docMk/>
            <pc:sldMk cId="732293291" sldId="259"/>
            <ac:spMk id="3" creationId="{16726D00-6671-49B9-B158-E8FE9A305797}"/>
          </ac:spMkLst>
        </pc:spChg>
      </pc:sldChg>
      <pc:sldChg chg="modSp mod">
        <pc:chgData name="Kira Luethe" userId="bea10995-f139-4470-a82e-ff83dac54fd4" providerId="ADAL" clId="{EA59AF60-571B-436C-B16B-C3262DD892C5}" dt="2023-04-03T22:28:26.370" v="265" actId="20577"/>
        <pc:sldMkLst>
          <pc:docMk/>
          <pc:sldMk cId="2205158642" sldId="260"/>
        </pc:sldMkLst>
        <pc:spChg chg="mod">
          <ac:chgData name="Kira Luethe" userId="bea10995-f139-4470-a82e-ff83dac54fd4" providerId="ADAL" clId="{EA59AF60-571B-436C-B16B-C3262DD892C5}" dt="2023-04-03T22:28:26.370" v="265" actId="20577"/>
          <ac:spMkLst>
            <pc:docMk/>
            <pc:sldMk cId="2205158642" sldId="260"/>
            <ac:spMk id="3" creationId="{186DD3DD-072F-4103-B534-27A7CD671D9A}"/>
          </ac:spMkLst>
        </pc:spChg>
      </pc:sldChg>
      <pc:sldChg chg="ord">
        <pc:chgData name="Kira Luethe" userId="bea10995-f139-4470-a82e-ff83dac54fd4" providerId="ADAL" clId="{EA59AF60-571B-436C-B16B-C3262DD892C5}" dt="2023-04-03T22:29:09.556" v="317"/>
        <pc:sldMkLst>
          <pc:docMk/>
          <pc:sldMk cId="800610160" sldId="264"/>
        </pc:sldMkLst>
      </pc:sldChg>
      <pc:sldChg chg="del">
        <pc:chgData name="Kira Luethe" userId="bea10995-f139-4470-a82e-ff83dac54fd4" providerId="ADAL" clId="{EA59AF60-571B-436C-B16B-C3262DD892C5}" dt="2023-04-03T22:27:09.412" v="44" actId="2696"/>
        <pc:sldMkLst>
          <pc:docMk/>
          <pc:sldMk cId="398137474" sldId="272"/>
        </pc:sldMkLst>
      </pc:sldChg>
      <pc:sldChg chg="modSp add mod">
        <pc:chgData name="Kira Luethe" userId="bea10995-f139-4470-a82e-ff83dac54fd4" providerId="ADAL" clId="{EA59AF60-571B-436C-B16B-C3262DD892C5}" dt="2023-04-03T22:29:21.529" v="344" actId="20577"/>
        <pc:sldMkLst>
          <pc:docMk/>
          <pc:sldMk cId="1020834124" sldId="275"/>
        </pc:sldMkLst>
        <pc:spChg chg="mod">
          <ac:chgData name="Kira Luethe" userId="bea10995-f139-4470-a82e-ff83dac54fd4" providerId="ADAL" clId="{EA59AF60-571B-436C-B16B-C3262DD892C5}" dt="2023-04-03T22:29:17.563" v="333" actId="20577"/>
          <ac:spMkLst>
            <pc:docMk/>
            <pc:sldMk cId="1020834124" sldId="275"/>
            <ac:spMk id="2" creationId="{49EA6424-35BF-4DF1-BD71-2A332E958E2A}"/>
          </ac:spMkLst>
        </pc:spChg>
        <pc:spChg chg="mod">
          <ac:chgData name="Kira Luethe" userId="bea10995-f139-4470-a82e-ff83dac54fd4" providerId="ADAL" clId="{EA59AF60-571B-436C-B16B-C3262DD892C5}" dt="2023-04-03T22:29:21.529" v="344" actId="20577"/>
          <ac:spMkLst>
            <pc:docMk/>
            <pc:sldMk cId="1020834124" sldId="275"/>
            <ac:spMk id="3" creationId="{2217540A-297E-4B3C-90A4-CC9A4413CE2E}"/>
          </ac:spMkLst>
        </pc:spChg>
      </pc:sldChg>
      <pc:sldChg chg="modSp add mod">
        <pc:chgData name="Kira Luethe" userId="bea10995-f139-4470-a82e-ff83dac54fd4" providerId="ADAL" clId="{EA59AF60-571B-436C-B16B-C3262DD892C5}" dt="2023-04-03T22:30:17.942" v="358" actId="20577"/>
        <pc:sldMkLst>
          <pc:docMk/>
          <pc:sldMk cId="1554440611" sldId="276"/>
        </pc:sldMkLst>
        <pc:spChg chg="mod">
          <ac:chgData name="Kira Luethe" userId="bea10995-f139-4470-a82e-ff83dac54fd4" providerId="ADAL" clId="{EA59AF60-571B-436C-B16B-C3262DD892C5}" dt="2023-04-03T22:30:17.942" v="358" actId="20577"/>
          <ac:spMkLst>
            <pc:docMk/>
            <pc:sldMk cId="1554440611" sldId="276"/>
            <ac:spMk id="2" creationId="{575B3313-3B8D-4C32-85EB-B2B95791DF1F}"/>
          </ac:spMkLst>
        </pc:spChg>
      </pc:sldChg>
    </pc:docChg>
  </pc:docChgLst>
  <pc:docChgLst>
    <pc:chgData name="Guest User" userId="S::urn:spo:anon#2b2e9123159da702cdb117459cad38e06a452322a257b8019eb3370dd10192ab::" providerId="AD" clId="Web-{90E271A6-7B51-BE44-54DC-3703EEDF2F19}"/>
    <pc:docChg chg="modSld modMainMaster">
      <pc:chgData name="Guest User" userId="S::urn:spo:anon#2b2e9123159da702cdb117459cad38e06a452322a257b8019eb3370dd10192ab::" providerId="AD" clId="Web-{90E271A6-7B51-BE44-54DC-3703EEDF2F19}" dt="2023-04-03T22:35:25.060" v="41" actId="20577"/>
      <pc:docMkLst>
        <pc:docMk/>
      </pc:docMkLst>
      <pc:sldChg chg="addSp delSp modSp">
        <pc:chgData name="Guest User" userId="S::urn:spo:anon#2b2e9123159da702cdb117459cad38e06a452322a257b8019eb3370dd10192ab::" providerId="AD" clId="Web-{90E271A6-7B51-BE44-54DC-3703EEDF2F19}" dt="2023-04-03T22:33:34.118" v="35"/>
        <pc:sldMkLst>
          <pc:docMk/>
          <pc:sldMk cId="2205158642" sldId="260"/>
        </pc:sldMkLst>
        <pc:spChg chg="del mod">
          <ac:chgData name="Guest User" userId="S::urn:spo:anon#2b2e9123159da702cdb117459cad38e06a452322a257b8019eb3370dd10192ab::" providerId="AD" clId="Web-{90E271A6-7B51-BE44-54DC-3703EEDF2F19}" dt="2023-04-03T22:11:17.696" v="24"/>
          <ac:spMkLst>
            <pc:docMk/>
            <pc:sldMk cId="2205158642" sldId="260"/>
            <ac:spMk id="5" creationId="{D12A2CC8-5849-451C-81F5-731A40CD354B}"/>
          </ac:spMkLst>
        </pc:spChg>
        <pc:spChg chg="del">
          <ac:chgData name="Guest User" userId="S::urn:spo:anon#2b2e9123159da702cdb117459cad38e06a452322a257b8019eb3370dd10192ab::" providerId="AD" clId="Web-{90E271A6-7B51-BE44-54DC-3703EEDF2F19}" dt="2023-04-03T22:10:55.227" v="22"/>
          <ac:spMkLst>
            <pc:docMk/>
            <pc:sldMk cId="2205158642" sldId="260"/>
            <ac:spMk id="6" creationId="{3C2688BC-7E88-411A-A72F-BA96A981DF64}"/>
          </ac:spMkLst>
        </pc:spChg>
        <pc:spChg chg="add del mod">
          <ac:chgData name="Guest User" userId="S::urn:spo:anon#2b2e9123159da702cdb117459cad38e06a452322a257b8019eb3370dd10192ab::" providerId="AD" clId="Web-{90E271A6-7B51-BE44-54DC-3703EEDF2F19}" dt="2023-04-03T22:33:34.118" v="35"/>
          <ac:spMkLst>
            <pc:docMk/>
            <pc:sldMk cId="2205158642" sldId="260"/>
            <ac:spMk id="8" creationId="{6C1B6A2E-8D31-0B2E-6412-0FCA015ED8F3}"/>
          </ac:spMkLst>
        </pc:spChg>
      </pc:sldChg>
      <pc:sldChg chg="addSp delSp modSp">
        <pc:chgData name="Guest User" userId="S::urn:spo:anon#2b2e9123159da702cdb117459cad38e06a452322a257b8019eb3370dd10192ab::" providerId="AD" clId="Web-{90E271A6-7B51-BE44-54DC-3703EEDF2F19}" dt="2023-04-03T22:33:34.118" v="35"/>
        <pc:sldMkLst>
          <pc:docMk/>
          <pc:sldMk cId="800610160" sldId="264"/>
        </pc:sldMkLst>
        <pc:spChg chg="del mod">
          <ac:chgData name="Guest User" userId="S::urn:spo:anon#2b2e9123159da702cdb117459cad38e06a452322a257b8019eb3370dd10192ab::" providerId="AD" clId="Web-{90E271A6-7B51-BE44-54DC-3703EEDF2F19}" dt="2023-04-03T22:11:17.696" v="24"/>
          <ac:spMkLst>
            <pc:docMk/>
            <pc:sldMk cId="800610160" sldId="264"/>
            <ac:spMk id="8" creationId="{C5538C1E-90B6-4CE5-B406-D97C8DCC0A50}"/>
          </ac:spMkLst>
        </pc:spChg>
        <pc:spChg chg="del">
          <ac:chgData name="Guest User" userId="S::urn:spo:anon#2b2e9123159da702cdb117459cad38e06a452322a257b8019eb3370dd10192ab::" providerId="AD" clId="Web-{90E271A6-7B51-BE44-54DC-3703EEDF2F19}" dt="2023-04-03T22:10:55.227" v="22"/>
          <ac:spMkLst>
            <pc:docMk/>
            <pc:sldMk cId="800610160" sldId="264"/>
            <ac:spMk id="9" creationId="{CE092B6D-3B16-4B06-900F-48092EB0F528}"/>
          </ac:spMkLst>
        </pc:spChg>
        <pc:spChg chg="add del mod">
          <ac:chgData name="Guest User" userId="S::urn:spo:anon#2b2e9123159da702cdb117459cad38e06a452322a257b8019eb3370dd10192ab::" providerId="AD" clId="Web-{90E271A6-7B51-BE44-54DC-3703EEDF2F19}" dt="2023-04-03T22:33:34.118" v="35"/>
          <ac:spMkLst>
            <pc:docMk/>
            <pc:sldMk cId="800610160" sldId="264"/>
            <ac:spMk id="10" creationId="{F39E6DA2-5AD0-5AE4-3647-FAC164AC4BDA}"/>
          </ac:spMkLst>
        </pc:spChg>
      </pc:sldChg>
      <pc:sldChg chg="addSp delSp modSp">
        <pc:chgData name="Guest User" userId="S::urn:spo:anon#2b2e9123159da702cdb117459cad38e06a452322a257b8019eb3370dd10192ab::" providerId="AD" clId="Web-{90E271A6-7B51-BE44-54DC-3703EEDF2F19}" dt="2023-04-03T22:33:34.118" v="35"/>
        <pc:sldMkLst>
          <pc:docMk/>
          <pc:sldMk cId="1134536130" sldId="267"/>
        </pc:sldMkLst>
        <pc:spChg chg="add del mod">
          <ac:chgData name="Guest User" userId="S::urn:spo:anon#2b2e9123159da702cdb117459cad38e06a452322a257b8019eb3370dd10192ab::" providerId="AD" clId="Web-{90E271A6-7B51-BE44-54DC-3703EEDF2F19}" dt="2023-04-03T22:33:34.118" v="35"/>
          <ac:spMkLst>
            <pc:docMk/>
            <pc:sldMk cId="1134536130" sldId="267"/>
            <ac:spMk id="3" creationId="{F3E83B48-7E14-79C9-8BAF-663CBB85B108}"/>
          </ac:spMkLst>
        </pc:spChg>
        <pc:spChg chg="del mod">
          <ac:chgData name="Guest User" userId="S::urn:spo:anon#2b2e9123159da702cdb117459cad38e06a452322a257b8019eb3370dd10192ab::" providerId="AD" clId="Web-{90E271A6-7B51-BE44-54DC-3703EEDF2F19}" dt="2023-04-03T22:11:17.696" v="24"/>
          <ac:spMkLst>
            <pc:docMk/>
            <pc:sldMk cId="1134536130" sldId="267"/>
            <ac:spMk id="5" creationId="{6346BE14-BD4F-4DBD-9B58-FC4C6EC5D2B9}"/>
          </ac:spMkLst>
        </pc:spChg>
        <pc:spChg chg="del">
          <ac:chgData name="Guest User" userId="S::urn:spo:anon#2b2e9123159da702cdb117459cad38e06a452322a257b8019eb3370dd10192ab::" providerId="AD" clId="Web-{90E271A6-7B51-BE44-54DC-3703EEDF2F19}" dt="2023-04-03T22:10:55.227" v="22"/>
          <ac:spMkLst>
            <pc:docMk/>
            <pc:sldMk cId="1134536130" sldId="267"/>
            <ac:spMk id="6" creationId="{1BEF0E49-62B5-488C-B988-BDE7F7F305F8}"/>
          </ac:spMkLst>
        </pc:spChg>
      </pc:sldChg>
      <pc:sldChg chg="addSp delSp modSp">
        <pc:chgData name="Guest User" userId="S::urn:spo:anon#2b2e9123159da702cdb117459cad38e06a452322a257b8019eb3370dd10192ab::" providerId="AD" clId="Web-{90E271A6-7B51-BE44-54DC-3703EEDF2F19}" dt="2023-04-03T22:11:20.056" v="25"/>
        <pc:sldMkLst>
          <pc:docMk/>
          <pc:sldMk cId="398137474" sldId="272"/>
        </pc:sldMkLst>
        <pc:spChg chg="del mod">
          <ac:chgData name="Guest User" userId="S::urn:spo:anon#2b2e9123159da702cdb117459cad38e06a452322a257b8019eb3370dd10192ab::" providerId="AD" clId="Web-{90E271A6-7B51-BE44-54DC-3703EEDF2F19}" dt="2023-04-03T22:11:13.180" v="23"/>
          <ac:spMkLst>
            <pc:docMk/>
            <pc:sldMk cId="398137474" sldId="272"/>
            <ac:spMk id="4" creationId="{1CA1C940-7337-4F75-A34B-2EB108EEA123}"/>
          </ac:spMkLst>
        </pc:spChg>
        <pc:spChg chg="del">
          <ac:chgData name="Guest User" userId="S::urn:spo:anon#2b2e9123159da702cdb117459cad38e06a452322a257b8019eb3370dd10192ab::" providerId="AD" clId="Web-{90E271A6-7B51-BE44-54DC-3703EEDF2F19}" dt="2023-04-03T22:10:50.445" v="21"/>
          <ac:spMkLst>
            <pc:docMk/>
            <pc:sldMk cId="398137474" sldId="272"/>
            <ac:spMk id="6" creationId="{F99259CF-F779-4F57-B3F6-BE1837D9D194}"/>
          </ac:spMkLst>
        </pc:spChg>
        <pc:spChg chg="add mod">
          <ac:chgData name="Guest User" userId="S::urn:spo:anon#2b2e9123159da702cdb117459cad38e06a452322a257b8019eb3370dd10192ab::" providerId="AD" clId="Web-{90E271A6-7B51-BE44-54DC-3703EEDF2F19}" dt="2023-04-03T22:11:20.056" v="25"/>
          <ac:spMkLst>
            <pc:docMk/>
            <pc:sldMk cId="398137474" sldId="272"/>
            <ac:spMk id="52" creationId="{7DFFCB7A-C1F2-CE8F-7517-AE65FFF59708}"/>
          </ac:spMkLst>
        </pc:spChg>
      </pc:sldChg>
      <pc:sldChg chg="addSp modSp">
        <pc:chgData name="Guest User" userId="S::urn:spo:anon#2b2e9123159da702cdb117459cad38e06a452322a257b8019eb3370dd10192ab::" providerId="AD" clId="Web-{90E271A6-7B51-BE44-54DC-3703EEDF2F19}" dt="2023-04-03T22:35:25.060" v="41" actId="20577"/>
        <pc:sldMkLst>
          <pc:docMk/>
          <pc:sldMk cId="2457481186" sldId="273"/>
        </pc:sldMkLst>
        <pc:spChg chg="mod">
          <ac:chgData name="Guest User" userId="S::urn:spo:anon#2b2e9123159da702cdb117459cad38e06a452322a257b8019eb3370dd10192ab::" providerId="AD" clId="Web-{90E271A6-7B51-BE44-54DC-3703EEDF2F19}" dt="2023-04-03T22:35:25.060" v="41" actId="20577"/>
          <ac:spMkLst>
            <pc:docMk/>
            <pc:sldMk cId="2457481186" sldId="273"/>
            <ac:spMk id="3" creationId="{2217540A-297E-4B3C-90A4-CC9A4413CE2E}"/>
          </ac:spMkLst>
        </pc:spChg>
        <pc:picChg chg="add mod">
          <ac:chgData name="Guest User" userId="S::urn:spo:anon#2b2e9123159da702cdb117459cad38e06a452322a257b8019eb3370dd10192ab::" providerId="AD" clId="Web-{90E271A6-7B51-BE44-54DC-3703EEDF2F19}" dt="2023-04-03T22:02:45.459" v="6" actId="1076"/>
          <ac:picMkLst>
            <pc:docMk/>
            <pc:sldMk cId="2457481186" sldId="273"/>
            <ac:picMk id="4" creationId="{17EC217D-84FB-BE18-1C9E-7B4A2C89F933}"/>
          </ac:picMkLst>
        </pc:picChg>
        <pc:picChg chg="add mod">
          <ac:chgData name="Guest User" userId="S::urn:spo:anon#2b2e9123159da702cdb117459cad38e06a452322a257b8019eb3370dd10192ab::" providerId="AD" clId="Web-{90E271A6-7B51-BE44-54DC-3703EEDF2F19}" dt="2023-04-03T22:04:57.433" v="15" actId="1076"/>
          <ac:picMkLst>
            <pc:docMk/>
            <pc:sldMk cId="2457481186" sldId="273"/>
            <ac:picMk id="5" creationId="{CF1244C0-D72B-DB54-7B3F-9D4A40B394A3}"/>
          </ac:picMkLst>
        </pc:picChg>
        <pc:picChg chg="add mod">
          <ac:chgData name="Guest User" userId="S::urn:spo:anon#2b2e9123159da702cdb117459cad38e06a452322a257b8019eb3370dd10192ab::" providerId="AD" clId="Web-{90E271A6-7B51-BE44-54DC-3703EEDF2F19}" dt="2023-04-03T22:07:16.391" v="19" actId="14100"/>
          <ac:picMkLst>
            <pc:docMk/>
            <pc:sldMk cId="2457481186" sldId="273"/>
            <ac:picMk id="6" creationId="{57FECA9C-27FD-CC79-FDDC-9F4ABC41A296}"/>
          </ac:picMkLst>
        </pc:picChg>
      </pc:sldChg>
      <pc:sldChg chg="addSp delSp modSp">
        <pc:chgData name="Guest User" userId="S::urn:spo:anon#2b2e9123159da702cdb117459cad38e06a452322a257b8019eb3370dd10192ab::" providerId="AD" clId="Web-{90E271A6-7B51-BE44-54DC-3703EEDF2F19}" dt="2023-04-03T22:33:30.493" v="34"/>
        <pc:sldMkLst>
          <pc:docMk/>
          <pc:sldMk cId="3227182944" sldId="274"/>
        </pc:sldMkLst>
        <pc:spChg chg="mod">
          <ac:chgData name="Guest User" userId="S::urn:spo:anon#2b2e9123159da702cdb117459cad38e06a452322a257b8019eb3370dd10192ab::" providerId="AD" clId="Web-{90E271A6-7B51-BE44-54DC-3703EEDF2F19}" dt="2023-04-03T22:16:25.848" v="29" actId="20577"/>
          <ac:spMkLst>
            <pc:docMk/>
            <pc:sldMk cId="3227182944" sldId="274"/>
            <ac:spMk id="6" creationId="{01B18E4D-228E-4CDD-AB90-95FE43C8970C}"/>
          </ac:spMkLst>
        </pc:spChg>
        <pc:spChg chg="del mod">
          <ac:chgData name="Guest User" userId="S::urn:spo:anon#2b2e9123159da702cdb117459cad38e06a452322a257b8019eb3370dd10192ab::" providerId="AD" clId="Web-{90E271A6-7B51-BE44-54DC-3703EEDF2F19}" dt="2023-04-03T22:11:17.696" v="24"/>
          <ac:spMkLst>
            <pc:docMk/>
            <pc:sldMk cId="3227182944" sldId="274"/>
            <ac:spMk id="8" creationId="{C5538C1E-90B6-4CE5-B406-D97C8DCC0A50}"/>
          </ac:spMkLst>
        </pc:spChg>
        <pc:spChg chg="del">
          <ac:chgData name="Guest User" userId="S::urn:spo:anon#2b2e9123159da702cdb117459cad38e06a452322a257b8019eb3370dd10192ab::" providerId="AD" clId="Web-{90E271A6-7B51-BE44-54DC-3703EEDF2F19}" dt="2023-04-03T22:10:55.227" v="22"/>
          <ac:spMkLst>
            <pc:docMk/>
            <pc:sldMk cId="3227182944" sldId="274"/>
            <ac:spMk id="9" creationId="{CE092B6D-3B16-4B06-900F-48092EB0F528}"/>
          </ac:spMkLst>
        </pc:spChg>
        <pc:spChg chg="add del mod">
          <ac:chgData name="Guest User" userId="S::urn:spo:anon#2b2e9123159da702cdb117459cad38e06a452322a257b8019eb3370dd10192ab::" providerId="AD" clId="Web-{90E271A6-7B51-BE44-54DC-3703EEDF2F19}" dt="2023-04-03T22:33:09.789" v="31"/>
          <ac:spMkLst>
            <pc:docMk/>
            <pc:sldMk cId="3227182944" sldId="274"/>
            <ac:spMk id="10" creationId="{CAD52FFD-93D9-769E-5749-96968190CEE6}"/>
          </ac:spMkLst>
        </pc:spChg>
        <pc:spChg chg="add del mod">
          <ac:chgData name="Guest User" userId="S::urn:spo:anon#2b2e9123159da702cdb117459cad38e06a452322a257b8019eb3370dd10192ab::" providerId="AD" clId="Web-{90E271A6-7B51-BE44-54DC-3703EEDF2F19}" dt="2023-04-03T22:33:12.242" v="33"/>
          <ac:spMkLst>
            <pc:docMk/>
            <pc:sldMk cId="3227182944" sldId="274"/>
            <ac:spMk id="11" creationId="{2813758E-60A8-A1D5-7FEE-C246D4C5EF38}"/>
          </ac:spMkLst>
        </pc:spChg>
        <pc:spChg chg="add del mod">
          <ac:chgData name="Guest User" userId="S::urn:spo:anon#2b2e9123159da702cdb117459cad38e06a452322a257b8019eb3370dd10192ab::" providerId="AD" clId="Web-{90E271A6-7B51-BE44-54DC-3703EEDF2F19}" dt="2023-04-03T22:33:30.493" v="34"/>
          <ac:spMkLst>
            <pc:docMk/>
            <pc:sldMk cId="3227182944" sldId="274"/>
            <ac:spMk id="12" creationId="{F0037F4A-3192-4435-1584-D32DCAAB8BFC}"/>
          </ac:spMkLst>
        </pc:spChg>
      </pc:sldChg>
      <pc:sldChg chg="delSp">
        <pc:chgData name="Guest User" userId="S::urn:spo:anon#2b2e9123159da702cdb117459cad38e06a452322a257b8019eb3370dd10192ab::" providerId="AD" clId="Web-{90E271A6-7B51-BE44-54DC-3703EEDF2F19}" dt="2023-04-03T22:33:34.118" v="35"/>
        <pc:sldMkLst>
          <pc:docMk/>
          <pc:sldMk cId="1554440611" sldId="276"/>
        </pc:sldMkLst>
        <pc:spChg chg="del">
          <ac:chgData name="Guest User" userId="S::urn:spo:anon#2b2e9123159da702cdb117459cad38e06a452322a257b8019eb3370dd10192ab::" providerId="AD" clId="Web-{90E271A6-7B51-BE44-54DC-3703EEDF2F19}" dt="2023-04-03T22:33:34.118" v="35"/>
          <ac:spMkLst>
            <pc:docMk/>
            <pc:sldMk cId="1554440611" sldId="276"/>
            <ac:spMk id="10" creationId="{F39E6DA2-5AD0-5AE4-3647-FAC164AC4BDA}"/>
          </ac:spMkLst>
        </pc:spChg>
      </pc:sldChg>
      <pc:sldMasterChg chg="modSp mod modSldLayout">
        <pc:chgData name="Guest User" userId="S::urn:spo:anon#2b2e9123159da702cdb117459cad38e06a452322a257b8019eb3370dd10192ab::" providerId="AD" clId="Web-{90E271A6-7B51-BE44-54DC-3703EEDF2F19}" dt="2023-04-03T22:33:34.118" v="35"/>
        <pc:sldMasterMkLst>
          <pc:docMk/>
          <pc:sldMasterMk cId="1373087403" sldId="2147483732"/>
        </pc:sldMasterMkLst>
        <pc:spChg chg="mod">
          <ac:chgData name="Guest User" userId="S::urn:spo:anon#2b2e9123159da702cdb117459cad38e06a452322a257b8019eb3370dd10192ab::" providerId="AD" clId="Web-{90E271A6-7B51-BE44-54DC-3703EEDF2F19}" dt="2023-04-03T22:10:55.227" v="22"/>
          <ac:spMkLst>
            <pc:docMk/>
            <pc:sldMasterMk cId="1373087403" sldId="2147483732"/>
            <ac:spMk id="5" creationId="{BAB0A1F1-38FE-4C27-81E6-A43A54793FC3}"/>
          </ac:spMkLst>
        </pc:spChg>
        <pc:sldLayoutChg chg="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728819238" sldId="2147483733"/>
          </pc:sldLayoutMkLst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393406780" sldId="2147483734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393406780" sldId="2147483734"/>
              <ac:spMk id="5" creationId="{82C04753-4FE4-4A6F-99BB-CFFC92E0CD06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2019947892" sldId="2147483736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2019947892" sldId="2147483736"/>
              <ac:spMk id="6" creationId="{7326D8DD-6D84-44D4-8A1B-57615B3ED835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2524541160" sldId="2147483737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2524541160" sldId="2147483737"/>
              <ac:spMk id="8" creationId="{0DF22318-747B-4EC9-862C-D9FD488CCCE9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3197212920" sldId="2147483739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3197212920" sldId="2147483739"/>
              <ac:spMk id="3" creationId="{634DBCBD-AD42-432D-ABA9-20D616AF3ED7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1726798374" sldId="2147483740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1726798374" sldId="2147483740"/>
              <ac:spMk id="6" creationId="{210BCE9A-A746-4439-B5D3-966FBC8E5FC2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656986054" sldId="2147483741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656986054" sldId="2147483741"/>
              <ac:spMk id="6" creationId="{F0DC6744-7CBA-4A1D-8F87-10699F9812F3}"/>
            </ac:spMkLst>
          </pc:spChg>
        </pc:sldLayoutChg>
        <pc:sldLayoutChg chg="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1601359697" sldId="2147483744"/>
          </pc:sldLayoutMkLst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2958411415" sldId="2147483745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2958411415" sldId="2147483745"/>
              <ac:spMk id="3" creationId="{634DBCBD-AD42-432D-ABA9-20D616AF3ED7}"/>
            </ac:spMkLst>
          </pc:spChg>
        </pc:sldLayoutChg>
        <pc:sldLayoutChg chg="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4066522619" sldId="2147483746"/>
          </pc:sldLayoutMkLst>
        </pc:sldLayoutChg>
        <pc:sldLayoutChg chg="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4000429352" sldId="2147483747"/>
          </pc:sldLayoutMkLst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1040846438" sldId="2147483748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1040846438" sldId="2147483748"/>
              <ac:spMk id="3" creationId="{634DBCBD-AD42-432D-ABA9-20D616AF3ED7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2418269502" sldId="2147483749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2418269502" sldId="2147483749"/>
              <ac:spMk id="3" creationId="{634DBCBD-AD42-432D-ABA9-20D616AF3ED7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2720477670" sldId="2147483750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2720477670" sldId="2147483750"/>
              <ac:spMk id="8" creationId="{0DF22318-747B-4EC9-862C-D9FD488CCCE9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3268165229" sldId="2147483751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3268165229" sldId="2147483751"/>
              <ac:spMk id="3" creationId="{634DBCBD-AD42-432D-ABA9-20D616AF3ED7}"/>
            </ac:spMkLst>
          </pc:spChg>
        </pc:sldLayoutChg>
        <pc:sldLayoutChg chg="modSp mod">
          <pc:chgData name="Guest User" userId="S::urn:spo:anon#2b2e9123159da702cdb117459cad38e06a452322a257b8019eb3370dd10192ab::" providerId="AD" clId="Web-{90E271A6-7B51-BE44-54DC-3703EEDF2F19}" dt="2023-04-03T22:33:34.118" v="35"/>
          <pc:sldLayoutMkLst>
            <pc:docMk/>
            <pc:sldMasterMk cId="1373087403" sldId="2147483732"/>
            <pc:sldLayoutMk cId="982019533" sldId="2147483752"/>
          </pc:sldLayoutMkLst>
          <pc:spChg chg="mod">
            <ac:chgData name="Guest User" userId="S::urn:spo:anon#2b2e9123159da702cdb117459cad38e06a452322a257b8019eb3370dd10192ab::" providerId="AD" clId="Web-{90E271A6-7B51-BE44-54DC-3703EEDF2F19}" dt="2023-04-03T22:10:55.227" v="22"/>
            <ac:spMkLst>
              <pc:docMk/>
              <pc:sldMasterMk cId="1373087403" sldId="2147483732"/>
              <pc:sldLayoutMk cId="982019533" sldId="2147483752"/>
              <ac:spMk id="3" creationId="{634DBCBD-AD42-432D-ABA9-20D616AF3ED7}"/>
            </ac:spMkLst>
          </pc:spChg>
        </pc:sldLayoutChg>
      </pc:sldMasterChg>
    </pc:docChg>
  </pc:docChgLst>
  <pc:docChgLst>
    <pc:chgData name="Guest User" userId="S::urn:spo:anon#2b2e9123159da702cdb117459cad38e06a452322a257b8019eb3370dd10192ab::" providerId="AD" clId="Web-{5FADE0B9-6538-402C-85CC-E3E40D5ABAFF}"/>
    <pc:docChg chg="addSld modSld sldOrd">
      <pc:chgData name="Guest User" userId="S::urn:spo:anon#2b2e9123159da702cdb117459cad38e06a452322a257b8019eb3370dd10192ab::" providerId="AD" clId="Web-{5FADE0B9-6538-402C-85CC-E3E40D5ABAFF}" dt="2023-04-02T17:23:15.240" v="442" actId="20577"/>
      <pc:docMkLst>
        <pc:docMk/>
      </pc:docMkLst>
      <pc:sldChg chg="modSp add ord replId">
        <pc:chgData name="Guest User" userId="S::urn:spo:anon#2b2e9123159da702cdb117459cad38e06a452322a257b8019eb3370dd10192ab::" providerId="AD" clId="Web-{5FADE0B9-6538-402C-85CC-E3E40D5ABAFF}" dt="2023-04-02T17:11:50.083" v="16" actId="20577"/>
        <pc:sldMkLst>
          <pc:docMk/>
          <pc:sldMk cId="2457481186" sldId="273"/>
        </pc:sldMkLst>
        <pc:spChg chg="mod">
          <ac:chgData name="Guest User" userId="S::urn:spo:anon#2b2e9123159da702cdb117459cad38e06a452322a257b8019eb3370dd10192ab::" providerId="AD" clId="Web-{5FADE0B9-6538-402C-85CC-E3E40D5ABAFF}" dt="2023-04-02T17:11:38.832" v="9" actId="20577"/>
          <ac:spMkLst>
            <pc:docMk/>
            <pc:sldMk cId="2457481186" sldId="273"/>
            <ac:spMk id="2" creationId="{49EA6424-35BF-4DF1-BD71-2A332E958E2A}"/>
          </ac:spMkLst>
        </pc:spChg>
        <pc:spChg chg="mod">
          <ac:chgData name="Guest User" userId="S::urn:spo:anon#2b2e9123159da702cdb117459cad38e06a452322a257b8019eb3370dd10192ab::" providerId="AD" clId="Web-{5FADE0B9-6538-402C-85CC-E3E40D5ABAFF}" dt="2023-04-02T17:11:50.083" v="16" actId="20577"/>
          <ac:spMkLst>
            <pc:docMk/>
            <pc:sldMk cId="2457481186" sldId="273"/>
            <ac:spMk id="3" creationId="{2217540A-297E-4B3C-90A4-CC9A4413CE2E}"/>
          </ac:spMkLst>
        </pc:spChg>
      </pc:sldChg>
      <pc:sldChg chg="modSp add ord replId">
        <pc:chgData name="Guest User" userId="S::urn:spo:anon#2b2e9123159da702cdb117459cad38e06a452322a257b8019eb3370dd10192ab::" providerId="AD" clId="Web-{5FADE0B9-6538-402C-85CC-E3E40D5ABAFF}" dt="2023-04-02T17:23:15.240" v="442" actId="20577"/>
        <pc:sldMkLst>
          <pc:docMk/>
          <pc:sldMk cId="3227182944" sldId="274"/>
        </pc:sldMkLst>
        <pc:spChg chg="mod">
          <ac:chgData name="Guest User" userId="S::urn:spo:anon#2b2e9123159da702cdb117459cad38e06a452322a257b8019eb3370dd10192ab::" providerId="AD" clId="Web-{5FADE0B9-6538-402C-85CC-E3E40D5ABAFF}" dt="2023-04-02T17:12:24.334" v="34" actId="20577"/>
          <ac:spMkLst>
            <pc:docMk/>
            <pc:sldMk cId="3227182944" sldId="274"/>
            <ac:spMk id="2" creationId="{575B3313-3B8D-4C32-85EB-B2B95791DF1F}"/>
          </ac:spMkLst>
        </pc:spChg>
        <pc:spChg chg="mod">
          <ac:chgData name="Guest User" userId="S::urn:spo:anon#2b2e9123159da702cdb117459cad38e06a452322a257b8019eb3370dd10192ab::" providerId="AD" clId="Web-{5FADE0B9-6538-402C-85CC-E3E40D5ABAFF}" dt="2023-04-02T17:12:38.022" v="38" actId="20577"/>
          <ac:spMkLst>
            <pc:docMk/>
            <pc:sldMk cId="3227182944" sldId="274"/>
            <ac:spMk id="3" creationId="{FBD10A77-73FD-4A3B-A8D4-5562D103CD43}"/>
          </ac:spMkLst>
        </pc:spChg>
        <pc:spChg chg="mod">
          <ac:chgData name="Guest User" userId="S::urn:spo:anon#2b2e9123159da702cdb117459cad38e06a452322a257b8019eb3370dd10192ab::" providerId="AD" clId="Web-{5FADE0B9-6538-402C-85CC-E3E40D5ABAFF}" dt="2023-04-02T17:16:15.076" v="194" actId="20577"/>
          <ac:spMkLst>
            <pc:docMk/>
            <pc:sldMk cId="3227182944" sldId="274"/>
            <ac:spMk id="4" creationId="{6E36B71F-36CA-47A0-9595-E4E7C8E20560}"/>
          </ac:spMkLst>
        </pc:spChg>
        <pc:spChg chg="mod">
          <ac:chgData name="Guest User" userId="S::urn:spo:anon#2b2e9123159da702cdb117459cad38e06a452322a257b8019eb3370dd10192ab::" providerId="AD" clId="Web-{5FADE0B9-6538-402C-85CC-E3E40D5ABAFF}" dt="2023-04-02T17:16:28.499" v="203" actId="20577"/>
          <ac:spMkLst>
            <pc:docMk/>
            <pc:sldMk cId="3227182944" sldId="274"/>
            <ac:spMk id="5" creationId="{3BE9C284-4858-4AD0-994F-5438B3F867FD}"/>
          </ac:spMkLst>
        </pc:spChg>
        <pc:spChg chg="mod">
          <ac:chgData name="Guest User" userId="S::urn:spo:anon#2b2e9123159da702cdb117459cad38e06a452322a257b8019eb3370dd10192ab::" providerId="AD" clId="Web-{5FADE0B9-6538-402C-85CC-E3E40D5ABAFF}" dt="2023-04-02T17:23:15.240" v="442" actId="20577"/>
          <ac:spMkLst>
            <pc:docMk/>
            <pc:sldMk cId="3227182944" sldId="274"/>
            <ac:spMk id="6" creationId="{01B18E4D-228E-4CDD-AB90-95FE43C8970C}"/>
          </ac:spMkLst>
        </pc:spChg>
      </pc:sldChg>
    </pc:docChg>
  </pc:docChgLst>
  <pc:docChgLst>
    <pc:chgData name="Guest User" userId="S::urn:spo:anon#2b2e9123159da702cdb117459cad38e06a452322a257b8019eb3370dd10192ab::" providerId="AD" clId="Web-{7ADB293B-10F8-1D2E-73D1-313B0A094AC6}"/>
    <pc:docChg chg="delSld modSld">
      <pc:chgData name="Guest User" userId="S::urn:spo:anon#2b2e9123159da702cdb117459cad38e06a452322a257b8019eb3370dd10192ab::" providerId="AD" clId="Web-{7ADB293B-10F8-1D2E-73D1-313B0A094AC6}" dt="2023-03-28T23:51:54.994" v="1"/>
      <pc:docMkLst>
        <pc:docMk/>
      </pc:docMkLst>
      <pc:sldChg chg="del">
        <pc:chgData name="Guest User" userId="S::urn:spo:anon#2b2e9123159da702cdb117459cad38e06a452322a257b8019eb3370dd10192ab::" providerId="AD" clId="Web-{7ADB293B-10F8-1D2E-73D1-313B0A094AC6}" dt="2023-03-28T23:51:29.274" v="0"/>
        <pc:sldMkLst>
          <pc:docMk/>
          <pc:sldMk cId="3184922546" sldId="265"/>
        </pc:sldMkLst>
      </pc:sldChg>
      <pc:sldChg chg="addSp delSp modSp">
        <pc:chgData name="Guest User" userId="S::urn:spo:anon#2b2e9123159da702cdb117459cad38e06a452322a257b8019eb3370dd10192ab::" providerId="AD" clId="Web-{7ADB293B-10F8-1D2E-73D1-313B0A094AC6}" dt="2023-03-28T23:51:54.994" v="1"/>
        <pc:sldMkLst>
          <pc:docMk/>
          <pc:sldMk cId="1134536130" sldId="267"/>
        </pc:sldMkLst>
        <pc:spChg chg="del">
          <ac:chgData name="Guest User" userId="S::urn:spo:anon#2b2e9123159da702cdb117459cad38e06a452322a257b8019eb3370dd10192ab::" providerId="AD" clId="Web-{7ADB293B-10F8-1D2E-73D1-313B0A094AC6}" dt="2023-03-28T23:51:54.994" v="1"/>
          <ac:spMkLst>
            <pc:docMk/>
            <pc:sldMk cId="1134536130" sldId="267"/>
            <ac:spMk id="3" creationId="{4DF80084-FC54-42F2-9B3A-553D97B02633}"/>
          </ac:spMkLst>
        </pc:spChg>
        <pc:spChg chg="add mod">
          <ac:chgData name="Guest User" userId="S::urn:spo:anon#2b2e9123159da702cdb117459cad38e06a452322a257b8019eb3370dd10192ab::" providerId="AD" clId="Web-{7ADB293B-10F8-1D2E-73D1-313B0A094AC6}" dt="2023-03-28T23:51:54.994" v="1"/>
          <ac:spMkLst>
            <pc:docMk/>
            <pc:sldMk cId="1134536130" sldId="267"/>
            <ac:spMk id="10" creationId="{C334BBA4-FF1D-92F9-94A9-C5EA72C12C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/>
          <a:lstStyle/>
          <a:p>
            <a:r>
              <a:rPr lang="en-US"/>
              <a:t>Garden App 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>
            <a:normAutofit/>
          </a:bodyPr>
          <a:lstStyle/>
          <a:p>
            <a:r>
              <a:rPr lang="en-US"/>
              <a:t>Group Kira: Daniel Dietrich, Gavin Cyr, Kira Luethe, Richard Williams, Todd Wood </a:t>
            </a:r>
          </a:p>
        </p:txBody>
      </p:sp>
      <p:pic>
        <p:nvPicPr>
          <p:cNvPr id="6" name="Picture Placeholder 5" descr="A person boxing flowers">
            <a:extLst>
              <a:ext uri="{FF2B5EF4-FFF2-40B4-BE49-F238E27FC236}">
                <a16:creationId xmlns:a16="http://schemas.microsoft.com/office/drawing/2014/main" id="{49C250E6-60C6-4D98-8C94-8D2F836D8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232" y="740664"/>
            <a:ext cx="4745736" cy="5394960"/>
          </a:xfr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Kira- User Interface</a:t>
            </a:r>
          </a:p>
          <a:p>
            <a:r>
              <a:rPr lang="en-US"/>
              <a:t>Todd- Plant Lookup</a:t>
            </a:r>
          </a:p>
          <a:p>
            <a:r>
              <a:rPr lang="en-US"/>
              <a:t>Gavin – </a:t>
            </a:r>
            <a:r>
              <a:rPr lang="en-US" err="1"/>
              <a:t>Zipcode</a:t>
            </a:r>
            <a:r>
              <a:rPr lang="en-US"/>
              <a:t> Lookup</a:t>
            </a:r>
          </a:p>
          <a:p>
            <a:r>
              <a:rPr lang="en-US"/>
              <a:t>Dan – User Authentication</a:t>
            </a:r>
          </a:p>
          <a:p>
            <a:r>
              <a:rPr lang="en-US"/>
              <a:t>Richard “Matt” - API</a:t>
            </a:r>
          </a:p>
        </p:txBody>
      </p:sp>
      <p:pic>
        <p:nvPicPr>
          <p:cNvPr id="7" name="Picture Placeholder 6" descr="A hand holding a sign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848" y="813816"/>
            <a:ext cx="4617720" cy="2551176"/>
          </a:xfrm>
        </p:spPr>
      </p:pic>
      <p:pic>
        <p:nvPicPr>
          <p:cNvPr id="9" name="Picture Placeholder 8" descr="A person smiling for the camera with an apron on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848" y="3465576"/>
            <a:ext cx="4617720" cy="25511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/>
          <a:lstStyle/>
          <a:p>
            <a:r>
              <a:rPr lang="en-US"/>
              <a:t>Topic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/>
          <a:lstStyle/>
          <a:p>
            <a:r>
              <a:rPr lang="en-US"/>
              <a:t>Subtitle</a:t>
            </a:r>
          </a:p>
        </p:txBody>
      </p:sp>
      <p:pic>
        <p:nvPicPr>
          <p:cNvPr id="8" name="Picture Placeholder 7" descr="A person working on a computer">
            <a:extLst>
              <a:ext uri="{FF2B5EF4-FFF2-40B4-BE49-F238E27FC236}">
                <a16:creationId xmlns:a16="http://schemas.microsoft.com/office/drawing/2014/main" id="{6F6F1BE9-F0C4-46DC-91BA-5F4B45093B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86200"/>
            <a:ext cx="4059936" cy="2971800"/>
          </a:xfrm>
        </p:spPr>
      </p:pic>
      <p:pic>
        <p:nvPicPr>
          <p:cNvPr id="10" name="Picture Placeholder 9" descr="A person smiling for the camera with an apron on">
            <a:extLst>
              <a:ext uri="{FF2B5EF4-FFF2-40B4-BE49-F238E27FC236}">
                <a16:creationId xmlns:a16="http://schemas.microsoft.com/office/drawing/2014/main" id="{AB22055B-C672-4A29-A75A-BF6CA54619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6" y="3886200"/>
            <a:ext cx="4087368" cy="2971800"/>
          </a:xfrm>
        </p:spPr>
      </p:pic>
      <p:pic>
        <p:nvPicPr>
          <p:cNvPr id="12" name="Picture Placeholder 11" descr="A person smiling and holding a potted plant">
            <a:extLst>
              <a:ext uri="{FF2B5EF4-FFF2-40B4-BE49-F238E27FC236}">
                <a16:creationId xmlns:a16="http://schemas.microsoft.com/office/drawing/2014/main" id="{874FDFF7-0DFC-4712-8AE1-D19EA660B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064" y="3886200"/>
            <a:ext cx="4059936" cy="2971800"/>
          </a:xfrm>
        </p:spPr>
      </p:pic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0A77-73FD-4A3B-A8D4-5562D103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/>
          <a:p>
            <a:r>
              <a:rPr lang="en-US"/>
              <a:t>Add text, images, art, and videos. </a:t>
            </a:r>
          </a:p>
          <a:p>
            <a:r>
              <a:rPr lang="en-US"/>
              <a:t>Add transitions, animations, and motion. </a:t>
            </a:r>
          </a:p>
          <a:p>
            <a:r>
              <a:rPr lang="en-US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C284-4858-4AD0-994F-5438B3F8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E4D-228E-4CDD-AB90-95FE43C8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/>
          <a:p>
            <a:r>
              <a:rPr lang="en-US"/>
              <a:t>Open the Design Ideas pane for instant slide makeovers. </a:t>
            </a:r>
          </a:p>
          <a:p>
            <a:r>
              <a:rPr lang="en-US"/>
              <a:t>When we have design ideas, we’ll show them to you right there.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D9339-5015-4970-8B49-316C985A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80061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/>
          <a:lstStyle/>
          <a:p>
            <a:r>
              <a:rPr lang="en-US"/>
              <a:t>Kira Luethe</a:t>
            </a:r>
          </a:p>
        </p:txBody>
      </p:sp>
      <p:pic>
        <p:nvPicPr>
          <p:cNvPr id="8" name="Picture Placeholder 7" descr="A person working on a computer">
            <a:extLst>
              <a:ext uri="{FF2B5EF4-FFF2-40B4-BE49-F238E27FC236}">
                <a16:creationId xmlns:a16="http://schemas.microsoft.com/office/drawing/2014/main" id="{6F6F1BE9-F0C4-46DC-91BA-5F4B45093B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86200"/>
            <a:ext cx="4059936" cy="2971800"/>
          </a:xfrm>
        </p:spPr>
      </p:pic>
      <p:pic>
        <p:nvPicPr>
          <p:cNvPr id="10" name="Picture Placeholder 9" descr="A person smiling for the camera with an apron on">
            <a:extLst>
              <a:ext uri="{FF2B5EF4-FFF2-40B4-BE49-F238E27FC236}">
                <a16:creationId xmlns:a16="http://schemas.microsoft.com/office/drawing/2014/main" id="{AB22055B-C672-4A29-A75A-BF6CA54619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6" y="3886200"/>
            <a:ext cx="4087368" cy="2971800"/>
          </a:xfrm>
        </p:spPr>
      </p:pic>
      <p:pic>
        <p:nvPicPr>
          <p:cNvPr id="12" name="Picture Placeholder 11" descr="A person smiling and holding a potted plant">
            <a:extLst>
              <a:ext uri="{FF2B5EF4-FFF2-40B4-BE49-F238E27FC236}">
                <a16:creationId xmlns:a16="http://schemas.microsoft.com/office/drawing/2014/main" id="{874FDFF7-0DFC-4712-8AE1-D19EA660B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064" y="3886200"/>
            <a:ext cx="4059936" cy="2971800"/>
          </a:xfrm>
        </p:spPr>
      </p:pic>
    </p:spTree>
    <p:extLst>
      <p:ext uri="{BB962C8B-B14F-4D97-AF65-F5344CB8AC3E}">
        <p14:creationId xmlns:p14="http://schemas.microsoft.com/office/powerpoint/2010/main" val="10208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0A77-73FD-4A3B-A8D4-5562D103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/>
          <a:p>
            <a:r>
              <a:rPr lang="en-US"/>
              <a:t>Add text, images, art, and videos. </a:t>
            </a:r>
          </a:p>
          <a:p>
            <a:r>
              <a:rPr lang="en-US"/>
              <a:t>Add transitions, animations, and motion. </a:t>
            </a:r>
          </a:p>
          <a:p>
            <a:r>
              <a:rPr lang="en-US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C284-4858-4AD0-994F-5438B3F8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E4D-228E-4CDD-AB90-95FE43C8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/>
          <a:p>
            <a:r>
              <a:rPr lang="en-US"/>
              <a:t>Open the Design Ideas pane for instant slide makeovers. </a:t>
            </a:r>
          </a:p>
          <a:p>
            <a:r>
              <a:rPr lang="en-US"/>
              <a:t>When we have design ideas, we’ll show them to you right there.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D9339-5015-4970-8B49-316C985A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544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/>
          <a:lstStyle/>
          <a:p>
            <a:r>
              <a:rPr lang="en-US">
                <a:cs typeface="Sabon Next LT"/>
              </a:rPr>
              <a:t>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/>
          <a:lstStyle/>
          <a:p>
            <a:r>
              <a:rPr lang="en-US"/>
              <a:t>Daniel Dietrich</a:t>
            </a:r>
          </a:p>
        </p:txBody>
      </p:sp>
      <p:pic>
        <p:nvPicPr>
          <p:cNvPr id="8" name="Picture Placeholder 7" descr="A person working on a computer">
            <a:extLst>
              <a:ext uri="{FF2B5EF4-FFF2-40B4-BE49-F238E27FC236}">
                <a16:creationId xmlns:a16="http://schemas.microsoft.com/office/drawing/2014/main" id="{6F6F1BE9-F0C4-46DC-91BA-5F4B45093B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86200"/>
            <a:ext cx="4059936" cy="2971800"/>
          </a:xfrm>
        </p:spPr>
      </p:pic>
      <p:pic>
        <p:nvPicPr>
          <p:cNvPr id="10" name="Picture Placeholder 9" descr="A person smiling for the camera with an apron on">
            <a:extLst>
              <a:ext uri="{FF2B5EF4-FFF2-40B4-BE49-F238E27FC236}">
                <a16:creationId xmlns:a16="http://schemas.microsoft.com/office/drawing/2014/main" id="{AB22055B-C672-4A29-A75A-BF6CA54619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6" y="3886200"/>
            <a:ext cx="4087368" cy="2971800"/>
          </a:xfrm>
        </p:spPr>
      </p:pic>
      <p:pic>
        <p:nvPicPr>
          <p:cNvPr id="12" name="Picture Placeholder 11" descr="A person smiling and holding a potted plant">
            <a:extLst>
              <a:ext uri="{FF2B5EF4-FFF2-40B4-BE49-F238E27FC236}">
                <a16:creationId xmlns:a16="http://schemas.microsoft.com/office/drawing/2014/main" id="{874FDFF7-0DFC-4712-8AE1-D19EA660B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064" y="3886200"/>
            <a:ext cx="4059936" cy="2971800"/>
          </a:xfr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EC217D-84FB-BE18-1C9E-7B4A2C89F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5" y="3878818"/>
            <a:ext cx="4057650" cy="2967514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CF1244C0-D72B-DB54-7B3F-9D4A40B39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350" y="3885640"/>
            <a:ext cx="4057650" cy="297292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7FECA9C-27FD-CC79-FDDC-9F4ABC41A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650" y="3887384"/>
            <a:ext cx="4086225" cy="2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13-3B8D-4C32-85EB-B2B95791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>
                <a:cs typeface="Sabon Next LT"/>
              </a:rPr>
              <a:t>User Authentication Outline: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0A77-73FD-4A3B-A8D4-5562D103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/>
          <a:lstStyle/>
          <a:p>
            <a:r>
              <a:rPr lang="en-US"/>
              <a:t>Features: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B71F-36CA-47A0-9595-E4E7C8E2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Secure Password Hashing.</a:t>
            </a:r>
          </a:p>
          <a:p>
            <a:r>
              <a:rPr lang="en-US"/>
              <a:t>Page Routing based on Authentication Results.</a:t>
            </a:r>
          </a:p>
          <a:p>
            <a:r>
              <a:rPr lang="en-US"/>
              <a:t>Initialization of Session Tokens upon Successful Authentication.</a:t>
            </a:r>
          </a:p>
          <a:p>
            <a:r>
              <a:rPr lang="en-US"/>
              <a:t>Destruction of Session upon Sign Out selection.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C284-4858-4AD0-994F-5438B3F8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/>
          <a:lstStyle/>
          <a:p>
            <a:r>
              <a:rPr lang="en-US"/>
              <a:t>How It Works: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E4D-228E-4CDD-AB90-95FE43C8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User enters Username and Password on Login Page.</a:t>
            </a:r>
          </a:p>
          <a:p>
            <a:pPr marL="457200" indent="-457200">
              <a:buAutoNum type="arabicPeriod"/>
            </a:pPr>
            <a:r>
              <a:rPr lang="en-US"/>
              <a:t>Entered Password is hashed and stored User Password is retrieved from Database.</a:t>
            </a:r>
          </a:p>
          <a:p>
            <a:pPr marL="457200" indent="-457200">
              <a:buAutoNum type="arabicPeriod"/>
            </a:pPr>
            <a:r>
              <a:rPr lang="en-US"/>
              <a:t>Passwords are compared.</a:t>
            </a:r>
          </a:p>
          <a:p>
            <a:pPr marL="457200" indent="-457200">
              <a:buAutoNum type="arabicPeriod"/>
            </a:pPr>
            <a:r>
              <a:rPr lang="en-US"/>
              <a:t>If Username/Password combination is valid, Session Tokens are initialized, and User is redirected to Account Information Page.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D9339-5015-4970-8B49-316C985A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2718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7" name="Picture Placeholder 6" descr="A person boxing flowers">
            <a:extLst>
              <a:ext uri="{FF2B5EF4-FFF2-40B4-BE49-F238E27FC236}">
                <a16:creationId xmlns:a16="http://schemas.microsoft.com/office/drawing/2014/main" id="{5BF31D2B-C056-4DF4-B56D-B79671C937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816" y="2670048"/>
            <a:ext cx="5175504" cy="3639312"/>
          </a:xfrm>
        </p:spPr>
      </p:pic>
      <p:pic>
        <p:nvPicPr>
          <p:cNvPr id="9" name="Picture Placeholder 8" descr="A basket of flowers">
            <a:extLst>
              <a:ext uri="{FF2B5EF4-FFF2-40B4-BE49-F238E27FC236}">
                <a16:creationId xmlns:a16="http://schemas.microsoft.com/office/drawing/2014/main" id="{18FA2AC7-49CD-49AE-8CF7-9D33C8C4E73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0488" y="2670048"/>
            <a:ext cx="5175504" cy="36393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4EB8-FE5E-4752-81EF-DAF2F54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334BBA4-FF1D-92F9-94A9-C5EA72C12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EF3A0-5A01-4576-8764-452FD3A2CB7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41D0F8-A96E-436B-B6A7-2AFF6F30F99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Garden App Demo 1</vt:lpstr>
      <vt:lpstr>Agenda</vt:lpstr>
      <vt:lpstr>Topic one</vt:lpstr>
      <vt:lpstr>Content</vt:lpstr>
      <vt:lpstr>User Interface</vt:lpstr>
      <vt:lpstr>User Interface</vt:lpstr>
      <vt:lpstr>User Authentication</vt:lpstr>
      <vt:lpstr>User Authentication Outline: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Kira Luethe</dc:creator>
  <cp:revision>1</cp:revision>
  <dcterms:created xsi:type="dcterms:W3CDTF">2023-03-28T23:48:10Z</dcterms:created>
  <dcterms:modified xsi:type="dcterms:W3CDTF">2023-04-03T22:35:41Z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