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262467d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6262467d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262467d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262467d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6262467d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6262467d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6262467d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6262467d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262467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262467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6262467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6262467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6262467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6262467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6262467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6262467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6262467d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6262467d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262467d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262467d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262467d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262467d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262467d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262467d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Spacefights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Бустеры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71500" y="696250"/>
            <a:ext cx="8520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Выделены в отдельный класс. Имеется 3 вида: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0" y="1282900"/>
            <a:ext cx="2004317" cy="20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874" y="1282899"/>
            <a:ext cx="2120250" cy="215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850" y="1321179"/>
            <a:ext cx="2120250" cy="20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41100" y="3596425"/>
            <a:ext cx="21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Дополнительная жизнь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495975" y="3747125"/>
            <a:ext cx="21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Временное уменьшение перезарядки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971850" y="3737075"/>
            <a:ext cx="18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Временное улучшение атаки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4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 игры или как до него дойти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606950"/>
            <a:ext cx="85206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Цель игры - уничтожить финального босса. Он появляется ровно через 2 минуты после старта игры. 2 минуты даются игроку для “раскачки” и набора запаса жизней, который понадобится ему в финальной битве.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босс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Его спрайт был уже выложен выше. Механика босса: у него есть определённое кол-во жизней (1 снаряд - 1 жизнь) - 150. Сложность заключается в том, что он постоянно пытается “протаранить” главного героя, тем самым уменьшив его жизни. Его уничтожение - довольно интересное и занятное занятие, особенно с учётом того, что обычные противники никуда не уходят.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Учитывание ограничение времени для выполнения проекта и его реализацию на питоне (без помощи игровых движков вроде Unity и т.п.), итоговый продукт получился вполне хорошим. Очевидно, что его можно улучшить. Глобально: можно добавить новых рядовых противников, и несколько других новых боссов со своим поведением. Добавить экономику и покупаемые “вечные” улучшения (или улучшение имеющихся бустеров), превратив в её в игру-инкремент. Однако последнее - испортило бы изначальную задумку, а первое - вопрос времени и желания.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 - создание 2D аркады “старой школы” того типажа, в котором игрок управляет летательным аппаратом с видом сверху, зарабатывает очки, уничтожая противников. Идей и тонкостей в реализации подобного может быть достаточно много, с учётом использования pygame (в сравнении с моей прошлой работой на pyQt).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71975" y="150700"/>
            <a:ext cx="85206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реализации были решены задачи обработки взаимодействия игрока с бонусами, выпадающими из уничтоженных противников, взаимодействие персонажей со снарядами. Реализована механика бустеров (при подборе игрок получает </a:t>
            </a:r>
            <a:r>
              <a:rPr lang="ru"/>
              <a:t>либо </a:t>
            </a:r>
            <a:r>
              <a:rPr lang="ru"/>
              <a:t>дополнительную жизнь, либо улучшение его атаки, либо уменьшение времени её перезарядки). Сделан “живой” задний фон. Создан босс, при уничтожении которого игра заканчивается.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920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-12500" l="-2950" r="2950" t="12500"/>
          <a:stretch/>
        </p:blipFill>
        <p:spPr>
          <a:xfrm>
            <a:off x="502586" y="642950"/>
            <a:ext cx="77983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1" y="0"/>
            <a:ext cx="77563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291325"/>
            <a:ext cx="85206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визуальной обёртки игры были использованы подходящие png из интернета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25" y="1735250"/>
            <a:ext cx="1844474" cy="9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57425" y="2843000"/>
            <a:ext cx="14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Спрайт игрока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575" y="1900051"/>
            <a:ext cx="1474802" cy="6543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586375" y="269230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Спрайт врага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325" y="1269575"/>
            <a:ext cx="3500425" cy="19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756300" y="3345275"/>
            <a:ext cx="28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Спрайт финального босса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91150" y="42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91150" y="218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Первое, что мы видим, - стартовый экран, предлагающий начать игру нажатием на какую-либо кнопку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00" y="1200425"/>
            <a:ext cx="4030400" cy="2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31975" y="4222300"/>
            <a:ext cx="7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Далее начинается сама игра...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0" y="1273488"/>
            <a:ext cx="4490200" cy="22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12350" y="3646650"/>
            <a:ext cx="3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Его код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6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636000"/>
            <a:ext cx="85206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Начинается сама игра. Всё довольно просто. Перемещаемся с помощью wasd, стреляем из правого орудия на space, из левого - кнопкой мыши. На каждом из них после выстрела начинается своя перезарядка. Изначальное её время - 3 с., что заставляет игрока на начальном этапе тратить снаряды более обдуманно. Время перезарядки можно уменьшить при помощи соответствующего бустера.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Снаряды выделены в отдельный класс. Его представители инициализируются при “выстреле”. При попадении по игроку его кол-во жизней уменьшается на 1, он возрождается на стартовой позиции с временной неуязвимостью.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Всё вышеописанное определено классом Player. Его длина &gt;100 строк, потому для ознакомления лучше смотреть в код.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14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Противники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61475" y="663025"/>
            <a:ext cx="85206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Рядовые противники возникают с левой и правой сторон экрана и двигаются по горизонтали, некоторые также циклично двигаются по вертикали. Стреляют, соответственно, вниз. Подобное решение усложняет и делает более интересным игровой процесс, когда игрок не может стрелять в противников, двигающихся напрямик на его снаряды. Ему приходится рассчитывать их траекторию, при этом стараясь не попасть под их снаряды.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их уничтожении выпадают бустеры, которые могут улететь в зону недосягаемости игроком, из-за чего их нужно подбирать как можно скорее.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