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.xml" ContentType="application/inkml+xml"/>
  <Override PartName="/ppt/notesSlides/notesSlide18.xml" ContentType="application/vnd.openxmlformats-officedocument.presentationml.notesSlide+xml"/>
  <Override PartName="/ppt/ink/ink3.xml" ContentType="application/inkml+xml"/>
  <Override PartName="/ppt/notesSlides/notesSlide19.xml" ContentType="application/vnd.openxmlformats-officedocument.presentationml.notesSlide+xml"/>
  <Override PartName="/ppt/ink/ink4.xml" ContentType="application/inkml+xml"/>
  <Override PartName="/ppt/notesSlides/notesSlide20.xml" ContentType="application/vnd.openxmlformats-officedocument.presentationml.notesSlide+xml"/>
  <Override PartName="/ppt/ink/ink5.xml" ContentType="application/inkml+xml"/>
  <Override PartName="/ppt/notesSlides/notesSlide21.xml" ContentType="application/vnd.openxmlformats-officedocument.presentationml.notesSlide+xml"/>
  <Override PartName="/ppt/ink/ink6.xml" ContentType="application/inkml+xml"/>
  <Override PartName="/ppt/notesSlides/notesSlide22.xml" ContentType="application/vnd.openxmlformats-officedocument.presentationml.notesSlide+xml"/>
  <Override PartName="/ppt/ink/ink7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8.xml" ContentType="application/inkml+xml"/>
  <Override PartName="/ppt/notesSlides/notesSlide26.xml" ContentType="application/vnd.openxmlformats-officedocument.presentationml.notesSlide+xml"/>
  <Override PartName="/ppt/ink/ink9.xml" ContentType="application/inkml+xml"/>
  <Override PartName="/ppt/notesSlides/notesSlide27.xml" ContentType="application/vnd.openxmlformats-officedocument.presentationml.notesSlide+xml"/>
  <Override PartName="/ppt/ink/ink10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1.xml" ContentType="application/inkml+xml"/>
  <Override PartName="/ppt/notesSlides/notesSlide30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62"/>
  </p:notesMasterIdLst>
  <p:sldIdLst>
    <p:sldId id="256" r:id="rId2"/>
    <p:sldId id="258" r:id="rId3"/>
    <p:sldId id="261" r:id="rId4"/>
    <p:sldId id="302" r:id="rId5"/>
    <p:sldId id="304" r:id="rId6"/>
    <p:sldId id="259" r:id="rId7"/>
    <p:sldId id="306" r:id="rId8"/>
    <p:sldId id="307" r:id="rId9"/>
    <p:sldId id="308" r:id="rId10"/>
    <p:sldId id="305" r:id="rId11"/>
    <p:sldId id="309" r:id="rId12"/>
    <p:sldId id="310" r:id="rId13"/>
    <p:sldId id="332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3" r:id="rId23"/>
    <p:sldId id="324" r:id="rId24"/>
    <p:sldId id="325" r:id="rId25"/>
    <p:sldId id="326" r:id="rId26"/>
    <p:sldId id="329" r:id="rId27"/>
    <p:sldId id="327" r:id="rId28"/>
    <p:sldId id="331" r:id="rId29"/>
    <p:sldId id="330" r:id="rId30"/>
    <p:sldId id="333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6" r:id="rId61"/>
  </p:sldIdLst>
  <p:sldSz cx="18288000" cy="10287000"/>
  <p:notesSz cx="6858000" cy="9144000"/>
  <p:embeddedFontLst>
    <p:embeddedFont>
      <p:font typeface="Anaheim" panose="020B0604020202020204" charset="0"/>
      <p:regular r:id="rId63"/>
    </p:embeddedFont>
    <p:embeddedFont>
      <p:font typeface="Consolas" panose="020B0609020204030204" pitchFamily="49" charset="0"/>
      <p:regular r:id="rId64"/>
      <p:bold r:id="rId65"/>
      <p:italic r:id="rId66"/>
      <p:boldItalic r:id="rId67"/>
    </p:embeddedFont>
    <p:embeddedFont>
      <p:font typeface="Fira Code" panose="020B0809050000020004" pitchFamily="49" charset="0"/>
      <p:regular r:id="rId68"/>
      <p:bold r:id="rId69"/>
    </p:embeddedFont>
    <p:embeddedFont>
      <p:font typeface="Nunito Light" pitchFamily="2" charset="0"/>
      <p:regular r:id="rId70"/>
      <p:italic r:id="rId71"/>
    </p:embeddedFont>
    <p:embeddedFont>
      <p:font typeface="Overpass Mono" panose="020B0604020202020204" charset="0"/>
      <p:regular r:id="rId72"/>
      <p:bold r:id="rId73"/>
    </p:embeddedFont>
    <p:embeddedFont>
      <p:font typeface="Raleway SemiBold" pitchFamily="2" charset="0"/>
      <p:bold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wal" id="{83D1883B-4AB2-4039-A61D-79D795E55CE5}">
          <p14:sldIdLst>
            <p14:sldId id="256"/>
            <p14:sldId id="258"/>
          </p14:sldIdLst>
        </p14:section>
        <p14:section name="Prosedur dan Fungsi" id="{1C8D7506-0FF3-4BD2-BBA0-5378A165143E}">
          <p14:sldIdLst>
            <p14:sldId id="261"/>
            <p14:sldId id="302"/>
            <p14:sldId id="304"/>
            <p14:sldId id="259"/>
            <p14:sldId id="306"/>
            <p14:sldId id="307"/>
            <p14:sldId id="308"/>
            <p14:sldId id="305"/>
            <p14:sldId id="309"/>
            <p14:sldId id="310"/>
          </p14:sldIdLst>
        </p14:section>
        <p14:section name="Passing by Value &amp; Reference" id="{CD639BE0-343C-43F3-8E9E-4EBF8C6FC300}">
          <p14:sldIdLst>
            <p14:sldId id="33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6"/>
            <p14:sldId id="329"/>
            <p14:sldId id="327"/>
            <p14:sldId id="331"/>
          </p14:sldIdLst>
        </p14:section>
        <p14:section name="Fungsi" id="{D9A9C3BB-F664-46B8-913A-C31EA9DA137F}">
          <p14:sldIdLst>
            <p14:sldId id="330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Array" id="{1D0B1476-D663-4E07-AA0C-DF8E9E0EE056}">
          <p14:sldIdLst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4"/>
            <p14:sldId id="355"/>
            <p14:sldId id="356"/>
          </p14:sldIdLst>
        </p14:section>
        <p14:section name="Record" id="{AAF016A0-2E65-4ED6-892E-FBF4C3D43A03}">
          <p14:sldIdLst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End Credit" id="{3742883E-2F82-4D70-8825-C9D08FAE989A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17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0E015C-3B3E-44E7-A8FE-82E6FB3E4C55}" v="565" dt="2022-06-16T13:44:38.761"/>
  </p1510:revLst>
</p1510:revInfo>
</file>

<file path=ppt/tableStyles.xml><?xml version="1.0" encoding="utf-8"?>
<a:tblStyleLst xmlns:a="http://schemas.openxmlformats.org/drawingml/2006/main" def="{F26830EE-29F7-4116-BE56-BBB2879546F8}">
  <a:tblStyle styleId="{F26830EE-29F7-4116-BE56-BBB2879546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EAAC7B-E790-403F-97EB-B938A9AA71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9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2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LLY HANS  FRANKLE" userId="0d0bd7b6-62c5-4d20-8a95-897ed2ac82c8" providerId="ADAL" clId="{F60E015C-3B3E-44E7-A8FE-82E6FB3E4C55}"/>
    <pc:docChg chg="undo custSel addSld delSld modSld sldOrd delMainMaster addSection modSection">
      <pc:chgData name="JOLLY HANS  FRANKLE" userId="0d0bd7b6-62c5-4d20-8a95-897ed2ac82c8" providerId="ADAL" clId="{F60E015C-3B3E-44E7-A8FE-82E6FB3E4C55}" dt="2022-06-16T13:44:38.749" v="14359"/>
      <pc:docMkLst>
        <pc:docMk/>
      </pc:docMkLst>
      <pc:sldChg chg="modSp mod">
        <pc:chgData name="JOLLY HANS  FRANKLE" userId="0d0bd7b6-62c5-4d20-8a95-897ed2ac82c8" providerId="ADAL" clId="{F60E015C-3B3E-44E7-A8FE-82E6FB3E4C55}" dt="2022-06-16T05:31:48.675" v="8140" actId="113"/>
        <pc:sldMkLst>
          <pc:docMk/>
          <pc:sldMk cId="0" sldId="256"/>
        </pc:sldMkLst>
        <pc:spChg chg="mod">
          <ac:chgData name="JOLLY HANS  FRANKLE" userId="0d0bd7b6-62c5-4d20-8a95-897ed2ac82c8" providerId="ADAL" clId="{F60E015C-3B3E-44E7-A8FE-82E6FB3E4C55}" dt="2022-06-16T05:31:30.348" v="8104" actId="14100"/>
          <ac:spMkLst>
            <pc:docMk/>
            <pc:sldMk cId="0" sldId="256"/>
            <ac:spMk id="334" creationId="{00000000-0000-0000-0000-000000000000}"/>
          </ac:spMkLst>
        </pc:spChg>
        <pc:spChg chg="mod">
          <ac:chgData name="JOLLY HANS  FRANKLE" userId="0d0bd7b6-62c5-4d20-8a95-897ed2ac82c8" providerId="ADAL" clId="{F60E015C-3B3E-44E7-A8FE-82E6FB3E4C55}" dt="2022-06-16T05:31:48.675" v="8140" actId="113"/>
          <ac:spMkLst>
            <pc:docMk/>
            <pc:sldMk cId="0" sldId="256"/>
            <ac:spMk id="335" creationId="{00000000-0000-0000-0000-000000000000}"/>
          </ac:spMkLst>
        </pc:spChg>
      </pc:sldChg>
      <pc:sldChg chg="modSp mod">
        <pc:chgData name="JOLLY HANS  FRANKLE" userId="0d0bd7b6-62c5-4d20-8a95-897ed2ac82c8" providerId="ADAL" clId="{F60E015C-3B3E-44E7-A8FE-82E6FB3E4C55}" dt="2022-06-16T04:35:27.266" v="6600" actId="1076"/>
        <pc:sldMkLst>
          <pc:docMk/>
          <pc:sldMk cId="0" sldId="258"/>
        </pc:sldMkLst>
        <pc:spChg chg="mod">
          <ac:chgData name="JOLLY HANS  FRANKLE" userId="0d0bd7b6-62c5-4d20-8a95-897ed2ac82c8" providerId="ADAL" clId="{F60E015C-3B3E-44E7-A8FE-82E6FB3E4C55}" dt="2022-06-16T04:35:27.266" v="6600" actId="1076"/>
          <ac:spMkLst>
            <pc:docMk/>
            <pc:sldMk cId="0" sldId="258"/>
            <ac:spMk id="347" creationId="{00000000-0000-0000-0000-000000000000}"/>
          </ac:spMkLst>
        </pc:spChg>
        <pc:spChg chg="mod">
          <ac:chgData name="JOLLY HANS  FRANKLE" userId="0d0bd7b6-62c5-4d20-8a95-897ed2ac82c8" providerId="ADAL" clId="{F60E015C-3B3E-44E7-A8FE-82E6FB3E4C55}" dt="2022-06-16T04:35:14.168" v="6577" actId="20577"/>
          <ac:spMkLst>
            <pc:docMk/>
            <pc:sldMk cId="0" sldId="258"/>
            <ac:spMk id="349" creationId="{00000000-0000-0000-0000-000000000000}"/>
          </ac:spMkLst>
        </pc:spChg>
        <pc:spChg chg="mod">
          <ac:chgData name="JOLLY HANS  FRANKLE" userId="0d0bd7b6-62c5-4d20-8a95-897ed2ac82c8" providerId="ADAL" clId="{F60E015C-3B3E-44E7-A8FE-82E6FB3E4C55}" dt="2022-06-16T04:35:19.945" v="6590" actId="20577"/>
          <ac:spMkLst>
            <pc:docMk/>
            <pc:sldMk cId="0" sldId="258"/>
            <ac:spMk id="351" creationId="{00000000-0000-0000-0000-000000000000}"/>
          </ac:spMkLst>
        </pc:spChg>
        <pc:spChg chg="mod">
          <ac:chgData name="JOLLY HANS  FRANKLE" userId="0d0bd7b6-62c5-4d20-8a95-897ed2ac82c8" providerId="ADAL" clId="{F60E015C-3B3E-44E7-A8FE-82E6FB3E4C55}" dt="2022-06-16T04:35:16.361" v="6583" actId="20577"/>
          <ac:spMkLst>
            <pc:docMk/>
            <pc:sldMk cId="0" sldId="258"/>
            <ac:spMk id="353" creationId="{00000000-0000-0000-0000-000000000000}"/>
          </ac:spMkLst>
        </pc:spChg>
        <pc:spChg chg="mod">
          <ac:chgData name="JOLLY HANS  FRANKLE" userId="0d0bd7b6-62c5-4d20-8a95-897ed2ac82c8" providerId="ADAL" clId="{F60E015C-3B3E-44E7-A8FE-82E6FB3E4C55}" dt="2022-06-16T04:35:22.087" v="6596" actId="20577"/>
          <ac:spMkLst>
            <pc:docMk/>
            <pc:sldMk cId="0" sldId="258"/>
            <ac:spMk id="355" creationId="{00000000-0000-0000-0000-000000000000}"/>
          </ac:spMkLst>
        </pc:spChg>
      </pc:sldChg>
      <pc:sldChg chg="addSp delSp modSp mod delAnim">
        <pc:chgData name="JOLLY HANS  FRANKLE" userId="0d0bd7b6-62c5-4d20-8a95-897ed2ac82c8" providerId="ADAL" clId="{F60E015C-3B3E-44E7-A8FE-82E6FB3E4C55}" dt="2022-06-16T01:50:09.402" v="2484" actId="1035"/>
        <pc:sldMkLst>
          <pc:docMk/>
          <pc:sldMk cId="0" sldId="259"/>
        </pc:sldMkLst>
        <pc:spChg chg="mod">
          <ac:chgData name="JOLLY HANS  FRANKLE" userId="0d0bd7b6-62c5-4d20-8a95-897ed2ac82c8" providerId="ADAL" clId="{F60E015C-3B3E-44E7-A8FE-82E6FB3E4C55}" dt="2022-06-16T01:40:22.002" v="1714" actId="20577"/>
          <ac:spMkLst>
            <pc:docMk/>
            <pc:sldMk cId="0" sldId="259"/>
            <ac:spMk id="13" creationId="{31F3256E-B82E-99FC-6061-04536803D228}"/>
          </ac:spMkLst>
        </pc:spChg>
        <pc:spChg chg="mod">
          <ac:chgData name="JOLLY HANS  FRANKLE" userId="0d0bd7b6-62c5-4d20-8a95-897ed2ac82c8" providerId="ADAL" clId="{F60E015C-3B3E-44E7-A8FE-82E6FB3E4C55}" dt="2022-06-16T01:50:05.689" v="2481" actId="1036"/>
          <ac:spMkLst>
            <pc:docMk/>
            <pc:sldMk cId="0" sldId="259"/>
            <ac:spMk id="14" creationId="{7CC6CA0A-06D8-53CC-9ABE-1ACE65627A78}"/>
          </ac:spMkLst>
        </pc:spChg>
        <pc:spChg chg="mod">
          <ac:chgData name="JOLLY HANS  FRANKLE" userId="0d0bd7b6-62c5-4d20-8a95-897ed2ac82c8" providerId="ADAL" clId="{F60E015C-3B3E-44E7-A8FE-82E6FB3E4C55}" dt="2022-06-16T01:40:40.335" v="1732"/>
          <ac:spMkLst>
            <pc:docMk/>
            <pc:sldMk cId="0" sldId="259"/>
            <ac:spMk id="16" creationId="{C024095C-E6A6-3A10-1025-3409E57BFD87}"/>
          </ac:spMkLst>
        </pc:spChg>
        <pc:spChg chg="mod">
          <ac:chgData name="JOLLY HANS  FRANKLE" userId="0d0bd7b6-62c5-4d20-8a95-897ed2ac82c8" providerId="ADAL" clId="{F60E015C-3B3E-44E7-A8FE-82E6FB3E4C55}" dt="2022-06-16T01:50:09.402" v="2484" actId="1035"/>
          <ac:spMkLst>
            <pc:docMk/>
            <pc:sldMk cId="0" sldId="259"/>
            <ac:spMk id="17" creationId="{7C675A51-0C1F-7AEC-96F0-C212A6D54126}"/>
          </ac:spMkLst>
        </pc:spChg>
        <pc:spChg chg="mod">
          <ac:chgData name="JOLLY HANS  FRANKLE" userId="0d0bd7b6-62c5-4d20-8a95-897ed2ac82c8" providerId="ADAL" clId="{F60E015C-3B3E-44E7-A8FE-82E6FB3E4C55}" dt="2022-06-16T01:39:33.659" v="1665" actId="20577"/>
          <ac:spMkLst>
            <pc:docMk/>
            <pc:sldMk cId="0" sldId="259"/>
            <ac:spMk id="45" creationId="{86BC6F22-1D09-35BC-D83D-4E1A7F9E200E}"/>
          </ac:spMkLst>
        </pc:spChg>
        <pc:spChg chg="mod">
          <ac:chgData name="JOLLY HANS  FRANKLE" userId="0d0bd7b6-62c5-4d20-8a95-897ed2ac82c8" providerId="ADAL" clId="{F60E015C-3B3E-44E7-A8FE-82E6FB3E4C55}" dt="2022-06-16T01:40:32.480" v="1728" actId="20577"/>
          <ac:spMkLst>
            <pc:docMk/>
            <pc:sldMk cId="0" sldId="259"/>
            <ac:spMk id="362" creationId="{00000000-0000-0000-0000-000000000000}"/>
          </ac:spMkLst>
        </pc:spChg>
        <pc:grpChg chg="add mod">
          <ac:chgData name="JOLLY HANS  FRANKLE" userId="0d0bd7b6-62c5-4d20-8a95-897ed2ac82c8" providerId="ADAL" clId="{F60E015C-3B3E-44E7-A8FE-82E6FB3E4C55}" dt="2022-06-16T01:49:58.482" v="2479" actId="1036"/>
          <ac:grpSpMkLst>
            <pc:docMk/>
            <pc:sldMk cId="0" sldId="259"/>
            <ac:grpSpMk id="12" creationId="{C0044C99-C449-4A5F-9569-946DB40C076E}"/>
          </ac:grpSpMkLst>
        </pc:grpChg>
        <pc:grpChg chg="add mod">
          <ac:chgData name="JOLLY HANS  FRANKLE" userId="0d0bd7b6-62c5-4d20-8a95-897ed2ac82c8" providerId="ADAL" clId="{F60E015C-3B3E-44E7-A8FE-82E6FB3E4C55}" dt="2022-06-16T01:49:57.163" v="2478" actId="1036"/>
          <ac:grpSpMkLst>
            <pc:docMk/>
            <pc:sldMk cId="0" sldId="259"/>
            <ac:grpSpMk id="15" creationId="{93B62422-DEBA-5114-391C-3A37C27CB3E1}"/>
          </ac:grpSpMkLst>
        </pc:grpChg>
        <pc:grpChg chg="del">
          <ac:chgData name="JOLLY HANS  FRANKLE" userId="0d0bd7b6-62c5-4d20-8a95-897ed2ac82c8" providerId="ADAL" clId="{F60E015C-3B3E-44E7-A8FE-82E6FB3E4C55}" dt="2022-06-16T01:39:54.640" v="1667" actId="478"/>
          <ac:grpSpMkLst>
            <pc:docMk/>
            <pc:sldMk cId="0" sldId="259"/>
            <ac:grpSpMk id="46" creationId="{AEB7D454-2DD4-DFE4-F5A2-9591B094E6A3}"/>
          </ac:grpSpMkLst>
        </pc:grpChg>
        <pc:grpChg chg="del">
          <ac:chgData name="JOLLY HANS  FRANKLE" userId="0d0bd7b6-62c5-4d20-8a95-897ed2ac82c8" providerId="ADAL" clId="{F60E015C-3B3E-44E7-A8FE-82E6FB3E4C55}" dt="2022-06-16T01:39:55.646" v="1668" actId="478"/>
          <ac:grpSpMkLst>
            <pc:docMk/>
            <pc:sldMk cId="0" sldId="259"/>
            <ac:grpSpMk id="51" creationId="{6ABDCA6F-454F-DA94-D55B-45C41CD858DC}"/>
          </ac:grpSpMkLst>
        </pc:grpChg>
        <pc:picChg chg="mod">
          <ac:chgData name="JOLLY HANS  FRANKLE" userId="0d0bd7b6-62c5-4d20-8a95-897ed2ac82c8" providerId="ADAL" clId="{F60E015C-3B3E-44E7-A8FE-82E6FB3E4C55}" dt="2022-06-16T01:48:05.065" v="2370" actId="1037"/>
          <ac:picMkLst>
            <pc:docMk/>
            <pc:sldMk cId="0" sldId="259"/>
            <ac:picMk id="41" creationId="{0027469E-4F59-483D-9979-5C72C76CED92}"/>
          </ac:picMkLst>
        </pc:picChg>
      </pc:sldChg>
      <pc:sldChg chg="modSp del mod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60"/>
        </pc:sldMkLst>
        <pc:spChg chg="mod">
          <ac:chgData name="JOLLY HANS  FRANKLE" userId="0d0bd7b6-62c5-4d20-8a95-897ed2ac82c8" providerId="ADAL" clId="{F60E015C-3B3E-44E7-A8FE-82E6FB3E4C55}" dt="2022-06-16T04:32:28.181" v="6409" actId="14100"/>
          <ac:spMkLst>
            <pc:docMk/>
            <pc:sldMk cId="0" sldId="260"/>
            <ac:spMk id="369" creationId="{00000000-0000-0000-0000-000000000000}"/>
          </ac:spMkLst>
        </pc:spChg>
      </pc:sldChg>
      <pc:sldChg chg="modSp mod">
        <pc:chgData name="JOLLY HANS  FRANKLE" userId="0d0bd7b6-62c5-4d20-8a95-897ed2ac82c8" providerId="ADAL" clId="{F60E015C-3B3E-44E7-A8FE-82E6FB3E4C55}" dt="2022-06-16T04:35:11.768" v="6576" actId="20577"/>
        <pc:sldMkLst>
          <pc:docMk/>
          <pc:sldMk cId="0" sldId="261"/>
        </pc:sldMkLst>
        <pc:spChg chg="mod">
          <ac:chgData name="JOLLY HANS  FRANKLE" userId="0d0bd7b6-62c5-4d20-8a95-897ed2ac82c8" providerId="ADAL" clId="{F60E015C-3B3E-44E7-A8FE-82E6FB3E4C55}" dt="2022-06-16T00:19:32.788" v="34" actId="20577"/>
          <ac:spMkLst>
            <pc:docMk/>
            <pc:sldMk cId="0" sldId="261"/>
            <ac:spMk id="5" creationId="{8CE28A15-B7FF-A717-6557-578472F08F28}"/>
          </ac:spMkLst>
        </pc:spChg>
        <pc:spChg chg="mod">
          <ac:chgData name="JOLLY HANS  FRANKLE" userId="0d0bd7b6-62c5-4d20-8a95-897ed2ac82c8" providerId="ADAL" clId="{F60E015C-3B3E-44E7-A8FE-82E6FB3E4C55}" dt="2022-06-16T04:14:44.450" v="5784" actId="20577"/>
          <ac:spMkLst>
            <pc:docMk/>
            <pc:sldMk cId="0" sldId="261"/>
            <ac:spMk id="374" creationId="{00000000-0000-0000-0000-000000000000}"/>
          </ac:spMkLst>
        </pc:spChg>
        <pc:spChg chg="mod">
          <ac:chgData name="JOLLY HANS  FRANKLE" userId="0d0bd7b6-62c5-4d20-8a95-897ed2ac82c8" providerId="ADAL" clId="{F60E015C-3B3E-44E7-A8FE-82E6FB3E4C55}" dt="2022-06-16T04:35:11.768" v="6576" actId="20577"/>
          <ac:spMkLst>
            <pc:docMk/>
            <pc:sldMk cId="0" sldId="261"/>
            <ac:spMk id="375" creationId="{00000000-0000-0000-0000-000000000000}"/>
          </ac:spMkLst>
        </pc:spChg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62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63"/>
        </pc:sldMkLst>
      </pc:sldChg>
      <pc:sldChg chg="modSp del mod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64"/>
        </pc:sldMkLst>
        <pc:grpChg chg="mod">
          <ac:chgData name="JOLLY HANS  FRANKLE" userId="0d0bd7b6-62c5-4d20-8a95-897ed2ac82c8" providerId="ADAL" clId="{F60E015C-3B3E-44E7-A8FE-82E6FB3E4C55}" dt="2022-06-16T05:07:59.658" v="7962" actId="1076"/>
          <ac:grpSpMkLst>
            <pc:docMk/>
            <pc:sldMk cId="0" sldId="264"/>
            <ac:grpSpMk id="437" creationId="{00000000-0000-0000-0000-000000000000}"/>
          </ac:grpSpMkLst>
        </pc:grpChg>
        <pc:grpChg chg="mod">
          <ac:chgData name="JOLLY HANS  FRANKLE" userId="0d0bd7b6-62c5-4d20-8a95-897ed2ac82c8" providerId="ADAL" clId="{F60E015C-3B3E-44E7-A8FE-82E6FB3E4C55}" dt="2022-06-16T05:08:04.074" v="7964" actId="1076"/>
          <ac:grpSpMkLst>
            <pc:docMk/>
            <pc:sldMk cId="0" sldId="264"/>
            <ac:grpSpMk id="443" creationId="{00000000-0000-0000-0000-000000000000}"/>
          </ac:grpSpMkLst>
        </pc:grpChg>
        <pc:picChg chg="mod">
          <ac:chgData name="JOLLY HANS  FRANKLE" userId="0d0bd7b6-62c5-4d20-8a95-897ed2ac82c8" providerId="ADAL" clId="{F60E015C-3B3E-44E7-A8FE-82E6FB3E4C55}" dt="2022-06-16T05:07:57.042" v="7960" actId="14100"/>
          <ac:picMkLst>
            <pc:docMk/>
            <pc:sldMk cId="0" sldId="264"/>
            <ac:picMk id="433" creationId="{00000000-0000-0000-0000-000000000000}"/>
          </ac:picMkLst>
        </pc:picChg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65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66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67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68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69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70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71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72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73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74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75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76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77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78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79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80"/>
        </pc:sldMkLst>
      </pc:sldChg>
      <pc:sldChg chg="delSp modSp add del mod">
        <pc:chgData name="JOLLY HANS  FRANKLE" userId="0d0bd7b6-62c5-4d20-8a95-897ed2ac82c8" providerId="ADAL" clId="{F60E015C-3B3E-44E7-A8FE-82E6FB3E4C55}" dt="2022-06-16T08:45:51.851" v="13900" actId="47"/>
        <pc:sldMkLst>
          <pc:docMk/>
          <pc:sldMk cId="0" sldId="281"/>
        </pc:sldMkLst>
        <pc:spChg chg="del mod">
          <ac:chgData name="JOLLY HANS  FRANKLE" userId="0d0bd7b6-62c5-4d20-8a95-897ed2ac82c8" providerId="ADAL" clId="{F60E015C-3B3E-44E7-A8FE-82E6FB3E4C55}" dt="2022-06-16T08:45:30.268" v="13899" actId="478"/>
          <ac:spMkLst>
            <pc:docMk/>
            <pc:sldMk cId="0" sldId="281"/>
            <ac:spMk id="914" creationId="{00000000-0000-0000-0000-000000000000}"/>
          </ac:spMkLst>
        </pc:spChg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82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83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84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85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86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87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88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89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90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91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92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93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94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95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96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97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98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299"/>
        </pc:sldMkLst>
      </pc:sldChg>
      <pc:sldChg chg="del">
        <pc:chgData name="JOLLY HANS  FRANKLE" userId="0d0bd7b6-62c5-4d20-8a95-897ed2ac82c8" providerId="ADAL" clId="{F60E015C-3B3E-44E7-A8FE-82E6FB3E4C55}" dt="2022-06-16T06:34:28.324" v="10859" actId="47"/>
        <pc:sldMkLst>
          <pc:docMk/>
          <pc:sldMk cId="0" sldId="300"/>
        </pc:sldMkLst>
      </pc:sldChg>
      <pc:sldChg chg="addSp modSp mod">
        <pc:chgData name="JOLLY HANS  FRANKLE" userId="0d0bd7b6-62c5-4d20-8a95-897ed2ac82c8" providerId="ADAL" clId="{F60E015C-3B3E-44E7-A8FE-82E6FB3E4C55}" dt="2022-06-16T04:35:09.820" v="6575" actId="20577"/>
        <pc:sldMkLst>
          <pc:docMk/>
          <pc:sldMk cId="4189643512" sldId="302"/>
        </pc:sldMkLst>
        <pc:spChg chg="add mod">
          <ac:chgData name="JOLLY HANS  FRANKLE" userId="0d0bd7b6-62c5-4d20-8a95-897ed2ac82c8" providerId="ADAL" clId="{F60E015C-3B3E-44E7-A8FE-82E6FB3E4C55}" dt="2022-06-16T00:20:48.404" v="64" actId="14100"/>
          <ac:spMkLst>
            <pc:docMk/>
            <pc:sldMk cId="4189643512" sldId="302"/>
            <ac:spMk id="2" creationId="{07AB615B-210B-664F-AE9F-9443BBCB750F}"/>
          </ac:spMkLst>
        </pc:spChg>
        <pc:spChg chg="add mod">
          <ac:chgData name="JOLLY HANS  FRANKLE" userId="0d0bd7b6-62c5-4d20-8a95-897ed2ac82c8" providerId="ADAL" clId="{F60E015C-3B3E-44E7-A8FE-82E6FB3E4C55}" dt="2022-06-16T04:35:09.820" v="6575" actId="20577"/>
          <ac:spMkLst>
            <pc:docMk/>
            <pc:sldMk cId="4189643512" sldId="302"/>
            <ac:spMk id="5" creationId="{E679255A-2D0D-FB03-D620-65744C511948}"/>
          </ac:spMkLst>
        </pc:spChg>
        <pc:spChg chg="mod">
          <ac:chgData name="JOLLY HANS  FRANKLE" userId="0d0bd7b6-62c5-4d20-8a95-897ed2ac82c8" providerId="ADAL" clId="{F60E015C-3B3E-44E7-A8FE-82E6FB3E4C55}" dt="2022-06-16T01:38:04.755" v="1518" actId="20577"/>
          <ac:spMkLst>
            <pc:docMk/>
            <pc:sldMk cId="4189643512" sldId="302"/>
            <ac:spMk id="380" creationId="{00000000-0000-0000-0000-000000000000}"/>
          </ac:spMkLst>
        </pc:spChg>
        <pc:spChg chg="mod">
          <ac:chgData name="JOLLY HANS  FRANKLE" userId="0d0bd7b6-62c5-4d20-8a95-897ed2ac82c8" providerId="ADAL" clId="{F60E015C-3B3E-44E7-A8FE-82E6FB3E4C55}" dt="2022-06-16T04:33:56.252" v="6419" actId="1036"/>
          <ac:spMkLst>
            <pc:docMk/>
            <pc:sldMk cId="4189643512" sldId="302"/>
            <ac:spMk id="381" creationId="{00000000-0000-0000-0000-000000000000}"/>
          </ac:spMkLst>
        </pc:spChg>
        <pc:cxnChg chg="add mod">
          <ac:chgData name="JOLLY HANS  FRANKLE" userId="0d0bd7b6-62c5-4d20-8a95-897ed2ac82c8" providerId="ADAL" clId="{F60E015C-3B3E-44E7-A8FE-82E6FB3E4C55}" dt="2022-06-16T00:20:46.509" v="63" actId="14100"/>
          <ac:cxnSpMkLst>
            <pc:docMk/>
            <pc:sldMk cId="4189643512" sldId="302"/>
            <ac:cxnSpMk id="4" creationId="{3384EC0C-1ACF-EF1E-CF93-72F0A264FBE6}"/>
          </ac:cxnSpMkLst>
        </pc:cxnChg>
      </pc:sldChg>
      <pc:sldChg chg="addSp delSp modSp del mod modAnim">
        <pc:chgData name="JOLLY HANS  FRANKLE" userId="0d0bd7b6-62c5-4d20-8a95-897ed2ac82c8" providerId="ADAL" clId="{F60E015C-3B3E-44E7-A8FE-82E6FB3E4C55}" dt="2022-06-16T03:44:21.221" v="5215" actId="47"/>
        <pc:sldMkLst>
          <pc:docMk/>
          <pc:sldMk cId="2614011244" sldId="303"/>
        </pc:sldMkLst>
        <pc:spChg chg="add del mod">
          <ac:chgData name="JOLLY HANS  FRANKLE" userId="0d0bd7b6-62c5-4d20-8a95-897ed2ac82c8" providerId="ADAL" clId="{F60E015C-3B3E-44E7-A8FE-82E6FB3E4C55}" dt="2022-06-16T03:28:43.837" v="4712" actId="478"/>
          <ac:spMkLst>
            <pc:docMk/>
            <pc:sldMk cId="2614011244" sldId="303"/>
            <ac:spMk id="2" creationId="{4F3FEB45-9767-5692-F3C3-22076C454D21}"/>
          </ac:spMkLst>
        </pc:spChg>
        <pc:spChg chg="add mod">
          <ac:chgData name="JOLLY HANS  FRANKLE" userId="0d0bd7b6-62c5-4d20-8a95-897ed2ac82c8" providerId="ADAL" clId="{F60E015C-3B3E-44E7-A8FE-82E6FB3E4C55}" dt="2022-06-16T03:42:47.503" v="5169" actId="14100"/>
          <ac:spMkLst>
            <pc:docMk/>
            <pc:sldMk cId="2614011244" sldId="303"/>
            <ac:spMk id="4" creationId="{928A90AD-3953-5BDE-D8C1-9F95EC992B40}"/>
          </ac:spMkLst>
        </pc:spChg>
        <pc:spChg chg="del mod">
          <ac:chgData name="JOLLY HANS  FRANKLE" userId="0d0bd7b6-62c5-4d20-8a95-897ed2ac82c8" providerId="ADAL" clId="{F60E015C-3B3E-44E7-A8FE-82E6FB3E4C55}" dt="2022-06-16T03:27:33.764" v="4680" actId="478"/>
          <ac:spMkLst>
            <pc:docMk/>
            <pc:sldMk cId="2614011244" sldId="303"/>
            <ac:spMk id="19" creationId="{3C3F2C75-4C10-32EC-D917-50E7C83BE998}"/>
          </ac:spMkLst>
        </pc:spChg>
        <pc:spChg chg="del mod">
          <ac:chgData name="JOLLY HANS  FRANKLE" userId="0d0bd7b6-62c5-4d20-8a95-897ed2ac82c8" providerId="ADAL" clId="{F60E015C-3B3E-44E7-A8FE-82E6FB3E4C55}" dt="2022-06-16T03:27:33.764" v="4680" actId="478"/>
          <ac:spMkLst>
            <pc:docMk/>
            <pc:sldMk cId="2614011244" sldId="303"/>
            <ac:spMk id="24" creationId="{628A7E10-0A3F-FA3F-5228-CCF19756C3DC}"/>
          </ac:spMkLst>
        </pc:spChg>
        <pc:spChg chg="add del mod">
          <ac:chgData name="JOLLY HANS  FRANKLE" userId="0d0bd7b6-62c5-4d20-8a95-897ed2ac82c8" providerId="ADAL" clId="{F60E015C-3B3E-44E7-A8FE-82E6FB3E4C55}" dt="2022-06-16T03:35:20.742" v="4881" actId="478"/>
          <ac:spMkLst>
            <pc:docMk/>
            <pc:sldMk cId="2614011244" sldId="303"/>
            <ac:spMk id="25" creationId="{111A2C8C-6096-45B4-F749-4F26BB5EC4FB}"/>
          </ac:spMkLst>
        </pc:spChg>
        <pc:spChg chg="add del mod">
          <ac:chgData name="JOLLY HANS  FRANKLE" userId="0d0bd7b6-62c5-4d20-8a95-897ed2ac82c8" providerId="ADAL" clId="{F60E015C-3B3E-44E7-A8FE-82E6FB3E4C55}" dt="2022-06-16T03:35:23.183" v="4884" actId="478"/>
          <ac:spMkLst>
            <pc:docMk/>
            <pc:sldMk cId="2614011244" sldId="303"/>
            <ac:spMk id="26" creationId="{096507DB-E8A8-7685-04E5-78DBCFF0E843}"/>
          </ac:spMkLst>
        </pc:spChg>
        <pc:spChg chg="del mod">
          <ac:chgData name="JOLLY HANS  FRANKLE" userId="0d0bd7b6-62c5-4d20-8a95-897ed2ac82c8" providerId="ADAL" clId="{F60E015C-3B3E-44E7-A8FE-82E6FB3E4C55}" dt="2022-06-16T03:27:33.764" v="4680" actId="478"/>
          <ac:spMkLst>
            <pc:docMk/>
            <pc:sldMk cId="2614011244" sldId="303"/>
            <ac:spMk id="27" creationId="{6C5C8A7E-EE3E-43E7-EF6C-EF157ADBBF9A}"/>
          </ac:spMkLst>
        </pc:spChg>
        <pc:spChg chg="del mod">
          <ac:chgData name="JOLLY HANS  FRANKLE" userId="0d0bd7b6-62c5-4d20-8a95-897ed2ac82c8" providerId="ADAL" clId="{F60E015C-3B3E-44E7-A8FE-82E6FB3E4C55}" dt="2022-06-16T03:27:33.764" v="4680" actId="478"/>
          <ac:spMkLst>
            <pc:docMk/>
            <pc:sldMk cId="2614011244" sldId="303"/>
            <ac:spMk id="28" creationId="{7FE19566-6E36-EC4E-4FEC-7079B7392D89}"/>
          </ac:spMkLst>
        </pc:spChg>
        <pc:spChg chg="del mod">
          <ac:chgData name="JOLLY HANS  FRANKLE" userId="0d0bd7b6-62c5-4d20-8a95-897ed2ac82c8" providerId="ADAL" clId="{F60E015C-3B3E-44E7-A8FE-82E6FB3E4C55}" dt="2022-06-16T03:27:33.764" v="4680" actId="478"/>
          <ac:spMkLst>
            <pc:docMk/>
            <pc:sldMk cId="2614011244" sldId="303"/>
            <ac:spMk id="29" creationId="{70CE891E-4150-2A6B-21E1-9E3D56E4FB4B}"/>
          </ac:spMkLst>
        </pc:spChg>
        <pc:spChg chg="del mod">
          <ac:chgData name="JOLLY HANS  FRANKLE" userId="0d0bd7b6-62c5-4d20-8a95-897ed2ac82c8" providerId="ADAL" clId="{F60E015C-3B3E-44E7-A8FE-82E6FB3E4C55}" dt="2022-06-16T03:27:33.764" v="4680" actId="478"/>
          <ac:spMkLst>
            <pc:docMk/>
            <pc:sldMk cId="2614011244" sldId="303"/>
            <ac:spMk id="30" creationId="{F4433883-2DF9-EC9E-ED2E-DDC56C692808}"/>
          </ac:spMkLst>
        </pc:spChg>
        <pc:spChg chg="add mod">
          <ac:chgData name="JOLLY HANS  FRANKLE" userId="0d0bd7b6-62c5-4d20-8a95-897ed2ac82c8" providerId="ADAL" clId="{F60E015C-3B3E-44E7-A8FE-82E6FB3E4C55}" dt="2022-06-16T03:42:49.151" v="5170" actId="14100"/>
          <ac:spMkLst>
            <pc:docMk/>
            <pc:sldMk cId="2614011244" sldId="303"/>
            <ac:spMk id="37" creationId="{8150B3EA-2D18-45C0-A95A-726C9CC8307D}"/>
          </ac:spMkLst>
        </pc:spChg>
        <pc:spChg chg="del mod">
          <ac:chgData name="JOLLY HANS  FRANKLE" userId="0d0bd7b6-62c5-4d20-8a95-897ed2ac82c8" providerId="ADAL" clId="{F60E015C-3B3E-44E7-A8FE-82E6FB3E4C55}" dt="2022-06-16T03:27:33.764" v="4680" actId="478"/>
          <ac:spMkLst>
            <pc:docMk/>
            <pc:sldMk cId="2614011244" sldId="303"/>
            <ac:spMk id="39" creationId="{180B754C-E8B1-F384-ED8B-10F8209531F5}"/>
          </ac:spMkLst>
        </pc:spChg>
        <pc:spChg chg="del mod">
          <ac:chgData name="JOLLY HANS  FRANKLE" userId="0d0bd7b6-62c5-4d20-8a95-897ed2ac82c8" providerId="ADAL" clId="{F60E015C-3B3E-44E7-A8FE-82E6FB3E4C55}" dt="2022-06-16T03:27:33.764" v="4680" actId="478"/>
          <ac:spMkLst>
            <pc:docMk/>
            <pc:sldMk cId="2614011244" sldId="303"/>
            <ac:spMk id="42" creationId="{A9160579-6F67-669A-6715-85114FE54295}"/>
          </ac:spMkLst>
        </pc:spChg>
        <pc:spChg chg="mod">
          <ac:chgData name="JOLLY HANS  FRANKLE" userId="0d0bd7b6-62c5-4d20-8a95-897ed2ac82c8" providerId="ADAL" clId="{F60E015C-3B3E-44E7-A8FE-82E6FB3E4C55}" dt="2022-06-16T03:27:28.136" v="4679" actId="20577"/>
          <ac:spMkLst>
            <pc:docMk/>
            <pc:sldMk cId="2614011244" sldId="303"/>
            <ac:spMk id="45" creationId="{86BC6F22-1D09-35BC-D83D-4E1A7F9E200E}"/>
          </ac:spMkLst>
        </pc:spChg>
        <pc:spChg chg="mod">
          <ac:chgData name="JOLLY HANS  FRANKLE" userId="0d0bd7b6-62c5-4d20-8a95-897ed2ac82c8" providerId="ADAL" clId="{F60E015C-3B3E-44E7-A8FE-82E6FB3E4C55}" dt="2022-06-16T02:28:30.884" v="4408" actId="113"/>
          <ac:spMkLst>
            <pc:docMk/>
            <pc:sldMk cId="2614011244" sldId="303"/>
            <ac:spMk id="362" creationId="{00000000-0000-0000-0000-000000000000}"/>
          </ac:spMkLst>
        </pc:spChg>
        <pc:graphicFrameChg chg="add mod modGraphic">
          <ac:chgData name="JOLLY HANS  FRANKLE" userId="0d0bd7b6-62c5-4d20-8a95-897ed2ac82c8" providerId="ADAL" clId="{F60E015C-3B3E-44E7-A8FE-82E6FB3E4C55}" dt="2022-06-16T03:42:56.454" v="5180" actId="20577"/>
          <ac:graphicFrameMkLst>
            <pc:docMk/>
            <pc:sldMk cId="2614011244" sldId="303"/>
            <ac:graphicFrameMk id="3" creationId="{D1DAAE57-AFE3-626E-C29A-3CA0C406EECD}"/>
          </ac:graphicFrameMkLst>
        </pc:graphicFrameChg>
        <pc:picChg chg="add del mod ord">
          <ac:chgData name="JOLLY HANS  FRANKLE" userId="0d0bd7b6-62c5-4d20-8a95-897ed2ac82c8" providerId="ADAL" clId="{F60E015C-3B3E-44E7-A8FE-82E6FB3E4C55}" dt="2022-06-16T03:42:08.175" v="5098" actId="478"/>
          <ac:picMkLst>
            <pc:docMk/>
            <pc:sldMk cId="2614011244" sldId="303"/>
            <ac:picMk id="16" creationId="{3833EC89-E538-5A1F-1027-D9E07BCA036C}"/>
          </ac:picMkLst>
        </pc:picChg>
        <pc:picChg chg="add del mod">
          <ac:chgData name="JOLLY HANS  FRANKLE" userId="0d0bd7b6-62c5-4d20-8a95-897ed2ac82c8" providerId="ADAL" clId="{F60E015C-3B3E-44E7-A8FE-82E6FB3E4C55}" dt="2022-06-16T03:34:22.634" v="4849" actId="478"/>
          <ac:picMkLst>
            <pc:docMk/>
            <pc:sldMk cId="2614011244" sldId="303"/>
            <ac:picMk id="20" creationId="{03D5C8A9-0706-CF6A-1BC5-34CFF6C7B568}"/>
          </ac:picMkLst>
        </pc:picChg>
        <pc:picChg chg="add mod ord">
          <ac:chgData name="JOLLY HANS  FRANKLE" userId="0d0bd7b6-62c5-4d20-8a95-897ed2ac82c8" providerId="ADAL" clId="{F60E015C-3B3E-44E7-A8FE-82E6FB3E4C55}" dt="2022-06-16T03:42:18.115" v="5121" actId="1035"/>
          <ac:picMkLst>
            <pc:docMk/>
            <pc:sldMk cId="2614011244" sldId="303"/>
            <ac:picMk id="34" creationId="{272A3816-D505-5F67-907D-757C7D6484C2}"/>
          </ac:picMkLst>
        </pc:picChg>
        <pc:picChg chg="del mod">
          <ac:chgData name="JOLLY HANS  FRANKLE" userId="0d0bd7b6-62c5-4d20-8a95-897ed2ac82c8" providerId="ADAL" clId="{F60E015C-3B3E-44E7-A8FE-82E6FB3E4C55}" dt="2022-06-16T03:27:33.764" v="4680" actId="478"/>
          <ac:picMkLst>
            <pc:docMk/>
            <pc:sldMk cId="2614011244" sldId="303"/>
            <ac:picMk id="41" creationId="{0027469E-4F59-483D-9979-5C72C76CED92}"/>
          </ac:picMkLst>
        </pc:picChg>
        <pc:cxnChg chg="add del mod">
          <ac:chgData name="JOLLY HANS  FRANKLE" userId="0d0bd7b6-62c5-4d20-8a95-897ed2ac82c8" providerId="ADAL" clId="{F60E015C-3B3E-44E7-A8FE-82E6FB3E4C55}" dt="2022-06-16T03:33:04.539" v="4835" actId="478"/>
          <ac:cxnSpMkLst>
            <pc:docMk/>
            <pc:sldMk cId="2614011244" sldId="303"/>
            <ac:cxnSpMk id="6" creationId="{F014CCA1-1D78-EEDE-4A17-8B05C175DC32}"/>
          </ac:cxnSpMkLst>
        </pc:cxnChg>
        <pc:cxnChg chg="add del mod">
          <ac:chgData name="JOLLY HANS  FRANKLE" userId="0d0bd7b6-62c5-4d20-8a95-897ed2ac82c8" providerId="ADAL" clId="{F60E015C-3B3E-44E7-A8FE-82E6FB3E4C55}" dt="2022-06-16T03:32:07.777" v="4829" actId="11529"/>
          <ac:cxnSpMkLst>
            <pc:docMk/>
            <pc:sldMk cId="2614011244" sldId="303"/>
            <ac:cxnSpMk id="8" creationId="{AE7D4321-1C40-A929-3E7E-7C2127367B6F}"/>
          </ac:cxnSpMkLst>
        </pc:cxnChg>
        <pc:cxnChg chg="add del mod">
          <ac:chgData name="JOLLY HANS  FRANKLE" userId="0d0bd7b6-62c5-4d20-8a95-897ed2ac82c8" providerId="ADAL" clId="{F60E015C-3B3E-44E7-A8FE-82E6FB3E4C55}" dt="2022-06-16T03:33:39.916" v="4848" actId="478"/>
          <ac:cxnSpMkLst>
            <pc:docMk/>
            <pc:sldMk cId="2614011244" sldId="303"/>
            <ac:cxnSpMk id="10" creationId="{0F1E3E6B-BA2F-8E03-7BCE-E4036FF9A806}"/>
          </ac:cxnSpMkLst>
        </pc:cxnChg>
        <pc:cxnChg chg="add del mod">
          <ac:chgData name="JOLLY HANS  FRANKLE" userId="0d0bd7b6-62c5-4d20-8a95-897ed2ac82c8" providerId="ADAL" clId="{F60E015C-3B3E-44E7-A8FE-82E6FB3E4C55}" dt="2022-06-16T03:32:51.212" v="4834" actId="478"/>
          <ac:cxnSpMkLst>
            <pc:docMk/>
            <pc:sldMk cId="2614011244" sldId="303"/>
            <ac:cxnSpMk id="12" creationId="{06CEDCC0-CC50-0EEC-C406-386E40E80D4F}"/>
          </ac:cxnSpMkLst>
        </pc:cxnChg>
        <pc:cxnChg chg="add mod">
          <ac:chgData name="JOLLY HANS  FRANKLE" userId="0d0bd7b6-62c5-4d20-8a95-897ed2ac82c8" providerId="ADAL" clId="{F60E015C-3B3E-44E7-A8FE-82E6FB3E4C55}" dt="2022-06-16T03:42:47.503" v="5169" actId="14100"/>
          <ac:cxnSpMkLst>
            <pc:docMk/>
            <pc:sldMk cId="2614011244" sldId="303"/>
            <ac:cxnSpMk id="18" creationId="{18AAE89F-B02C-7CB3-1EEF-43B20F1271FF}"/>
          </ac:cxnSpMkLst>
        </pc:cxnChg>
        <pc:cxnChg chg="del mod">
          <ac:chgData name="JOLLY HANS  FRANKLE" userId="0d0bd7b6-62c5-4d20-8a95-897ed2ac82c8" providerId="ADAL" clId="{F60E015C-3B3E-44E7-A8FE-82E6FB3E4C55}" dt="2022-06-16T03:27:33.764" v="4680" actId="478"/>
          <ac:cxnSpMkLst>
            <pc:docMk/>
            <pc:sldMk cId="2614011244" sldId="303"/>
            <ac:cxnSpMk id="21" creationId="{65026EC6-1AD1-AE2E-E57D-D630572BD7C2}"/>
          </ac:cxnSpMkLst>
        </pc:cxnChg>
        <pc:cxnChg chg="del mod">
          <ac:chgData name="JOLLY HANS  FRANKLE" userId="0d0bd7b6-62c5-4d20-8a95-897ed2ac82c8" providerId="ADAL" clId="{F60E015C-3B3E-44E7-A8FE-82E6FB3E4C55}" dt="2022-06-16T03:27:33.764" v="4680" actId="478"/>
          <ac:cxnSpMkLst>
            <pc:docMk/>
            <pc:sldMk cId="2614011244" sldId="303"/>
            <ac:cxnSpMk id="23" creationId="{30D90FD2-6891-0B45-4982-719F40FA98DA}"/>
          </ac:cxnSpMkLst>
        </pc:cxnChg>
        <pc:cxnChg chg="add mod">
          <ac:chgData name="JOLLY HANS  FRANKLE" userId="0d0bd7b6-62c5-4d20-8a95-897ed2ac82c8" providerId="ADAL" clId="{F60E015C-3B3E-44E7-A8FE-82E6FB3E4C55}" dt="2022-06-16T03:42:49.151" v="5170" actId="14100"/>
          <ac:cxnSpMkLst>
            <pc:docMk/>
            <pc:sldMk cId="2614011244" sldId="303"/>
            <ac:cxnSpMk id="31" creationId="{0152AA82-A36C-0015-7ACF-53C1ACBE3F0F}"/>
          </ac:cxnSpMkLst>
        </pc:cxnChg>
        <pc:cxnChg chg="del mod">
          <ac:chgData name="JOLLY HANS  FRANKLE" userId="0d0bd7b6-62c5-4d20-8a95-897ed2ac82c8" providerId="ADAL" clId="{F60E015C-3B3E-44E7-A8FE-82E6FB3E4C55}" dt="2022-06-16T02:29:49.571" v="4548" actId="478"/>
          <ac:cxnSpMkLst>
            <pc:docMk/>
            <pc:sldMk cId="2614011244" sldId="303"/>
            <ac:cxnSpMk id="36" creationId="{C0B57849-6739-1572-D059-50BFFE506D1E}"/>
          </ac:cxnSpMkLst>
        </pc:cxnChg>
        <pc:cxnChg chg="del mod">
          <ac:chgData name="JOLLY HANS  FRANKLE" userId="0d0bd7b6-62c5-4d20-8a95-897ed2ac82c8" providerId="ADAL" clId="{F60E015C-3B3E-44E7-A8FE-82E6FB3E4C55}" dt="2022-06-16T02:29:50.561" v="4549" actId="478"/>
          <ac:cxnSpMkLst>
            <pc:docMk/>
            <pc:sldMk cId="2614011244" sldId="303"/>
            <ac:cxnSpMk id="38" creationId="{925160F3-DC42-5D3A-4DF8-B3A2914717FD}"/>
          </ac:cxnSpMkLst>
        </pc:cxnChg>
      </pc:sldChg>
      <pc:sldChg chg="new del">
        <pc:chgData name="JOLLY HANS  FRANKLE" userId="0d0bd7b6-62c5-4d20-8a95-897ed2ac82c8" providerId="ADAL" clId="{F60E015C-3B3E-44E7-A8FE-82E6FB3E4C55}" dt="2022-06-16T00:30:17.547" v="142" actId="680"/>
        <pc:sldMkLst>
          <pc:docMk/>
          <pc:sldMk cId="250982190" sldId="304"/>
        </pc:sldMkLst>
      </pc:sldChg>
      <pc:sldChg chg="addSp delSp modSp new mod">
        <pc:chgData name="JOLLY HANS  FRANKLE" userId="0d0bd7b6-62c5-4d20-8a95-897ed2ac82c8" providerId="ADAL" clId="{F60E015C-3B3E-44E7-A8FE-82E6FB3E4C55}" dt="2022-06-16T04:37:22.118" v="6684" actId="20577"/>
        <pc:sldMkLst>
          <pc:docMk/>
          <pc:sldMk cId="3210368933" sldId="304"/>
        </pc:sldMkLst>
        <pc:spChg chg="mod">
          <ac:chgData name="JOLLY HANS  FRANKLE" userId="0d0bd7b6-62c5-4d20-8a95-897ed2ac82c8" providerId="ADAL" clId="{F60E015C-3B3E-44E7-A8FE-82E6FB3E4C55}" dt="2022-06-16T04:37:22.118" v="6684" actId="20577"/>
          <ac:spMkLst>
            <pc:docMk/>
            <pc:sldMk cId="3210368933" sldId="304"/>
            <ac:spMk id="2" creationId="{A41078F5-76D0-DA06-B321-F8DB69FAEFFC}"/>
          </ac:spMkLst>
        </pc:spChg>
        <pc:spChg chg="mod">
          <ac:chgData name="JOLLY HANS  FRANKLE" userId="0d0bd7b6-62c5-4d20-8a95-897ed2ac82c8" providerId="ADAL" clId="{F60E015C-3B3E-44E7-A8FE-82E6FB3E4C55}" dt="2022-06-16T04:37:18.395" v="6683" actId="20577"/>
          <ac:spMkLst>
            <pc:docMk/>
            <pc:sldMk cId="3210368933" sldId="304"/>
            <ac:spMk id="3" creationId="{B6DF52AD-3F59-E80E-4DD3-86AD6143B541}"/>
          </ac:spMkLst>
        </pc:spChg>
        <pc:spChg chg="add del mod">
          <ac:chgData name="JOLLY HANS  FRANKLE" userId="0d0bd7b6-62c5-4d20-8a95-897ed2ac82c8" providerId="ADAL" clId="{F60E015C-3B3E-44E7-A8FE-82E6FB3E4C55}" dt="2022-06-16T01:25:56.801" v="577" actId="478"/>
          <ac:spMkLst>
            <pc:docMk/>
            <pc:sldMk cId="3210368933" sldId="304"/>
            <ac:spMk id="6" creationId="{B10F9E7A-3264-63A7-9701-068BF10476D8}"/>
          </ac:spMkLst>
        </pc:spChg>
        <pc:spChg chg="add del mod">
          <ac:chgData name="JOLLY HANS  FRANKLE" userId="0d0bd7b6-62c5-4d20-8a95-897ed2ac82c8" providerId="ADAL" clId="{F60E015C-3B3E-44E7-A8FE-82E6FB3E4C55}" dt="2022-06-16T01:26:00.869" v="578" actId="478"/>
          <ac:spMkLst>
            <pc:docMk/>
            <pc:sldMk cId="3210368933" sldId="304"/>
            <ac:spMk id="7" creationId="{A5B7D0EC-C595-A1FE-4C68-A1FA643B69BC}"/>
          </ac:spMkLst>
        </pc:spChg>
        <pc:spChg chg="add mod">
          <ac:chgData name="JOLLY HANS  FRANKLE" userId="0d0bd7b6-62c5-4d20-8a95-897ed2ac82c8" providerId="ADAL" clId="{F60E015C-3B3E-44E7-A8FE-82E6FB3E4C55}" dt="2022-06-16T01:36:39.548" v="1433" actId="1035"/>
          <ac:spMkLst>
            <pc:docMk/>
            <pc:sldMk cId="3210368933" sldId="304"/>
            <ac:spMk id="8" creationId="{AA130A8F-6CBB-6F36-601E-7B55EFF29AF5}"/>
          </ac:spMkLst>
        </pc:spChg>
        <pc:spChg chg="add mod">
          <ac:chgData name="JOLLY HANS  FRANKLE" userId="0d0bd7b6-62c5-4d20-8a95-897ed2ac82c8" providerId="ADAL" clId="{F60E015C-3B3E-44E7-A8FE-82E6FB3E4C55}" dt="2022-06-16T01:38:32.932" v="1531" actId="1035"/>
          <ac:spMkLst>
            <pc:docMk/>
            <pc:sldMk cId="3210368933" sldId="304"/>
            <ac:spMk id="13" creationId="{C576A773-7A43-4477-E43B-15CF3BD22B41}"/>
          </ac:spMkLst>
        </pc:spChg>
        <pc:spChg chg="add mod">
          <ac:chgData name="JOLLY HANS  FRANKLE" userId="0d0bd7b6-62c5-4d20-8a95-897ed2ac82c8" providerId="ADAL" clId="{F60E015C-3B3E-44E7-A8FE-82E6FB3E4C55}" dt="2022-06-16T01:39:07.922" v="1627" actId="20577"/>
          <ac:spMkLst>
            <pc:docMk/>
            <pc:sldMk cId="3210368933" sldId="304"/>
            <ac:spMk id="14" creationId="{191AA411-FE39-8FF6-6642-5668A5A73536}"/>
          </ac:spMkLst>
        </pc:spChg>
        <pc:picChg chg="add del mod">
          <ac:chgData name="JOLLY HANS  FRANKLE" userId="0d0bd7b6-62c5-4d20-8a95-897ed2ac82c8" providerId="ADAL" clId="{F60E015C-3B3E-44E7-A8FE-82E6FB3E4C55}" dt="2022-06-16T01:24:00.571" v="570" actId="478"/>
          <ac:picMkLst>
            <pc:docMk/>
            <pc:sldMk cId="3210368933" sldId="304"/>
            <ac:picMk id="5" creationId="{032E4E40-A4B6-FADF-F7E4-AB3E2C3E6E4A}"/>
          </ac:picMkLst>
        </pc:picChg>
        <pc:picChg chg="add del mod">
          <ac:chgData name="JOLLY HANS  FRANKLE" userId="0d0bd7b6-62c5-4d20-8a95-897ed2ac82c8" providerId="ADAL" clId="{F60E015C-3B3E-44E7-A8FE-82E6FB3E4C55}" dt="2022-06-16T01:25:48.766" v="573" actId="478"/>
          <ac:picMkLst>
            <pc:docMk/>
            <pc:sldMk cId="3210368933" sldId="304"/>
            <ac:picMk id="10" creationId="{182AB724-EC53-322D-B88B-C73AF4AE987A}"/>
          </ac:picMkLst>
        </pc:picChg>
        <pc:picChg chg="add mod ord">
          <ac:chgData name="JOLLY HANS  FRANKLE" userId="0d0bd7b6-62c5-4d20-8a95-897ed2ac82c8" providerId="ADAL" clId="{F60E015C-3B3E-44E7-A8FE-82E6FB3E4C55}" dt="2022-06-16T01:36:39.548" v="1433" actId="1035"/>
          <ac:picMkLst>
            <pc:docMk/>
            <pc:sldMk cId="3210368933" sldId="304"/>
            <ac:picMk id="12" creationId="{67C22640-7AD7-21A6-D2DA-8031613EF8D3}"/>
          </ac:picMkLst>
        </pc:picChg>
      </pc:sldChg>
      <pc:sldChg chg="modSp add mod modAnim">
        <pc:chgData name="JOLLY HANS  FRANKLE" userId="0d0bd7b6-62c5-4d20-8a95-897ed2ac82c8" providerId="ADAL" clId="{F60E015C-3B3E-44E7-A8FE-82E6FB3E4C55}" dt="2022-06-16T02:21:05.867" v="3463" actId="20577"/>
        <pc:sldMkLst>
          <pc:docMk/>
          <pc:sldMk cId="1508203321" sldId="305"/>
        </pc:sldMkLst>
        <pc:spChg chg="mod">
          <ac:chgData name="JOLLY HANS  FRANKLE" userId="0d0bd7b6-62c5-4d20-8a95-897ed2ac82c8" providerId="ADAL" clId="{F60E015C-3B3E-44E7-A8FE-82E6FB3E4C55}" dt="2022-06-16T02:21:05.867" v="3463" actId="20577"/>
          <ac:spMkLst>
            <pc:docMk/>
            <pc:sldMk cId="1508203321" sldId="305"/>
            <ac:spMk id="45" creationId="{86BC6F22-1D09-35BC-D83D-4E1A7F9E200E}"/>
          </ac:spMkLst>
        </pc:spChg>
        <pc:grpChg chg="mod">
          <ac:chgData name="JOLLY HANS  FRANKLE" userId="0d0bd7b6-62c5-4d20-8a95-897ed2ac82c8" providerId="ADAL" clId="{F60E015C-3B3E-44E7-A8FE-82E6FB3E4C55}" dt="2022-06-16T01:48:26.660" v="2376" actId="1038"/>
          <ac:grpSpMkLst>
            <pc:docMk/>
            <pc:sldMk cId="1508203321" sldId="305"/>
            <ac:grpSpMk id="46" creationId="{AEB7D454-2DD4-DFE4-F5A2-9591B094E6A3}"/>
          </ac:grpSpMkLst>
        </pc:grpChg>
        <pc:grpChg chg="mod">
          <ac:chgData name="JOLLY HANS  FRANKLE" userId="0d0bd7b6-62c5-4d20-8a95-897ed2ac82c8" providerId="ADAL" clId="{F60E015C-3B3E-44E7-A8FE-82E6FB3E4C55}" dt="2022-06-16T01:48:26.660" v="2376" actId="1038"/>
          <ac:grpSpMkLst>
            <pc:docMk/>
            <pc:sldMk cId="1508203321" sldId="305"/>
            <ac:grpSpMk id="51" creationId="{6ABDCA6F-454F-DA94-D55B-45C41CD858DC}"/>
          </ac:grpSpMkLst>
        </pc:grpChg>
        <pc:picChg chg="mod">
          <ac:chgData name="JOLLY HANS  FRANKLE" userId="0d0bd7b6-62c5-4d20-8a95-897ed2ac82c8" providerId="ADAL" clId="{F60E015C-3B3E-44E7-A8FE-82E6FB3E4C55}" dt="2022-06-16T01:48:26.660" v="2376" actId="1038"/>
          <ac:picMkLst>
            <pc:docMk/>
            <pc:sldMk cId="1508203321" sldId="305"/>
            <ac:picMk id="41" creationId="{0027469E-4F59-483D-9979-5C72C76CED92}"/>
          </ac:picMkLst>
        </pc:picChg>
      </pc:sldChg>
      <pc:sldChg chg="addSp delSp modSp add mod ord">
        <pc:chgData name="JOLLY HANS  FRANKLE" userId="0d0bd7b6-62c5-4d20-8a95-897ed2ac82c8" providerId="ADAL" clId="{F60E015C-3B3E-44E7-A8FE-82E6FB3E4C55}" dt="2022-06-16T01:48:14.409" v="2374" actId="1038"/>
        <pc:sldMkLst>
          <pc:docMk/>
          <pc:sldMk cId="316245322" sldId="306"/>
        </pc:sldMkLst>
        <pc:spChg chg="mod">
          <ac:chgData name="JOLLY HANS  FRANKLE" userId="0d0bd7b6-62c5-4d20-8a95-897ed2ac82c8" providerId="ADAL" clId="{F60E015C-3B3E-44E7-A8FE-82E6FB3E4C55}" dt="2022-06-16T01:44:57.303" v="2065" actId="113"/>
          <ac:spMkLst>
            <pc:docMk/>
            <pc:sldMk cId="316245322" sldId="306"/>
            <ac:spMk id="15" creationId="{22828C3F-F753-4586-BCE4-5FAEDEBA8534}"/>
          </ac:spMkLst>
        </pc:spChg>
        <pc:spChg chg="mod">
          <ac:chgData name="JOLLY HANS  FRANKLE" userId="0d0bd7b6-62c5-4d20-8a95-897ed2ac82c8" providerId="ADAL" clId="{F60E015C-3B3E-44E7-A8FE-82E6FB3E4C55}" dt="2022-06-16T01:43:14.306" v="1928" actId="14100"/>
          <ac:spMkLst>
            <pc:docMk/>
            <pc:sldMk cId="316245322" sldId="306"/>
            <ac:spMk id="16" creationId="{4C01406D-F30A-B8B5-4CAA-36C5EC00DA4A}"/>
          </ac:spMkLst>
        </pc:spChg>
        <pc:spChg chg="mod">
          <ac:chgData name="JOLLY HANS  FRANKLE" userId="0d0bd7b6-62c5-4d20-8a95-897ed2ac82c8" providerId="ADAL" clId="{F60E015C-3B3E-44E7-A8FE-82E6FB3E4C55}" dt="2022-06-16T01:44:56.318" v="2064" actId="113"/>
          <ac:spMkLst>
            <pc:docMk/>
            <pc:sldMk cId="316245322" sldId="306"/>
            <ac:spMk id="18" creationId="{AB4CC62B-5BF3-5703-A899-E52EA0CCA028}"/>
          </ac:spMkLst>
        </pc:spChg>
        <pc:spChg chg="mod">
          <ac:chgData name="JOLLY HANS  FRANKLE" userId="0d0bd7b6-62c5-4d20-8a95-897ed2ac82c8" providerId="ADAL" clId="{F60E015C-3B3E-44E7-A8FE-82E6FB3E4C55}" dt="2022-06-16T01:43:21.162" v="1938"/>
          <ac:spMkLst>
            <pc:docMk/>
            <pc:sldMk cId="316245322" sldId="306"/>
            <ac:spMk id="19" creationId="{4F89B456-9AB5-A5B6-CD12-5A9FB070941A}"/>
          </ac:spMkLst>
        </pc:spChg>
        <pc:spChg chg="mod">
          <ac:chgData name="JOLLY HANS  FRANKLE" userId="0d0bd7b6-62c5-4d20-8a95-897ed2ac82c8" providerId="ADAL" clId="{F60E015C-3B3E-44E7-A8FE-82E6FB3E4C55}" dt="2022-06-16T01:44:55.016" v="2063" actId="113"/>
          <ac:spMkLst>
            <pc:docMk/>
            <pc:sldMk cId="316245322" sldId="306"/>
            <ac:spMk id="23" creationId="{0249E8B7-C274-657D-EF2B-AAF519266C97}"/>
          </ac:spMkLst>
        </pc:spChg>
        <pc:spChg chg="mod">
          <ac:chgData name="JOLLY HANS  FRANKLE" userId="0d0bd7b6-62c5-4d20-8a95-897ed2ac82c8" providerId="ADAL" clId="{F60E015C-3B3E-44E7-A8FE-82E6FB3E4C55}" dt="2022-06-16T01:44:50.290" v="2060" actId="1036"/>
          <ac:spMkLst>
            <pc:docMk/>
            <pc:sldMk cId="316245322" sldId="306"/>
            <ac:spMk id="24" creationId="{A77B4432-4CB6-D781-7B26-6F949E8925BD}"/>
          </ac:spMkLst>
        </pc:spChg>
        <pc:spChg chg="mod">
          <ac:chgData name="JOLLY HANS  FRANKLE" userId="0d0bd7b6-62c5-4d20-8a95-897ed2ac82c8" providerId="ADAL" clId="{F60E015C-3B3E-44E7-A8FE-82E6FB3E4C55}" dt="2022-06-16T01:45:04.078" v="2066"/>
          <ac:spMkLst>
            <pc:docMk/>
            <pc:sldMk cId="316245322" sldId="306"/>
            <ac:spMk id="26" creationId="{E3FE12FC-4544-C6C2-5169-0F5853F5845E}"/>
          </ac:spMkLst>
        </pc:spChg>
        <pc:spChg chg="mod">
          <ac:chgData name="JOLLY HANS  FRANKLE" userId="0d0bd7b6-62c5-4d20-8a95-897ed2ac82c8" providerId="ADAL" clId="{F60E015C-3B3E-44E7-A8FE-82E6FB3E4C55}" dt="2022-06-16T01:45:04.078" v="2066"/>
          <ac:spMkLst>
            <pc:docMk/>
            <pc:sldMk cId="316245322" sldId="306"/>
            <ac:spMk id="27" creationId="{39541373-D0FC-3B77-120A-94ADEBBF66BB}"/>
          </ac:spMkLst>
        </pc:spChg>
        <pc:spChg chg="mod">
          <ac:chgData name="JOLLY HANS  FRANKLE" userId="0d0bd7b6-62c5-4d20-8a95-897ed2ac82c8" providerId="ADAL" clId="{F60E015C-3B3E-44E7-A8FE-82E6FB3E4C55}" dt="2022-06-16T01:41:28.754" v="1854" actId="20577"/>
          <ac:spMkLst>
            <pc:docMk/>
            <pc:sldMk cId="316245322" sldId="306"/>
            <ac:spMk id="45" creationId="{86BC6F22-1D09-35BC-D83D-4E1A7F9E200E}"/>
          </ac:spMkLst>
        </pc:spChg>
        <pc:grpChg chg="add del mod">
          <ac:chgData name="JOLLY HANS  FRANKLE" userId="0d0bd7b6-62c5-4d20-8a95-897ed2ac82c8" providerId="ADAL" clId="{F60E015C-3B3E-44E7-A8FE-82E6FB3E4C55}" dt="2022-06-16T01:45:09.065" v="2068" actId="478"/>
          <ac:grpSpMkLst>
            <pc:docMk/>
            <pc:sldMk cId="316245322" sldId="306"/>
            <ac:grpSpMk id="14" creationId="{880EE504-5A29-C138-F613-2932264AC722}"/>
          </ac:grpSpMkLst>
        </pc:grpChg>
        <pc:grpChg chg="add mod">
          <ac:chgData name="JOLLY HANS  FRANKLE" userId="0d0bd7b6-62c5-4d20-8a95-897ed2ac82c8" providerId="ADAL" clId="{F60E015C-3B3E-44E7-A8FE-82E6FB3E4C55}" dt="2022-06-16T01:48:14.409" v="2374" actId="1038"/>
          <ac:grpSpMkLst>
            <pc:docMk/>
            <pc:sldMk cId="316245322" sldId="306"/>
            <ac:grpSpMk id="17" creationId="{540AB145-15C8-80A7-F876-E43A3183F891}"/>
          </ac:grpSpMkLst>
        </pc:grpChg>
        <pc:grpChg chg="add mod">
          <ac:chgData name="JOLLY HANS  FRANKLE" userId="0d0bd7b6-62c5-4d20-8a95-897ed2ac82c8" providerId="ADAL" clId="{F60E015C-3B3E-44E7-A8FE-82E6FB3E4C55}" dt="2022-06-16T01:48:14.409" v="2374" actId="1038"/>
          <ac:grpSpMkLst>
            <pc:docMk/>
            <pc:sldMk cId="316245322" sldId="306"/>
            <ac:grpSpMk id="22" creationId="{4CA71EF5-5B83-7DCE-0556-49C13A4DFDEF}"/>
          </ac:grpSpMkLst>
        </pc:grpChg>
        <pc:grpChg chg="add del mod">
          <ac:chgData name="JOLLY HANS  FRANKLE" userId="0d0bd7b6-62c5-4d20-8a95-897ed2ac82c8" providerId="ADAL" clId="{F60E015C-3B3E-44E7-A8FE-82E6FB3E4C55}" dt="2022-06-16T01:45:06.676" v="2067" actId="478"/>
          <ac:grpSpMkLst>
            <pc:docMk/>
            <pc:sldMk cId="316245322" sldId="306"/>
            <ac:grpSpMk id="25" creationId="{44F1CDBF-C1E0-2500-DB29-E641C8A54BDD}"/>
          </ac:grpSpMkLst>
        </pc:grpChg>
        <pc:grpChg chg="del">
          <ac:chgData name="JOLLY HANS  FRANKLE" userId="0d0bd7b6-62c5-4d20-8a95-897ed2ac82c8" providerId="ADAL" clId="{F60E015C-3B3E-44E7-A8FE-82E6FB3E4C55}" dt="2022-06-16T01:41:34.058" v="1855" actId="478"/>
          <ac:grpSpMkLst>
            <pc:docMk/>
            <pc:sldMk cId="316245322" sldId="306"/>
            <ac:grpSpMk id="46" creationId="{AEB7D454-2DD4-DFE4-F5A2-9591B094E6A3}"/>
          </ac:grpSpMkLst>
        </pc:grpChg>
        <pc:grpChg chg="del">
          <ac:chgData name="JOLLY HANS  FRANKLE" userId="0d0bd7b6-62c5-4d20-8a95-897ed2ac82c8" providerId="ADAL" clId="{F60E015C-3B3E-44E7-A8FE-82E6FB3E4C55}" dt="2022-06-16T01:41:34.058" v="1855" actId="478"/>
          <ac:grpSpMkLst>
            <pc:docMk/>
            <pc:sldMk cId="316245322" sldId="306"/>
            <ac:grpSpMk id="51" creationId="{6ABDCA6F-454F-DA94-D55B-45C41CD858DC}"/>
          </ac:grpSpMkLst>
        </pc:grpChg>
        <pc:picChg chg="add del mod">
          <ac:chgData name="JOLLY HANS  FRANKLE" userId="0d0bd7b6-62c5-4d20-8a95-897ed2ac82c8" providerId="ADAL" clId="{F60E015C-3B3E-44E7-A8FE-82E6FB3E4C55}" dt="2022-06-16T01:43:48.957" v="1964" actId="478"/>
          <ac:picMkLst>
            <pc:docMk/>
            <pc:sldMk cId="316245322" sldId="306"/>
            <ac:picMk id="3" creationId="{E61C3BC7-8D90-EE9F-08DB-C4E9070256A9}"/>
          </ac:picMkLst>
        </pc:picChg>
        <pc:picChg chg="add mod ord">
          <ac:chgData name="JOLLY HANS  FRANKLE" userId="0d0bd7b6-62c5-4d20-8a95-897ed2ac82c8" providerId="ADAL" clId="{F60E015C-3B3E-44E7-A8FE-82E6FB3E4C55}" dt="2022-06-16T01:48:14.409" v="2374" actId="1038"/>
          <ac:picMkLst>
            <pc:docMk/>
            <pc:sldMk cId="316245322" sldId="306"/>
            <ac:picMk id="5" creationId="{F1FC2E5B-1752-D0FD-03AE-CEDA445445AD}"/>
          </ac:picMkLst>
        </pc:picChg>
        <pc:picChg chg="del">
          <ac:chgData name="JOLLY HANS  FRANKLE" userId="0d0bd7b6-62c5-4d20-8a95-897ed2ac82c8" providerId="ADAL" clId="{F60E015C-3B3E-44E7-A8FE-82E6FB3E4C55}" dt="2022-06-16T01:42:49.903" v="1856" actId="478"/>
          <ac:picMkLst>
            <pc:docMk/>
            <pc:sldMk cId="316245322" sldId="306"/>
            <ac:picMk id="41" creationId="{0027469E-4F59-483D-9979-5C72C76CED92}"/>
          </ac:picMkLst>
        </pc:picChg>
      </pc:sldChg>
      <pc:sldChg chg="addSp delSp modSp add mod">
        <pc:chgData name="JOLLY HANS  FRANKLE" userId="0d0bd7b6-62c5-4d20-8a95-897ed2ac82c8" providerId="ADAL" clId="{F60E015C-3B3E-44E7-A8FE-82E6FB3E4C55}" dt="2022-06-16T01:49:26.835" v="2477" actId="1035"/>
        <pc:sldMkLst>
          <pc:docMk/>
          <pc:sldMk cId="3802267295" sldId="307"/>
        </pc:sldMkLst>
        <pc:spChg chg="mod">
          <ac:chgData name="JOLLY HANS  FRANKLE" userId="0d0bd7b6-62c5-4d20-8a95-897ed2ac82c8" providerId="ADAL" clId="{F60E015C-3B3E-44E7-A8FE-82E6FB3E4C55}" dt="2022-06-16T01:49:26.835" v="2477" actId="1035"/>
          <ac:spMkLst>
            <pc:docMk/>
            <pc:sldMk cId="3802267295" sldId="307"/>
            <ac:spMk id="13" creationId="{31F3256E-B82E-99FC-6061-04536803D228}"/>
          </ac:spMkLst>
        </pc:spChg>
        <pc:spChg chg="mod">
          <ac:chgData name="JOLLY HANS  FRANKLE" userId="0d0bd7b6-62c5-4d20-8a95-897ed2ac82c8" providerId="ADAL" clId="{F60E015C-3B3E-44E7-A8FE-82E6FB3E4C55}" dt="2022-06-16T01:46:59.660" v="2240" actId="1037"/>
          <ac:spMkLst>
            <pc:docMk/>
            <pc:sldMk cId="3802267295" sldId="307"/>
            <ac:spMk id="14" creationId="{7CC6CA0A-06D8-53CC-9ABE-1ACE65627A78}"/>
          </ac:spMkLst>
        </pc:spChg>
        <pc:spChg chg="mod">
          <ac:chgData name="JOLLY HANS  FRANKLE" userId="0d0bd7b6-62c5-4d20-8a95-897ed2ac82c8" providerId="ADAL" clId="{F60E015C-3B3E-44E7-A8FE-82E6FB3E4C55}" dt="2022-06-16T01:48:40.397" v="2377" actId="113"/>
          <ac:spMkLst>
            <pc:docMk/>
            <pc:sldMk cId="3802267295" sldId="307"/>
            <ac:spMk id="45" creationId="{86BC6F22-1D09-35BC-D83D-4E1A7F9E200E}"/>
          </ac:spMkLst>
        </pc:spChg>
        <pc:grpChg chg="mod">
          <ac:chgData name="JOLLY HANS  FRANKLE" userId="0d0bd7b6-62c5-4d20-8a95-897ed2ac82c8" providerId="ADAL" clId="{F60E015C-3B3E-44E7-A8FE-82E6FB3E4C55}" dt="2022-06-16T01:47:55.746" v="2368" actId="1076"/>
          <ac:grpSpMkLst>
            <pc:docMk/>
            <pc:sldMk cId="3802267295" sldId="307"/>
            <ac:grpSpMk id="12" creationId="{C0044C99-C449-4A5F-9569-946DB40C076E}"/>
          </ac:grpSpMkLst>
        </pc:grpChg>
        <pc:grpChg chg="del">
          <ac:chgData name="JOLLY HANS  FRANKLE" userId="0d0bd7b6-62c5-4d20-8a95-897ed2ac82c8" providerId="ADAL" clId="{F60E015C-3B3E-44E7-A8FE-82E6FB3E4C55}" dt="2022-06-16T01:46:27.911" v="2156" actId="478"/>
          <ac:grpSpMkLst>
            <pc:docMk/>
            <pc:sldMk cId="3802267295" sldId="307"/>
            <ac:grpSpMk id="15" creationId="{93B62422-DEBA-5114-391C-3A37C27CB3E1}"/>
          </ac:grpSpMkLst>
        </pc:grpChg>
        <pc:picChg chg="add del mod">
          <ac:chgData name="JOLLY HANS  FRANKLE" userId="0d0bd7b6-62c5-4d20-8a95-897ed2ac82c8" providerId="ADAL" clId="{F60E015C-3B3E-44E7-A8FE-82E6FB3E4C55}" dt="2022-06-16T01:47:40.030" v="2354" actId="478"/>
          <ac:picMkLst>
            <pc:docMk/>
            <pc:sldMk cId="3802267295" sldId="307"/>
            <ac:picMk id="18" creationId="{D8055F43-360C-A710-F174-B6B2D1405864}"/>
          </ac:picMkLst>
        </pc:picChg>
        <pc:picChg chg="mod">
          <ac:chgData name="JOLLY HANS  FRANKLE" userId="0d0bd7b6-62c5-4d20-8a95-897ed2ac82c8" providerId="ADAL" clId="{F60E015C-3B3E-44E7-A8FE-82E6FB3E4C55}" dt="2022-06-16T01:47:55.746" v="2368" actId="1076"/>
          <ac:picMkLst>
            <pc:docMk/>
            <pc:sldMk cId="3802267295" sldId="307"/>
            <ac:picMk id="41" creationId="{0027469E-4F59-483D-9979-5C72C76CED92}"/>
          </ac:picMkLst>
        </pc:picChg>
      </pc:sldChg>
      <pc:sldChg chg="addSp delSp modSp add mod ord">
        <pc:chgData name="JOLLY HANS  FRANKLE" userId="0d0bd7b6-62c5-4d20-8a95-897ed2ac82c8" providerId="ADAL" clId="{F60E015C-3B3E-44E7-A8FE-82E6FB3E4C55}" dt="2022-06-16T02:20:16.774" v="3338"/>
        <pc:sldMkLst>
          <pc:docMk/>
          <pc:sldMk cId="3142192268" sldId="308"/>
        </pc:sldMkLst>
        <pc:spChg chg="add mod">
          <ac:chgData name="JOLLY HANS  FRANKLE" userId="0d0bd7b6-62c5-4d20-8a95-897ed2ac82c8" providerId="ADAL" clId="{F60E015C-3B3E-44E7-A8FE-82E6FB3E4C55}" dt="2022-06-16T02:13:52.493" v="3098" actId="1035"/>
          <ac:spMkLst>
            <pc:docMk/>
            <pc:sldMk cId="3142192268" sldId="308"/>
            <ac:spMk id="4" creationId="{E2969A85-4D48-4A7E-E657-0CEADCB414C3}"/>
          </ac:spMkLst>
        </pc:spChg>
        <pc:spChg chg="add mod">
          <ac:chgData name="JOLLY HANS  FRANKLE" userId="0d0bd7b6-62c5-4d20-8a95-897ed2ac82c8" providerId="ADAL" clId="{F60E015C-3B3E-44E7-A8FE-82E6FB3E4C55}" dt="2022-06-16T02:19:18.912" v="3336" actId="1038"/>
          <ac:spMkLst>
            <pc:docMk/>
            <pc:sldMk cId="3142192268" sldId="308"/>
            <ac:spMk id="5" creationId="{E39442E2-048E-C135-A324-4CF9945D953D}"/>
          </ac:spMkLst>
        </pc:spChg>
        <pc:spChg chg="add mod">
          <ac:chgData name="JOLLY HANS  FRANKLE" userId="0d0bd7b6-62c5-4d20-8a95-897ed2ac82c8" providerId="ADAL" clId="{F60E015C-3B3E-44E7-A8FE-82E6FB3E4C55}" dt="2022-06-16T02:17:52.409" v="3311" actId="1038"/>
          <ac:spMkLst>
            <pc:docMk/>
            <pc:sldMk cId="3142192268" sldId="308"/>
            <ac:spMk id="14" creationId="{B6DD6ECE-BA6D-2C6B-E177-23C0739A1892}"/>
          </ac:spMkLst>
        </pc:spChg>
        <pc:spChg chg="add mod">
          <ac:chgData name="JOLLY HANS  FRANKLE" userId="0d0bd7b6-62c5-4d20-8a95-897ed2ac82c8" providerId="ADAL" clId="{F60E015C-3B3E-44E7-A8FE-82E6FB3E4C55}" dt="2022-06-16T02:13:52.493" v="3098" actId="1035"/>
          <ac:spMkLst>
            <pc:docMk/>
            <pc:sldMk cId="3142192268" sldId="308"/>
            <ac:spMk id="16" creationId="{F358A36B-9B63-F358-2D75-31207D04168E}"/>
          </ac:spMkLst>
        </pc:spChg>
        <pc:spChg chg="add mod">
          <ac:chgData name="JOLLY HANS  FRANKLE" userId="0d0bd7b6-62c5-4d20-8a95-897ed2ac82c8" providerId="ADAL" clId="{F60E015C-3B3E-44E7-A8FE-82E6FB3E4C55}" dt="2022-06-16T02:13:52.493" v="3098" actId="1035"/>
          <ac:spMkLst>
            <pc:docMk/>
            <pc:sldMk cId="3142192268" sldId="308"/>
            <ac:spMk id="17" creationId="{2743631B-5B74-E40F-A1CA-DEC07E6BDA2F}"/>
          </ac:spMkLst>
        </pc:spChg>
        <pc:spChg chg="add mod">
          <ac:chgData name="JOLLY HANS  FRANKLE" userId="0d0bd7b6-62c5-4d20-8a95-897ed2ac82c8" providerId="ADAL" clId="{F60E015C-3B3E-44E7-A8FE-82E6FB3E4C55}" dt="2022-06-16T02:13:52.493" v="3098" actId="1035"/>
          <ac:spMkLst>
            <pc:docMk/>
            <pc:sldMk cId="3142192268" sldId="308"/>
            <ac:spMk id="18" creationId="{6F256BFB-3D71-551A-69D9-B365BDBC98E2}"/>
          </ac:spMkLst>
        </pc:spChg>
        <pc:spChg chg="add del mod">
          <ac:chgData name="JOLLY HANS  FRANKLE" userId="0d0bd7b6-62c5-4d20-8a95-897ed2ac82c8" providerId="ADAL" clId="{F60E015C-3B3E-44E7-A8FE-82E6FB3E4C55}" dt="2022-06-16T02:13:22.063" v="2987" actId="478"/>
          <ac:spMkLst>
            <pc:docMk/>
            <pc:sldMk cId="3142192268" sldId="308"/>
            <ac:spMk id="19" creationId="{7FADABF6-D2EF-5F34-C72B-0170DCC10D9E}"/>
          </ac:spMkLst>
        </pc:spChg>
        <pc:spChg chg="add mod">
          <ac:chgData name="JOLLY HANS  FRANKLE" userId="0d0bd7b6-62c5-4d20-8a95-897ed2ac82c8" providerId="ADAL" clId="{F60E015C-3B3E-44E7-A8FE-82E6FB3E4C55}" dt="2022-06-16T02:16:05.027" v="3269" actId="1038"/>
          <ac:spMkLst>
            <pc:docMk/>
            <pc:sldMk cId="3142192268" sldId="308"/>
            <ac:spMk id="20" creationId="{E2AA2337-9C24-90E4-64B2-8C7ECB3D7822}"/>
          </ac:spMkLst>
        </pc:spChg>
        <pc:spChg chg="add mod">
          <ac:chgData name="JOLLY HANS  FRANKLE" userId="0d0bd7b6-62c5-4d20-8a95-897ed2ac82c8" providerId="ADAL" clId="{F60E015C-3B3E-44E7-A8FE-82E6FB3E4C55}" dt="2022-06-16T02:16:15.792" v="3284" actId="207"/>
          <ac:spMkLst>
            <pc:docMk/>
            <pc:sldMk cId="3142192268" sldId="308"/>
            <ac:spMk id="21" creationId="{5289C784-C5C0-F0A4-F80B-9452C58AF80B}"/>
          </ac:spMkLst>
        </pc:spChg>
        <pc:spChg chg="add mod">
          <ac:chgData name="JOLLY HANS  FRANKLE" userId="0d0bd7b6-62c5-4d20-8a95-897ed2ac82c8" providerId="ADAL" clId="{F60E015C-3B3E-44E7-A8FE-82E6FB3E4C55}" dt="2022-06-16T02:16:22.231" v="3294" actId="1036"/>
          <ac:spMkLst>
            <pc:docMk/>
            <pc:sldMk cId="3142192268" sldId="308"/>
            <ac:spMk id="22" creationId="{B9F99D00-B044-E73D-2C4B-BA6712FEFAB9}"/>
          </ac:spMkLst>
        </pc:spChg>
        <pc:spChg chg="add mod">
          <ac:chgData name="JOLLY HANS  FRANKLE" userId="0d0bd7b6-62c5-4d20-8a95-897ed2ac82c8" providerId="ADAL" clId="{F60E015C-3B3E-44E7-A8FE-82E6FB3E4C55}" dt="2022-06-16T02:16:31.242" v="3308" actId="1038"/>
          <ac:spMkLst>
            <pc:docMk/>
            <pc:sldMk cId="3142192268" sldId="308"/>
            <ac:spMk id="23" creationId="{63D04B67-4A91-6D29-5951-5B64F0B5F6B5}"/>
          </ac:spMkLst>
        </pc:spChg>
        <pc:spChg chg="add mod">
          <ac:chgData name="JOLLY HANS  FRANKLE" userId="0d0bd7b6-62c5-4d20-8a95-897ed2ac82c8" providerId="ADAL" clId="{F60E015C-3B3E-44E7-A8FE-82E6FB3E4C55}" dt="2022-06-16T02:19:09.953" v="3334" actId="1036"/>
          <ac:spMkLst>
            <pc:docMk/>
            <pc:sldMk cId="3142192268" sldId="308"/>
            <ac:spMk id="25" creationId="{001E121F-ECE8-2838-300B-DDFF55EE8B48}"/>
          </ac:spMkLst>
        </pc:spChg>
        <pc:spChg chg="mod">
          <ac:chgData name="JOLLY HANS  FRANKLE" userId="0d0bd7b6-62c5-4d20-8a95-897ed2ac82c8" providerId="ADAL" clId="{F60E015C-3B3E-44E7-A8FE-82E6FB3E4C55}" dt="2022-06-16T02:15:13.721" v="3249" actId="20577"/>
          <ac:spMkLst>
            <pc:docMk/>
            <pc:sldMk cId="3142192268" sldId="308"/>
            <ac:spMk id="45" creationId="{86BC6F22-1D09-35BC-D83D-4E1A7F9E200E}"/>
          </ac:spMkLst>
        </pc:spChg>
        <pc:grpChg chg="del">
          <ac:chgData name="JOLLY HANS  FRANKLE" userId="0d0bd7b6-62c5-4d20-8a95-897ed2ac82c8" providerId="ADAL" clId="{F60E015C-3B3E-44E7-A8FE-82E6FB3E4C55}" dt="2022-06-16T02:09:42.521" v="2609" actId="478"/>
          <ac:grpSpMkLst>
            <pc:docMk/>
            <pc:sldMk cId="3142192268" sldId="308"/>
            <ac:grpSpMk id="46" creationId="{AEB7D454-2DD4-DFE4-F5A2-9591B094E6A3}"/>
          </ac:grpSpMkLst>
        </pc:grpChg>
        <pc:grpChg chg="del">
          <ac:chgData name="JOLLY HANS  FRANKLE" userId="0d0bd7b6-62c5-4d20-8a95-897ed2ac82c8" providerId="ADAL" clId="{F60E015C-3B3E-44E7-A8FE-82E6FB3E4C55}" dt="2022-06-16T02:09:41.769" v="2608" actId="478"/>
          <ac:grpSpMkLst>
            <pc:docMk/>
            <pc:sldMk cId="3142192268" sldId="308"/>
            <ac:grpSpMk id="51" creationId="{6ABDCA6F-454F-DA94-D55B-45C41CD858DC}"/>
          </ac:grpSpMkLst>
        </pc:grpChg>
        <pc:picChg chg="add mod">
          <ac:chgData name="JOLLY HANS  FRANKLE" userId="0d0bd7b6-62c5-4d20-8a95-897ed2ac82c8" providerId="ADAL" clId="{F60E015C-3B3E-44E7-A8FE-82E6FB3E4C55}" dt="2022-06-16T02:13:52.493" v="3098" actId="1035"/>
          <ac:picMkLst>
            <pc:docMk/>
            <pc:sldMk cId="3142192268" sldId="308"/>
            <ac:picMk id="3" creationId="{E34A014B-A420-B486-FF5B-B56BFAC6D8DB}"/>
          </ac:picMkLst>
        </pc:picChg>
        <pc:picChg chg="del">
          <ac:chgData name="JOLLY HANS  FRANKLE" userId="0d0bd7b6-62c5-4d20-8a95-897ed2ac82c8" providerId="ADAL" clId="{F60E015C-3B3E-44E7-A8FE-82E6FB3E4C55}" dt="2022-06-16T02:09:42.887" v="2610" actId="478"/>
          <ac:picMkLst>
            <pc:docMk/>
            <pc:sldMk cId="3142192268" sldId="308"/>
            <ac:picMk id="41" creationId="{0027469E-4F59-483D-9979-5C72C76CED92}"/>
          </ac:picMkLst>
        </pc:picChg>
      </pc:sldChg>
      <pc:sldChg chg="addSp delSp modSp add mod">
        <pc:chgData name="JOLLY HANS  FRANKLE" userId="0d0bd7b6-62c5-4d20-8a95-897ed2ac82c8" providerId="ADAL" clId="{F60E015C-3B3E-44E7-A8FE-82E6FB3E4C55}" dt="2022-06-16T05:33:25.439" v="8184" actId="20577"/>
        <pc:sldMkLst>
          <pc:docMk/>
          <pc:sldMk cId="633067976" sldId="309"/>
        </pc:sldMkLst>
        <pc:spChg chg="mod">
          <ac:chgData name="JOLLY HANS  FRANKLE" userId="0d0bd7b6-62c5-4d20-8a95-897ed2ac82c8" providerId="ADAL" clId="{F60E015C-3B3E-44E7-A8FE-82E6FB3E4C55}" dt="2022-06-16T05:33:25.439" v="8184" actId="20577"/>
          <ac:spMkLst>
            <pc:docMk/>
            <pc:sldMk cId="633067976" sldId="309"/>
            <ac:spMk id="45" creationId="{86BC6F22-1D09-35BC-D83D-4E1A7F9E200E}"/>
          </ac:spMkLst>
        </pc:spChg>
        <pc:spChg chg="mod">
          <ac:chgData name="JOLLY HANS  FRANKLE" userId="0d0bd7b6-62c5-4d20-8a95-897ed2ac82c8" providerId="ADAL" clId="{F60E015C-3B3E-44E7-A8FE-82E6FB3E4C55}" dt="2022-06-16T02:22:41.625" v="3588" actId="14100"/>
          <ac:spMkLst>
            <pc:docMk/>
            <pc:sldMk cId="633067976" sldId="309"/>
            <ac:spMk id="52" creationId="{379E84D1-0576-1F1C-3A97-CE6B24000B65}"/>
          </ac:spMkLst>
        </pc:spChg>
        <pc:spChg chg="mod">
          <ac:chgData name="JOLLY HANS  FRANKLE" userId="0d0bd7b6-62c5-4d20-8a95-897ed2ac82c8" providerId="ADAL" clId="{F60E015C-3B3E-44E7-A8FE-82E6FB3E4C55}" dt="2022-06-16T02:22:32.570" v="3556" actId="14100"/>
          <ac:spMkLst>
            <pc:docMk/>
            <pc:sldMk cId="633067976" sldId="309"/>
            <ac:spMk id="53" creationId="{7DF42950-B45A-BA42-927C-002C07B88E3D}"/>
          </ac:spMkLst>
        </pc:spChg>
        <pc:grpChg chg="del">
          <ac:chgData name="JOLLY HANS  FRANKLE" userId="0d0bd7b6-62c5-4d20-8a95-897ed2ac82c8" providerId="ADAL" clId="{F60E015C-3B3E-44E7-A8FE-82E6FB3E4C55}" dt="2022-06-16T02:21:42.107" v="3511" actId="478"/>
          <ac:grpSpMkLst>
            <pc:docMk/>
            <pc:sldMk cId="633067976" sldId="309"/>
            <ac:grpSpMk id="46" creationId="{AEB7D454-2DD4-DFE4-F5A2-9591B094E6A3}"/>
          </ac:grpSpMkLst>
        </pc:grpChg>
        <pc:grpChg chg="mod">
          <ac:chgData name="JOLLY HANS  FRANKLE" userId="0d0bd7b6-62c5-4d20-8a95-897ed2ac82c8" providerId="ADAL" clId="{F60E015C-3B3E-44E7-A8FE-82E6FB3E4C55}" dt="2022-06-16T02:23:24.737" v="3754" actId="1036"/>
          <ac:grpSpMkLst>
            <pc:docMk/>
            <pc:sldMk cId="633067976" sldId="309"/>
            <ac:grpSpMk id="51" creationId="{6ABDCA6F-454F-DA94-D55B-45C41CD858DC}"/>
          </ac:grpSpMkLst>
        </pc:grpChg>
        <pc:picChg chg="add del mod ord">
          <ac:chgData name="JOLLY HANS  FRANKLE" userId="0d0bd7b6-62c5-4d20-8a95-897ed2ac82c8" providerId="ADAL" clId="{F60E015C-3B3E-44E7-A8FE-82E6FB3E4C55}" dt="2022-06-16T02:22:25.157" v="3549" actId="478"/>
          <ac:picMkLst>
            <pc:docMk/>
            <pc:sldMk cId="633067976" sldId="309"/>
            <ac:picMk id="3" creationId="{2AD2DBCB-F752-E22A-7B91-CD72F62A9745}"/>
          </ac:picMkLst>
        </pc:picChg>
        <pc:picChg chg="add mod ord">
          <ac:chgData name="JOLLY HANS  FRANKLE" userId="0d0bd7b6-62c5-4d20-8a95-897ed2ac82c8" providerId="ADAL" clId="{F60E015C-3B3E-44E7-A8FE-82E6FB3E4C55}" dt="2022-06-16T02:23:24.737" v="3754" actId="1036"/>
          <ac:picMkLst>
            <pc:docMk/>
            <pc:sldMk cId="633067976" sldId="309"/>
            <ac:picMk id="5" creationId="{0CDF5737-68A3-F371-859C-8A273D614AD5}"/>
          </ac:picMkLst>
        </pc:picChg>
        <pc:picChg chg="del">
          <ac:chgData name="JOLLY HANS  FRANKLE" userId="0d0bd7b6-62c5-4d20-8a95-897ed2ac82c8" providerId="ADAL" clId="{F60E015C-3B3E-44E7-A8FE-82E6FB3E4C55}" dt="2022-06-16T02:21:38.350" v="3510" actId="478"/>
          <ac:picMkLst>
            <pc:docMk/>
            <pc:sldMk cId="633067976" sldId="309"/>
            <ac:picMk id="41" creationId="{0027469E-4F59-483D-9979-5C72C76CED92}"/>
          </ac:picMkLst>
        </pc:picChg>
      </pc:sldChg>
      <pc:sldChg chg="addSp delSp modSp add mod">
        <pc:chgData name="JOLLY HANS  FRANKLE" userId="0d0bd7b6-62c5-4d20-8a95-897ed2ac82c8" providerId="ADAL" clId="{F60E015C-3B3E-44E7-A8FE-82E6FB3E4C55}" dt="2022-06-16T02:28:01.799" v="4390" actId="1035"/>
        <pc:sldMkLst>
          <pc:docMk/>
          <pc:sldMk cId="3809894802" sldId="310"/>
        </pc:sldMkLst>
        <pc:spChg chg="mod">
          <ac:chgData name="JOLLY HANS  FRANKLE" userId="0d0bd7b6-62c5-4d20-8a95-897ed2ac82c8" providerId="ADAL" clId="{F60E015C-3B3E-44E7-A8FE-82E6FB3E4C55}" dt="2022-06-16T02:27:53.023" v="4379" actId="20577"/>
          <ac:spMkLst>
            <pc:docMk/>
            <pc:sldMk cId="3809894802" sldId="310"/>
            <ac:spMk id="45" creationId="{86BC6F22-1D09-35BC-D83D-4E1A7F9E200E}"/>
          </ac:spMkLst>
        </pc:spChg>
        <pc:spChg chg="mod">
          <ac:chgData name="JOLLY HANS  FRANKLE" userId="0d0bd7b6-62c5-4d20-8a95-897ed2ac82c8" providerId="ADAL" clId="{F60E015C-3B3E-44E7-A8FE-82E6FB3E4C55}" dt="2022-06-16T02:28:01.799" v="4390" actId="1035"/>
          <ac:spMkLst>
            <pc:docMk/>
            <pc:sldMk cId="3809894802" sldId="310"/>
            <ac:spMk id="52" creationId="{379E84D1-0576-1F1C-3A97-CE6B24000B65}"/>
          </ac:spMkLst>
        </pc:spChg>
        <pc:spChg chg="mod">
          <ac:chgData name="JOLLY HANS  FRANKLE" userId="0d0bd7b6-62c5-4d20-8a95-897ed2ac82c8" providerId="ADAL" clId="{F60E015C-3B3E-44E7-A8FE-82E6FB3E4C55}" dt="2022-06-16T02:25:11.269" v="3888" actId="1035"/>
          <ac:spMkLst>
            <pc:docMk/>
            <pc:sldMk cId="3809894802" sldId="310"/>
            <ac:spMk id="53" creationId="{7DF42950-B45A-BA42-927C-002C07B88E3D}"/>
          </ac:spMkLst>
        </pc:spChg>
        <pc:grpChg chg="mod">
          <ac:chgData name="JOLLY HANS  FRANKLE" userId="0d0bd7b6-62c5-4d20-8a95-897ed2ac82c8" providerId="ADAL" clId="{F60E015C-3B3E-44E7-A8FE-82E6FB3E4C55}" dt="2022-06-16T02:24:55.433" v="3872" actId="1076"/>
          <ac:grpSpMkLst>
            <pc:docMk/>
            <pc:sldMk cId="3809894802" sldId="310"/>
            <ac:grpSpMk id="51" creationId="{6ABDCA6F-454F-DA94-D55B-45C41CD858DC}"/>
          </ac:grpSpMkLst>
        </pc:grpChg>
        <pc:picChg chg="add mod ord">
          <ac:chgData name="JOLLY HANS  FRANKLE" userId="0d0bd7b6-62c5-4d20-8a95-897ed2ac82c8" providerId="ADAL" clId="{F60E015C-3B3E-44E7-A8FE-82E6FB3E4C55}" dt="2022-06-16T02:24:51.623" v="3871" actId="1038"/>
          <ac:picMkLst>
            <pc:docMk/>
            <pc:sldMk cId="3809894802" sldId="310"/>
            <ac:picMk id="3" creationId="{42C2B31A-6488-A80C-89D7-7ED0B4E3A894}"/>
          </ac:picMkLst>
        </pc:picChg>
        <pc:picChg chg="del">
          <ac:chgData name="JOLLY HANS  FRANKLE" userId="0d0bd7b6-62c5-4d20-8a95-897ed2ac82c8" providerId="ADAL" clId="{F60E015C-3B3E-44E7-A8FE-82E6FB3E4C55}" dt="2022-06-16T02:24:44.584" v="3857" actId="478"/>
          <ac:picMkLst>
            <pc:docMk/>
            <pc:sldMk cId="3809894802" sldId="310"/>
            <ac:picMk id="5" creationId="{0CDF5737-68A3-F371-859C-8A273D614AD5}"/>
          </ac:picMkLst>
        </pc:picChg>
      </pc:sldChg>
      <pc:sldChg chg="add del">
        <pc:chgData name="JOLLY HANS  FRANKLE" userId="0d0bd7b6-62c5-4d20-8a95-897ed2ac82c8" providerId="ADAL" clId="{F60E015C-3B3E-44E7-A8FE-82E6FB3E4C55}" dt="2022-06-16T04:14:55.206" v="5785" actId="47"/>
        <pc:sldMkLst>
          <pc:docMk/>
          <pc:sldMk cId="3253291194" sldId="311"/>
        </pc:sldMkLst>
      </pc:sldChg>
      <pc:sldChg chg="add del ord">
        <pc:chgData name="JOLLY HANS  FRANKLE" userId="0d0bd7b6-62c5-4d20-8a95-897ed2ac82c8" providerId="ADAL" clId="{F60E015C-3B3E-44E7-A8FE-82E6FB3E4C55}" dt="2022-06-16T04:14:15.003" v="5780" actId="47"/>
        <pc:sldMkLst>
          <pc:docMk/>
          <pc:sldMk cId="2422469865" sldId="312"/>
        </pc:sldMkLst>
      </pc:sldChg>
      <pc:sldChg chg="addSp delSp modSp add del mod">
        <pc:chgData name="JOLLY HANS  FRANKLE" userId="0d0bd7b6-62c5-4d20-8a95-897ed2ac82c8" providerId="ADAL" clId="{F60E015C-3B3E-44E7-A8FE-82E6FB3E4C55}" dt="2022-06-16T03:57:07.672" v="5541" actId="47"/>
        <pc:sldMkLst>
          <pc:docMk/>
          <pc:sldMk cId="4257200089" sldId="313"/>
        </pc:sldMkLst>
        <pc:spChg chg="add del">
          <ac:chgData name="JOLLY HANS  FRANKLE" userId="0d0bd7b6-62c5-4d20-8a95-897ed2ac82c8" providerId="ADAL" clId="{F60E015C-3B3E-44E7-A8FE-82E6FB3E4C55}" dt="2022-06-16T03:38:54.898" v="5037" actId="478"/>
          <ac:spMkLst>
            <pc:docMk/>
            <pc:sldMk cId="4257200089" sldId="313"/>
            <ac:spMk id="4" creationId="{928A90AD-3953-5BDE-D8C1-9F95EC992B40}"/>
          </ac:spMkLst>
        </pc:spChg>
        <pc:spChg chg="add del mod">
          <ac:chgData name="JOLLY HANS  FRANKLE" userId="0d0bd7b6-62c5-4d20-8a95-897ed2ac82c8" providerId="ADAL" clId="{F60E015C-3B3E-44E7-A8FE-82E6FB3E4C55}" dt="2022-06-16T03:38:53.591" v="5036" actId="207"/>
          <ac:spMkLst>
            <pc:docMk/>
            <pc:sldMk cId="4257200089" sldId="313"/>
            <ac:spMk id="37" creationId="{8150B3EA-2D18-45C0-A95A-726C9CC8307D}"/>
          </ac:spMkLst>
        </pc:spChg>
        <pc:graphicFrameChg chg="modGraphic">
          <ac:chgData name="JOLLY HANS  FRANKLE" userId="0d0bd7b6-62c5-4d20-8a95-897ed2ac82c8" providerId="ADAL" clId="{F60E015C-3B3E-44E7-A8FE-82E6FB3E4C55}" dt="2022-06-16T03:39:35.168" v="5097" actId="113"/>
          <ac:graphicFrameMkLst>
            <pc:docMk/>
            <pc:sldMk cId="4257200089" sldId="313"/>
            <ac:graphicFrameMk id="3" creationId="{D1DAAE57-AFE3-626E-C29A-3CA0C406EECD}"/>
          </ac:graphicFrameMkLst>
        </pc:graphicFrameChg>
        <pc:cxnChg chg="add del mod">
          <ac:chgData name="JOLLY HANS  FRANKLE" userId="0d0bd7b6-62c5-4d20-8a95-897ed2ac82c8" providerId="ADAL" clId="{F60E015C-3B3E-44E7-A8FE-82E6FB3E4C55}" dt="2022-06-16T03:38:42.881" v="5030" actId="478"/>
          <ac:cxnSpMkLst>
            <pc:docMk/>
            <pc:sldMk cId="4257200089" sldId="313"/>
            <ac:cxnSpMk id="18" creationId="{18AAE89F-B02C-7CB3-1EEF-43B20F1271FF}"/>
          </ac:cxnSpMkLst>
        </pc:cxnChg>
        <pc:cxnChg chg="add del mod">
          <ac:chgData name="JOLLY HANS  FRANKLE" userId="0d0bd7b6-62c5-4d20-8a95-897ed2ac82c8" providerId="ADAL" clId="{F60E015C-3B3E-44E7-A8FE-82E6FB3E4C55}" dt="2022-06-16T03:38:42.881" v="5030" actId="478"/>
          <ac:cxnSpMkLst>
            <pc:docMk/>
            <pc:sldMk cId="4257200089" sldId="313"/>
            <ac:cxnSpMk id="31" creationId="{0152AA82-A36C-0015-7ACF-53C1ACBE3F0F}"/>
          </ac:cxnSpMkLst>
        </pc:cxnChg>
      </pc:sldChg>
      <pc:sldChg chg="modSp add mod">
        <pc:chgData name="JOLLY HANS  FRANKLE" userId="0d0bd7b6-62c5-4d20-8a95-897ed2ac82c8" providerId="ADAL" clId="{F60E015C-3B3E-44E7-A8FE-82E6FB3E4C55}" dt="2022-06-16T04:31:06.055" v="6378"/>
        <pc:sldMkLst>
          <pc:docMk/>
          <pc:sldMk cId="3793812182" sldId="314"/>
        </pc:sldMkLst>
        <pc:spChg chg="mod">
          <ac:chgData name="JOLLY HANS  FRANKLE" userId="0d0bd7b6-62c5-4d20-8a95-897ed2ac82c8" providerId="ADAL" clId="{F60E015C-3B3E-44E7-A8FE-82E6FB3E4C55}" dt="2022-06-16T04:30:35.993" v="6353" actId="20577"/>
          <ac:spMkLst>
            <pc:docMk/>
            <pc:sldMk cId="3793812182" sldId="314"/>
            <ac:spMk id="45" creationId="{86BC6F22-1D09-35BC-D83D-4E1A7F9E200E}"/>
          </ac:spMkLst>
        </pc:spChg>
        <pc:spChg chg="mod">
          <ac:chgData name="JOLLY HANS  FRANKLE" userId="0d0bd7b6-62c5-4d20-8a95-897ed2ac82c8" providerId="ADAL" clId="{F60E015C-3B3E-44E7-A8FE-82E6FB3E4C55}" dt="2022-06-16T04:31:06.055" v="6378"/>
          <ac:spMkLst>
            <pc:docMk/>
            <pc:sldMk cId="3793812182" sldId="314"/>
            <ac:spMk id="362" creationId="{00000000-0000-0000-0000-000000000000}"/>
          </ac:spMkLst>
        </pc:spChg>
        <pc:spChg chg="mod">
          <ac:chgData name="JOLLY HANS  FRANKLE" userId="0d0bd7b6-62c5-4d20-8a95-897ed2ac82c8" providerId="ADAL" clId="{F60E015C-3B3E-44E7-A8FE-82E6FB3E4C55}" dt="2022-06-16T03:43:30.511" v="5185" actId="14100"/>
          <ac:spMkLst>
            <pc:docMk/>
            <pc:sldMk cId="3793812182" sldId="314"/>
            <ac:spMk id="363" creationId="{00000000-0000-0000-0000-000000000000}"/>
          </ac:spMkLst>
        </pc:spChg>
        <pc:graphicFrameChg chg="mod modGraphic">
          <ac:chgData name="JOLLY HANS  FRANKLE" userId="0d0bd7b6-62c5-4d20-8a95-897ed2ac82c8" providerId="ADAL" clId="{F60E015C-3B3E-44E7-A8FE-82E6FB3E4C55}" dt="2022-06-16T03:53:36.365" v="5449"/>
          <ac:graphicFrameMkLst>
            <pc:docMk/>
            <pc:sldMk cId="3793812182" sldId="314"/>
            <ac:graphicFrameMk id="3" creationId="{D1DAAE57-AFE3-626E-C29A-3CA0C406EECD}"/>
          </ac:graphicFrameMkLst>
        </pc:graphicFrameChg>
      </pc:sldChg>
      <pc:sldChg chg="addSp delSp modSp add mod modAnim">
        <pc:chgData name="JOLLY HANS  FRANKLE" userId="0d0bd7b6-62c5-4d20-8a95-897ed2ac82c8" providerId="ADAL" clId="{F60E015C-3B3E-44E7-A8FE-82E6FB3E4C55}" dt="2022-06-16T13:44:38.749" v="14359"/>
        <pc:sldMkLst>
          <pc:docMk/>
          <pc:sldMk cId="521499838" sldId="315"/>
        </pc:sldMkLst>
        <pc:spChg chg="mod">
          <ac:chgData name="JOLLY HANS  FRANKLE" userId="0d0bd7b6-62c5-4d20-8a95-897ed2ac82c8" providerId="ADAL" clId="{F60E015C-3B3E-44E7-A8FE-82E6FB3E4C55}" dt="2022-06-16T03:47:23.434" v="5285" actId="14100"/>
          <ac:spMkLst>
            <pc:docMk/>
            <pc:sldMk cId="521499838" sldId="315"/>
            <ac:spMk id="4" creationId="{928A90AD-3953-5BDE-D8C1-9F95EC992B40}"/>
          </ac:spMkLst>
        </pc:spChg>
        <pc:spChg chg="add mod">
          <ac:chgData name="JOLLY HANS  FRANKLE" userId="0d0bd7b6-62c5-4d20-8a95-897ed2ac82c8" providerId="ADAL" clId="{F60E015C-3B3E-44E7-A8FE-82E6FB3E4C55}" dt="2022-06-16T03:53:10.892" v="5446" actId="1038"/>
          <ac:spMkLst>
            <pc:docMk/>
            <pc:sldMk cId="521499838" sldId="315"/>
            <ac:spMk id="5" creationId="{4A9F620E-12D4-CD00-09C6-0586528F5263}"/>
          </ac:spMkLst>
        </pc:spChg>
        <pc:spChg chg="add mod">
          <ac:chgData name="JOLLY HANS  FRANKLE" userId="0d0bd7b6-62c5-4d20-8a95-897ed2ac82c8" providerId="ADAL" clId="{F60E015C-3B3E-44E7-A8FE-82E6FB3E4C55}" dt="2022-06-16T03:53:10.892" v="5446" actId="1038"/>
          <ac:spMkLst>
            <pc:docMk/>
            <pc:sldMk cId="521499838" sldId="315"/>
            <ac:spMk id="13" creationId="{738C5F44-C90D-18EF-8FC5-A4335F6DADAB}"/>
          </ac:spMkLst>
        </pc:spChg>
        <pc:spChg chg="del mod">
          <ac:chgData name="JOLLY HANS  FRANKLE" userId="0d0bd7b6-62c5-4d20-8a95-897ed2ac82c8" providerId="ADAL" clId="{F60E015C-3B3E-44E7-A8FE-82E6FB3E4C55}" dt="2022-06-16T03:44:53.685" v="5220" actId="478"/>
          <ac:spMkLst>
            <pc:docMk/>
            <pc:sldMk cId="521499838" sldId="315"/>
            <ac:spMk id="37" creationId="{8150B3EA-2D18-45C0-A95A-726C9CC8307D}"/>
          </ac:spMkLst>
        </pc:spChg>
        <pc:spChg chg="mod">
          <ac:chgData name="JOLLY HANS  FRANKLE" userId="0d0bd7b6-62c5-4d20-8a95-897ed2ac82c8" providerId="ADAL" clId="{F60E015C-3B3E-44E7-A8FE-82E6FB3E4C55}" dt="2022-06-16T04:30:37.470" v="6354" actId="20577"/>
          <ac:spMkLst>
            <pc:docMk/>
            <pc:sldMk cId="521499838" sldId="315"/>
            <ac:spMk id="45" creationId="{86BC6F22-1D09-35BC-D83D-4E1A7F9E200E}"/>
          </ac:spMkLst>
        </pc:spChg>
        <pc:spChg chg="mod">
          <ac:chgData name="JOLLY HANS  FRANKLE" userId="0d0bd7b6-62c5-4d20-8a95-897ed2ac82c8" providerId="ADAL" clId="{F60E015C-3B3E-44E7-A8FE-82E6FB3E4C55}" dt="2022-06-16T04:31:07.589" v="6379"/>
          <ac:spMkLst>
            <pc:docMk/>
            <pc:sldMk cId="521499838" sldId="315"/>
            <ac:spMk id="362" creationId="{00000000-0000-0000-0000-000000000000}"/>
          </ac:spMkLst>
        </pc:spChg>
        <pc:graphicFrameChg chg="mod modGraphic">
          <ac:chgData name="JOLLY HANS  FRANKLE" userId="0d0bd7b6-62c5-4d20-8a95-897ed2ac82c8" providerId="ADAL" clId="{F60E015C-3B3E-44E7-A8FE-82E6FB3E4C55}" dt="2022-06-16T03:53:04.576" v="5442"/>
          <ac:graphicFrameMkLst>
            <pc:docMk/>
            <pc:sldMk cId="521499838" sldId="315"/>
            <ac:graphicFrameMk id="3" creationId="{D1DAAE57-AFE3-626E-C29A-3CA0C406EECD}"/>
          </ac:graphicFrameMkLst>
        </pc:graphicFrame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521499838" sldId="315"/>
            <ac:inkMk id="6" creationId="{C3A3F176-933F-1E04-D13F-76DCBA82580C}"/>
          </ac:inkMkLst>
        </pc:inkChg>
        <pc:cxnChg chg="del mod">
          <ac:chgData name="JOLLY HANS  FRANKLE" userId="0d0bd7b6-62c5-4d20-8a95-897ed2ac82c8" providerId="ADAL" clId="{F60E015C-3B3E-44E7-A8FE-82E6FB3E4C55}" dt="2022-06-16T03:45:03.888" v="5224" actId="478"/>
          <ac:cxnSpMkLst>
            <pc:docMk/>
            <pc:sldMk cId="521499838" sldId="315"/>
            <ac:cxnSpMk id="18" creationId="{18AAE89F-B02C-7CB3-1EEF-43B20F1271FF}"/>
          </ac:cxnSpMkLst>
        </pc:cxnChg>
        <pc:cxnChg chg="del mod">
          <ac:chgData name="JOLLY HANS  FRANKLE" userId="0d0bd7b6-62c5-4d20-8a95-897ed2ac82c8" providerId="ADAL" clId="{F60E015C-3B3E-44E7-A8FE-82E6FB3E4C55}" dt="2022-06-16T03:44:55.734" v="5221" actId="478"/>
          <ac:cxnSpMkLst>
            <pc:docMk/>
            <pc:sldMk cId="521499838" sldId="315"/>
            <ac:cxnSpMk id="31" creationId="{0152AA82-A36C-0015-7ACF-53C1ACBE3F0F}"/>
          </ac:cxnSpMkLst>
        </pc:cxnChg>
      </pc:sldChg>
      <pc:sldChg chg="addSp delSp modSp add mod delAnim">
        <pc:chgData name="JOLLY HANS  FRANKLE" userId="0d0bd7b6-62c5-4d20-8a95-897ed2ac82c8" providerId="ADAL" clId="{F60E015C-3B3E-44E7-A8FE-82E6FB3E4C55}" dt="2022-06-16T04:31:08.616" v="6380"/>
        <pc:sldMkLst>
          <pc:docMk/>
          <pc:sldMk cId="3241661115" sldId="316"/>
        </pc:sldMkLst>
        <pc:spChg chg="mod">
          <ac:chgData name="JOLLY HANS  FRANKLE" userId="0d0bd7b6-62c5-4d20-8a95-897ed2ac82c8" providerId="ADAL" clId="{F60E015C-3B3E-44E7-A8FE-82E6FB3E4C55}" dt="2022-06-16T03:47:47.676" v="5297" actId="207"/>
          <ac:spMkLst>
            <pc:docMk/>
            <pc:sldMk cId="3241661115" sldId="316"/>
            <ac:spMk id="4" creationId="{928A90AD-3953-5BDE-D8C1-9F95EC992B40}"/>
          </ac:spMkLst>
        </pc:spChg>
        <pc:spChg chg="del">
          <ac:chgData name="JOLLY HANS  FRANKLE" userId="0d0bd7b6-62c5-4d20-8a95-897ed2ac82c8" providerId="ADAL" clId="{F60E015C-3B3E-44E7-A8FE-82E6FB3E4C55}" dt="2022-06-16T03:47:27.647" v="5287" actId="478"/>
          <ac:spMkLst>
            <pc:docMk/>
            <pc:sldMk cId="3241661115" sldId="316"/>
            <ac:spMk id="5" creationId="{4A9F620E-12D4-CD00-09C6-0586528F5263}"/>
          </ac:spMkLst>
        </pc:spChg>
        <pc:spChg chg="add mod">
          <ac:chgData name="JOLLY HANS  FRANKLE" userId="0d0bd7b6-62c5-4d20-8a95-897ed2ac82c8" providerId="ADAL" clId="{F60E015C-3B3E-44E7-A8FE-82E6FB3E4C55}" dt="2022-06-16T03:47:53.478" v="5306" actId="1038"/>
          <ac:spMkLst>
            <pc:docMk/>
            <pc:sldMk cId="3241661115" sldId="316"/>
            <ac:spMk id="10" creationId="{748CC9BB-5949-A728-EF67-29D35753330C}"/>
          </ac:spMkLst>
        </pc:spChg>
        <pc:spChg chg="add mod">
          <ac:chgData name="JOLLY HANS  FRANKLE" userId="0d0bd7b6-62c5-4d20-8a95-897ed2ac82c8" providerId="ADAL" clId="{F60E015C-3B3E-44E7-A8FE-82E6FB3E4C55}" dt="2022-06-16T03:48:16.436" v="5317" actId="1035"/>
          <ac:spMkLst>
            <pc:docMk/>
            <pc:sldMk cId="3241661115" sldId="316"/>
            <ac:spMk id="11" creationId="{360AB406-AD99-6F9D-EF41-8370FE86BE87}"/>
          </ac:spMkLst>
        </pc:spChg>
        <pc:spChg chg="add mod">
          <ac:chgData name="JOLLY HANS  FRANKLE" userId="0d0bd7b6-62c5-4d20-8a95-897ed2ac82c8" providerId="ADAL" clId="{F60E015C-3B3E-44E7-A8FE-82E6FB3E4C55}" dt="2022-06-16T03:48:22.357" v="5327" actId="1037"/>
          <ac:spMkLst>
            <pc:docMk/>
            <pc:sldMk cId="3241661115" sldId="316"/>
            <ac:spMk id="12" creationId="{B03D125D-2380-CC1C-7B75-08AE813642A1}"/>
          </ac:spMkLst>
        </pc:spChg>
        <pc:spChg chg="del">
          <ac:chgData name="JOLLY HANS  FRANKLE" userId="0d0bd7b6-62c5-4d20-8a95-897ed2ac82c8" providerId="ADAL" clId="{F60E015C-3B3E-44E7-A8FE-82E6FB3E4C55}" dt="2022-06-16T03:47:27.647" v="5287" actId="478"/>
          <ac:spMkLst>
            <pc:docMk/>
            <pc:sldMk cId="3241661115" sldId="316"/>
            <ac:spMk id="13" creationId="{738C5F44-C90D-18EF-8FC5-A4335F6DADAB}"/>
          </ac:spMkLst>
        </pc:spChg>
        <pc:spChg chg="mod">
          <ac:chgData name="JOLLY HANS  FRANKLE" userId="0d0bd7b6-62c5-4d20-8a95-897ed2ac82c8" providerId="ADAL" clId="{F60E015C-3B3E-44E7-A8FE-82E6FB3E4C55}" dt="2022-06-16T04:30:38.418" v="6355" actId="20577"/>
          <ac:spMkLst>
            <pc:docMk/>
            <pc:sldMk cId="3241661115" sldId="316"/>
            <ac:spMk id="45" creationId="{86BC6F22-1D09-35BC-D83D-4E1A7F9E200E}"/>
          </ac:spMkLst>
        </pc:spChg>
        <pc:spChg chg="mod">
          <ac:chgData name="JOLLY HANS  FRANKLE" userId="0d0bd7b6-62c5-4d20-8a95-897ed2ac82c8" providerId="ADAL" clId="{F60E015C-3B3E-44E7-A8FE-82E6FB3E4C55}" dt="2022-06-16T04:31:08.616" v="6380"/>
          <ac:spMkLst>
            <pc:docMk/>
            <pc:sldMk cId="3241661115" sldId="316"/>
            <ac:spMk id="362" creationId="{00000000-0000-0000-0000-000000000000}"/>
          </ac:spMkLst>
        </pc:spChg>
        <pc:graphicFrameChg chg="mod modGraphic">
          <ac:chgData name="JOLLY HANS  FRANKLE" userId="0d0bd7b6-62c5-4d20-8a95-897ed2ac82c8" providerId="ADAL" clId="{F60E015C-3B3E-44E7-A8FE-82E6FB3E4C55}" dt="2022-06-16T03:53:01.352" v="5439"/>
          <ac:graphicFrameMkLst>
            <pc:docMk/>
            <pc:sldMk cId="3241661115" sldId="316"/>
            <ac:graphicFrameMk id="3" creationId="{D1DAAE57-AFE3-626E-C29A-3CA0C406EECD}"/>
          </ac:graphicFrameMkLst>
        </pc:graphicFrameChg>
      </pc:sldChg>
      <pc:sldChg chg="add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3141885912" sldId="317"/>
        </pc:sldMkLst>
        <pc:spChg chg="add mod">
          <ac:chgData name="JOLLY HANS  FRANKLE" userId="0d0bd7b6-62c5-4d20-8a95-897ed2ac82c8" providerId="ADAL" clId="{F60E015C-3B3E-44E7-A8FE-82E6FB3E4C55}" dt="2022-06-16T03:49:34.025" v="5367" actId="1036"/>
          <ac:spMkLst>
            <pc:docMk/>
            <pc:sldMk cId="3141885912" sldId="317"/>
            <ac:spMk id="13" creationId="{7650F621-A652-2B3D-492D-DA2AA8FB3A73}"/>
          </ac:spMkLst>
        </pc:spChg>
        <pc:spChg chg="mod">
          <ac:chgData name="JOLLY HANS  FRANKLE" userId="0d0bd7b6-62c5-4d20-8a95-897ed2ac82c8" providerId="ADAL" clId="{F60E015C-3B3E-44E7-A8FE-82E6FB3E4C55}" dt="2022-06-16T04:30:39.306" v="6356" actId="20577"/>
          <ac:spMkLst>
            <pc:docMk/>
            <pc:sldMk cId="3141885912" sldId="317"/>
            <ac:spMk id="45" creationId="{86BC6F22-1D09-35BC-D83D-4E1A7F9E200E}"/>
          </ac:spMkLst>
        </pc:spChg>
        <pc:spChg chg="mod">
          <ac:chgData name="JOLLY HANS  FRANKLE" userId="0d0bd7b6-62c5-4d20-8a95-897ed2ac82c8" providerId="ADAL" clId="{F60E015C-3B3E-44E7-A8FE-82E6FB3E4C55}" dt="2022-06-16T04:31:09.641" v="6381"/>
          <ac:spMkLst>
            <pc:docMk/>
            <pc:sldMk cId="3141885912" sldId="317"/>
            <ac:spMk id="362" creationId="{00000000-0000-0000-0000-000000000000}"/>
          </ac:spMkLst>
        </pc:spChg>
        <pc:graphicFrameChg chg="mod modGraphic">
          <ac:chgData name="JOLLY HANS  FRANKLE" userId="0d0bd7b6-62c5-4d20-8a95-897ed2ac82c8" providerId="ADAL" clId="{F60E015C-3B3E-44E7-A8FE-82E6FB3E4C55}" dt="2022-06-16T03:52:59.765" v="5438"/>
          <ac:graphicFrameMkLst>
            <pc:docMk/>
            <pc:sldMk cId="3141885912" sldId="317"/>
            <ac:graphicFrameMk id="3" creationId="{D1DAAE57-AFE3-626E-C29A-3CA0C406EECD}"/>
          </ac:graphicFrameMkLst>
        </pc:graphicFrame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3141885912" sldId="317"/>
            <ac:inkMk id="2" creationId="{63CEB650-563D-7164-0D21-69CD681CC408}"/>
          </ac:inkMkLst>
        </pc:inkChg>
      </pc:sldChg>
      <pc:sldChg chg="addSp delSp modSp add mod delAnim">
        <pc:chgData name="JOLLY HANS  FRANKLE" userId="0d0bd7b6-62c5-4d20-8a95-897ed2ac82c8" providerId="ADAL" clId="{F60E015C-3B3E-44E7-A8FE-82E6FB3E4C55}" dt="2022-06-16T13:44:38.749" v="14359"/>
        <pc:sldMkLst>
          <pc:docMk/>
          <pc:sldMk cId="3954509580" sldId="318"/>
        </pc:sldMkLst>
        <pc:spChg chg="mod">
          <ac:chgData name="JOLLY HANS  FRANKLE" userId="0d0bd7b6-62c5-4d20-8a95-897ed2ac82c8" providerId="ADAL" clId="{F60E015C-3B3E-44E7-A8FE-82E6FB3E4C55}" dt="2022-06-16T03:49:54.207" v="5370" actId="14100"/>
          <ac:spMkLst>
            <pc:docMk/>
            <pc:sldMk cId="3954509580" sldId="318"/>
            <ac:spMk id="4" creationId="{928A90AD-3953-5BDE-D8C1-9F95EC992B40}"/>
          </ac:spMkLst>
        </pc:spChg>
        <pc:spChg chg="del">
          <ac:chgData name="JOLLY HANS  FRANKLE" userId="0d0bd7b6-62c5-4d20-8a95-897ed2ac82c8" providerId="ADAL" clId="{F60E015C-3B3E-44E7-A8FE-82E6FB3E4C55}" dt="2022-06-16T03:50:11.532" v="5372" actId="478"/>
          <ac:spMkLst>
            <pc:docMk/>
            <pc:sldMk cId="3954509580" sldId="318"/>
            <ac:spMk id="5" creationId="{4A9F620E-12D4-CD00-09C6-0586528F5263}"/>
          </ac:spMkLst>
        </pc:spChg>
        <pc:spChg chg="add mod ord">
          <ac:chgData name="JOLLY HANS  FRANKLE" userId="0d0bd7b6-62c5-4d20-8a95-897ed2ac82c8" providerId="ADAL" clId="{F60E015C-3B3E-44E7-A8FE-82E6FB3E4C55}" dt="2022-06-16T11:57:09.429" v="14355" actId="1582"/>
          <ac:spMkLst>
            <pc:docMk/>
            <pc:sldMk cId="3954509580" sldId="318"/>
            <ac:spMk id="11" creationId="{3C3130F7-AD9E-6CDF-E7A8-B03A3D78A41B}"/>
          </ac:spMkLst>
        </pc:spChg>
        <pc:spChg chg="add mod">
          <ac:chgData name="JOLLY HANS  FRANKLE" userId="0d0bd7b6-62c5-4d20-8a95-897ed2ac82c8" providerId="ADAL" clId="{F60E015C-3B3E-44E7-A8FE-82E6FB3E4C55}" dt="2022-06-16T11:57:09.429" v="14355" actId="1582"/>
          <ac:spMkLst>
            <pc:docMk/>
            <pc:sldMk cId="3954509580" sldId="318"/>
            <ac:spMk id="12" creationId="{AA2E1CF9-6E8B-D554-90F3-24C3FB394784}"/>
          </ac:spMkLst>
        </pc:spChg>
        <pc:spChg chg="del">
          <ac:chgData name="JOLLY HANS  FRANKLE" userId="0d0bd7b6-62c5-4d20-8a95-897ed2ac82c8" providerId="ADAL" clId="{F60E015C-3B3E-44E7-A8FE-82E6FB3E4C55}" dt="2022-06-16T03:50:11.532" v="5372" actId="478"/>
          <ac:spMkLst>
            <pc:docMk/>
            <pc:sldMk cId="3954509580" sldId="318"/>
            <ac:spMk id="13" creationId="{738C5F44-C90D-18EF-8FC5-A4335F6DADAB}"/>
          </ac:spMkLst>
        </pc:spChg>
        <pc:spChg chg="add mod">
          <ac:chgData name="JOLLY HANS  FRANKLE" userId="0d0bd7b6-62c5-4d20-8a95-897ed2ac82c8" providerId="ADAL" clId="{F60E015C-3B3E-44E7-A8FE-82E6FB3E4C55}" dt="2022-06-16T04:09:22.357" v="5732" actId="208"/>
          <ac:spMkLst>
            <pc:docMk/>
            <pc:sldMk cId="3954509580" sldId="318"/>
            <ac:spMk id="14" creationId="{E458B69E-40DD-552A-9E22-A2C6ACFA548D}"/>
          </ac:spMkLst>
        </pc:spChg>
        <pc:spChg chg="mod">
          <ac:chgData name="JOLLY HANS  FRANKLE" userId="0d0bd7b6-62c5-4d20-8a95-897ed2ac82c8" providerId="ADAL" clId="{F60E015C-3B3E-44E7-A8FE-82E6FB3E4C55}" dt="2022-06-16T04:30:40.371" v="6357" actId="20577"/>
          <ac:spMkLst>
            <pc:docMk/>
            <pc:sldMk cId="3954509580" sldId="318"/>
            <ac:spMk id="45" creationId="{86BC6F22-1D09-35BC-D83D-4E1A7F9E200E}"/>
          </ac:spMkLst>
        </pc:spChg>
        <pc:spChg chg="mod">
          <ac:chgData name="JOLLY HANS  FRANKLE" userId="0d0bd7b6-62c5-4d20-8a95-897ed2ac82c8" providerId="ADAL" clId="{F60E015C-3B3E-44E7-A8FE-82E6FB3E4C55}" dt="2022-06-16T04:31:10.490" v="6382"/>
          <ac:spMkLst>
            <pc:docMk/>
            <pc:sldMk cId="3954509580" sldId="318"/>
            <ac:spMk id="362" creationId="{00000000-0000-0000-0000-000000000000}"/>
          </ac:spMkLst>
        </pc:spChg>
        <pc:graphicFrameChg chg="del">
          <ac:chgData name="JOLLY HANS  FRANKLE" userId="0d0bd7b6-62c5-4d20-8a95-897ed2ac82c8" providerId="ADAL" clId="{F60E015C-3B3E-44E7-A8FE-82E6FB3E4C55}" dt="2022-06-16T03:50:08.297" v="5371" actId="478"/>
          <ac:graphicFrameMkLst>
            <pc:docMk/>
            <pc:sldMk cId="3954509580" sldId="318"/>
            <ac:graphicFrameMk id="3" creationId="{D1DAAE57-AFE3-626E-C29A-3CA0C406EECD}"/>
          </ac:graphicFrameMkLst>
        </pc:graphicFrameChg>
        <pc:graphicFrameChg chg="add mod modGraphic">
          <ac:chgData name="JOLLY HANS  FRANKLE" userId="0d0bd7b6-62c5-4d20-8a95-897ed2ac82c8" providerId="ADAL" clId="{F60E015C-3B3E-44E7-A8FE-82E6FB3E4C55}" dt="2022-06-16T03:52:58.158" v="5437"/>
          <ac:graphicFrameMkLst>
            <pc:docMk/>
            <pc:sldMk cId="3954509580" sldId="318"/>
            <ac:graphicFrameMk id="10" creationId="{F5EC4C7C-D902-1CB8-E45B-948196FECDF9}"/>
          </ac:graphicFrameMkLst>
        </pc:graphicFrame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3954509580" sldId="318"/>
            <ac:inkMk id="2" creationId="{4C9FD023-E276-4E8C-435D-6D6C775F468A}"/>
          </ac:inkMkLst>
        </pc:inkChg>
      </pc:sldChg>
      <pc:sldChg chg="add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1279141291" sldId="319"/>
        </pc:sldMkLst>
        <pc:spChg chg="mod">
          <ac:chgData name="JOLLY HANS  FRANKLE" userId="0d0bd7b6-62c5-4d20-8a95-897ed2ac82c8" providerId="ADAL" clId="{F60E015C-3B3E-44E7-A8FE-82E6FB3E4C55}" dt="2022-06-16T03:50:27.975" v="5380" actId="14100"/>
          <ac:spMkLst>
            <pc:docMk/>
            <pc:sldMk cId="1279141291" sldId="319"/>
            <ac:spMk id="4" creationId="{928A90AD-3953-5BDE-D8C1-9F95EC992B40}"/>
          </ac:spMkLst>
        </pc:spChg>
        <pc:spChg chg="add mod">
          <ac:chgData name="JOLLY HANS  FRANKLE" userId="0d0bd7b6-62c5-4d20-8a95-897ed2ac82c8" providerId="ADAL" clId="{F60E015C-3B3E-44E7-A8FE-82E6FB3E4C55}" dt="2022-06-16T11:57:17.692" v="14356" actId="1582"/>
          <ac:spMkLst>
            <pc:docMk/>
            <pc:sldMk cId="1279141291" sldId="319"/>
            <ac:spMk id="8" creationId="{B8B7538A-0291-3335-8B54-5506AAA04DE3}"/>
          </ac:spMkLst>
        </pc:spChg>
        <pc:spChg chg="add mod">
          <ac:chgData name="JOLLY HANS  FRANKLE" userId="0d0bd7b6-62c5-4d20-8a95-897ed2ac82c8" providerId="ADAL" clId="{F60E015C-3B3E-44E7-A8FE-82E6FB3E4C55}" dt="2022-06-16T04:09:12.461" v="5730" actId="208"/>
          <ac:spMkLst>
            <pc:docMk/>
            <pc:sldMk cId="1279141291" sldId="319"/>
            <ac:spMk id="9" creationId="{570CF775-B021-DFF5-9ACA-73916C66D95C}"/>
          </ac:spMkLst>
        </pc:spChg>
        <pc:spChg chg="mod">
          <ac:chgData name="JOLLY HANS  FRANKLE" userId="0d0bd7b6-62c5-4d20-8a95-897ed2ac82c8" providerId="ADAL" clId="{F60E015C-3B3E-44E7-A8FE-82E6FB3E4C55}" dt="2022-06-16T04:30:41.294" v="6358" actId="20577"/>
          <ac:spMkLst>
            <pc:docMk/>
            <pc:sldMk cId="1279141291" sldId="319"/>
            <ac:spMk id="45" creationId="{86BC6F22-1D09-35BC-D83D-4E1A7F9E200E}"/>
          </ac:spMkLst>
        </pc:spChg>
        <pc:spChg chg="mod">
          <ac:chgData name="JOLLY HANS  FRANKLE" userId="0d0bd7b6-62c5-4d20-8a95-897ed2ac82c8" providerId="ADAL" clId="{F60E015C-3B3E-44E7-A8FE-82E6FB3E4C55}" dt="2022-06-16T04:31:11.409" v="6383"/>
          <ac:spMkLst>
            <pc:docMk/>
            <pc:sldMk cId="1279141291" sldId="319"/>
            <ac:spMk id="362" creationId="{00000000-0000-0000-0000-000000000000}"/>
          </ac:spMkLst>
        </pc:spChg>
        <pc:graphicFrameChg chg="mod modGraphic">
          <ac:chgData name="JOLLY HANS  FRANKLE" userId="0d0bd7b6-62c5-4d20-8a95-897ed2ac82c8" providerId="ADAL" clId="{F60E015C-3B3E-44E7-A8FE-82E6FB3E4C55}" dt="2022-06-16T03:52:53.224" v="5436" actId="404"/>
          <ac:graphicFrameMkLst>
            <pc:docMk/>
            <pc:sldMk cId="1279141291" sldId="319"/>
            <ac:graphicFrameMk id="10" creationId="{F5EC4C7C-D902-1CB8-E45B-948196FECDF9}"/>
          </ac:graphicFrameMkLst>
        </pc:graphicFrame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1279141291" sldId="319"/>
            <ac:inkMk id="2" creationId="{DCF46F0E-50F3-B7A0-ED19-9B55B8937875}"/>
          </ac:inkMkLst>
        </pc:inkChg>
      </pc:sldChg>
      <pc:sldChg chg="addSp del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1224897271" sldId="320"/>
        </pc:sldMkLst>
        <pc:spChg chg="add mod">
          <ac:chgData name="JOLLY HANS  FRANKLE" userId="0d0bd7b6-62c5-4d20-8a95-897ed2ac82c8" providerId="ADAL" clId="{F60E015C-3B3E-44E7-A8FE-82E6FB3E4C55}" dt="2022-06-16T03:52:05.687" v="5415" actId="14100"/>
          <ac:spMkLst>
            <pc:docMk/>
            <pc:sldMk cId="1224897271" sldId="320"/>
            <ac:spMk id="2" creationId="{09D9E5DA-2B61-7B9F-0D81-435B39408D7F}"/>
          </ac:spMkLst>
        </pc:spChg>
        <pc:spChg chg="mod">
          <ac:chgData name="JOLLY HANS  FRANKLE" userId="0d0bd7b6-62c5-4d20-8a95-897ed2ac82c8" providerId="ADAL" clId="{F60E015C-3B3E-44E7-A8FE-82E6FB3E4C55}" dt="2022-06-16T03:50:55.766" v="5385" actId="14100"/>
          <ac:spMkLst>
            <pc:docMk/>
            <pc:sldMk cId="1224897271" sldId="320"/>
            <ac:spMk id="4" creationId="{928A90AD-3953-5BDE-D8C1-9F95EC992B40}"/>
          </ac:spMkLst>
        </pc:spChg>
        <pc:spChg chg="add del mod">
          <ac:chgData name="JOLLY HANS  FRANKLE" userId="0d0bd7b6-62c5-4d20-8a95-897ed2ac82c8" providerId="ADAL" clId="{F60E015C-3B3E-44E7-A8FE-82E6FB3E4C55}" dt="2022-06-16T03:53:58.580" v="5451" actId="478"/>
          <ac:spMkLst>
            <pc:docMk/>
            <pc:sldMk cId="1224897271" sldId="320"/>
            <ac:spMk id="9" creationId="{44F20E28-D78B-199B-9A18-34FC61FE299F}"/>
          </ac:spMkLst>
        </pc:spChg>
        <pc:spChg chg="add del mod">
          <ac:chgData name="JOLLY HANS  FRANKLE" userId="0d0bd7b6-62c5-4d20-8a95-897ed2ac82c8" providerId="ADAL" clId="{F60E015C-3B3E-44E7-A8FE-82E6FB3E4C55}" dt="2022-06-16T03:53:58.580" v="5451" actId="478"/>
          <ac:spMkLst>
            <pc:docMk/>
            <pc:sldMk cId="1224897271" sldId="320"/>
            <ac:spMk id="11" creationId="{29299309-C933-2350-5740-3C9669919D15}"/>
          </ac:spMkLst>
        </pc:spChg>
        <pc:spChg chg="mod">
          <ac:chgData name="JOLLY HANS  FRANKLE" userId="0d0bd7b6-62c5-4d20-8a95-897ed2ac82c8" providerId="ADAL" clId="{F60E015C-3B3E-44E7-A8FE-82E6FB3E4C55}" dt="2022-06-16T04:30:42.432" v="6359" actId="20577"/>
          <ac:spMkLst>
            <pc:docMk/>
            <pc:sldMk cId="1224897271" sldId="320"/>
            <ac:spMk id="45" creationId="{86BC6F22-1D09-35BC-D83D-4E1A7F9E200E}"/>
          </ac:spMkLst>
        </pc:spChg>
        <pc:spChg chg="mod">
          <ac:chgData name="JOLLY HANS  FRANKLE" userId="0d0bd7b6-62c5-4d20-8a95-897ed2ac82c8" providerId="ADAL" clId="{F60E015C-3B3E-44E7-A8FE-82E6FB3E4C55}" dt="2022-06-16T04:31:12.368" v="6384"/>
          <ac:spMkLst>
            <pc:docMk/>
            <pc:sldMk cId="1224897271" sldId="320"/>
            <ac:spMk id="362" creationId="{00000000-0000-0000-0000-000000000000}"/>
          </ac:spMkLst>
        </pc:spChg>
        <pc:graphicFrameChg chg="mod modGraphic">
          <ac:chgData name="JOLLY HANS  FRANKLE" userId="0d0bd7b6-62c5-4d20-8a95-897ed2ac82c8" providerId="ADAL" clId="{F60E015C-3B3E-44E7-A8FE-82E6FB3E4C55}" dt="2022-06-16T03:57:34.604" v="5548"/>
          <ac:graphicFrameMkLst>
            <pc:docMk/>
            <pc:sldMk cId="1224897271" sldId="320"/>
            <ac:graphicFrameMk id="10" creationId="{F5EC4C7C-D902-1CB8-E45B-948196FECDF9}"/>
          </ac:graphicFrameMkLst>
        </pc:graphicFrame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1224897271" sldId="320"/>
            <ac:inkMk id="3" creationId="{512C0B3A-2A87-8D5A-18E2-F92D6AA01168}"/>
          </ac:inkMkLst>
        </pc:inkChg>
      </pc:sldChg>
      <pc:sldChg chg="add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1694829869" sldId="321"/>
        </pc:sldMkLst>
        <pc:spChg chg="mod">
          <ac:chgData name="JOLLY HANS  FRANKLE" userId="0d0bd7b6-62c5-4d20-8a95-897ed2ac82c8" providerId="ADAL" clId="{F60E015C-3B3E-44E7-A8FE-82E6FB3E4C55}" dt="2022-06-16T03:55:51.792" v="5531" actId="20577"/>
          <ac:spMkLst>
            <pc:docMk/>
            <pc:sldMk cId="1694829869" sldId="321"/>
            <ac:spMk id="45" creationId="{86BC6F22-1D09-35BC-D83D-4E1A7F9E200E}"/>
          </ac:spMkLst>
        </pc:spChg>
        <pc:spChg chg="mod">
          <ac:chgData name="JOLLY HANS  FRANKLE" userId="0d0bd7b6-62c5-4d20-8a95-897ed2ac82c8" providerId="ADAL" clId="{F60E015C-3B3E-44E7-A8FE-82E6FB3E4C55}" dt="2022-06-16T04:31:13.364" v="6385"/>
          <ac:spMkLst>
            <pc:docMk/>
            <pc:sldMk cId="1694829869" sldId="321"/>
            <ac:spMk id="362" creationId="{00000000-0000-0000-0000-000000000000}"/>
          </ac:spMkLst>
        </pc:spChg>
        <pc:picChg chg="mod">
          <ac:chgData name="JOLLY HANS  FRANKLE" userId="0d0bd7b6-62c5-4d20-8a95-897ed2ac82c8" providerId="ADAL" clId="{F60E015C-3B3E-44E7-A8FE-82E6FB3E4C55}" dt="2022-06-16T03:58:26.086" v="5549" actId="14826"/>
          <ac:picMkLst>
            <pc:docMk/>
            <pc:sldMk cId="1694829869" sldId="321"/>
            <ac:picMk id="34" creationId="{272A3816-D505-5F67-907D-757C7D6484C2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1694829869" sldId="321"/>
            <ac:inkMk id="2" creationId="{ABA12B09-2B59-3DA6-58F7-9561534D9D25}"/>
          </ac:inkMkLst>
        </pc:inkChg>
      </pc:sldChg>
      <pc:sldChg chg="addSp delSp modSp add del mod addAnim delAnim modAnim">
        <pc:chgData name="JOLLY HANS  FRANKLE" userId="0d0bd7b6-62c5-4d20-8a95-897ed2ac82c8" providerId="ADAL" clId="{F60E015C-3B3E-44E7-A8FE-82E6FB3E4C55}" dt="2022-06-16T04:03:54.176" v="5635" actId="47"/>
        <pc:sldMkLst>
          <pc:docMk/>
          <pc:sldMk cId="640517609" sldId="322"/>
        </pc:sldMkLst>
        <pc:spChg chg="mod">
          <ac:chgData name="JOLLY HANS  FRANKLE" userId="0d0bd7b6-62c5-4d20-8a95-897ed2ac82c8" providerId="ADAL" clId="{F60E015C-3B3E-44E7-A8FE-82E6FB3E4C55}" dt="2022-06-16T04:00:45.492" v="5562" actId="1037"/>
          <ac:spMkLst>
            <pc:docMk/>
            <pc:sldMk cId="640517609" sldId="322"/>
            <ac:spMk id="4" creationId="{928A90AD-3953-5BDE-D8C1-9F95EC992B40}"/>
          </ac:spMkLst>
        </pc:spChg>
        <pc:spChg chg="add del">
          <ac:chgData name="JOLLY HANS  FRANKLE" userId="0d0bd7b6-62c5-4d20-8a95-897ed2ac82c8" providerId="ADAL" clId="{F60E015C-3B3E-44E7-A8FE-82E6FB3E4C55}" dt="2022-06-16T04:01:56.229" v="5585" actId="478"/>
          <ac:spMkLst>
            <pc:docMk/>
            <pc:sldMk cId="640517609" sldId="322"/>
            <ac:spMk id="5" creationId="{4A9F620E-12D4-CD00-09C6-0586528F5263}"/>
          </ac:spMkLst>
        </pc:spChg>
        <pc:spChg chg="del">
          <ac:chgData name="JOLLY HANS  FRANKLE" userId="0d0bd7b6-62c5-4d20-8a95-897ed2ac82c8" providerId="ADAL" clId="{F60E015C-3B3E-44E7-A8FE-82E6FB3E4C55}" dt="2022-06-16T04:00:25.927" v="5558" actId="478"/>
          <ac:spMkLst>
            <pc:docMk/>
            <pc:sldMk cId="640517609" sldId="322"/>
            <ac:spMk id="13" creationId="{738C5F44-C90D-18EF-8FC5-A4335F6DADAB}"/>
          </ac:spMkLst>
        </pc:spChg>
        <pc:spChg chg="mod">
          <ac:chgData name="JOLLY HANS  FRANKLE" userId="0d0bd7b6-62c5-4d20-8a95-897ed2ac82c8" providerId="ADAL" clId="{F60E015C-3B3E-44E7-A8FE-82E6FB3E4C55}" dt="2022-06-16T03:57:13.259" v="5542"/>
          <ac:spMkLst>
            <pc:docMk/>
            <pc:sldMk cId="640517609" sldId="322"/>
            <ac:spMk id="45" creationId="{86BC6F22-1D09-35BC-D83D-4E1A7F9E200E}"/>
          </ac:spMkLst>
        </pc:spChg>
        <pc:graphicFrameChg chg="mod modGraphic">
          <ac:chgData name="JOLLY HANS  FRANKLE" userId="0d0bd7b6-62c5-4d20-8a95-897ed2ac82c8" providerId="ADAL" clId="{F60E015C-3B3E-44E7-A8FE-82E6FB3E4C55}" dt="2022-06-16T04:03:42.398" v="5634" actId="20577"/>
          <ac:graphicFrameMkLst>
            <pc:docMk/>
            <pc:sldMk cId="640517609" sldId="322"/>
            <ac:graphicFrameMk id="3" creationId="{D1DAAE57-AFE3-626E-C29A-3CA0C406EECD}"/>
          </ac:graphicFrameMkLst>
        </pc:graphicFrameChg>
        <pc:picChg chg="mod">
          <ac:chgData name="JOLLY HANS  FRANKLE" userId="0d0bd7b6-62c5-4d20-8a95-897ed2ac82c8" providerId="ADAL" clId="{F60E015C-3B3E-44E7-A8FE-82E6FB3E4C55}" dt="2022-06-16T03:58:29.391" v="5550" actId="14826"/>
          <ac:picMkLst>
            <pc:docMk/>
            <pc:sldMk cId="640517609" sldId="322"/>
            <ac:picMk id="34" creationId="{272A3816-D505-5F67-907D-757C7D6484C2}"/>
          </ac:picMkLst>
        </pc:picChg>
      </pc:sldChg>
      <pc:sldChg chg="addSp del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3828628163" sldId="323"/>
        </pc:sldMkLst>
        <pc:spChg chg="mod">
          <ac:chgData name="JOLLY HANS  FRANKLE" userId="0d0bd7b6-62c5-4d20-8a95-897ed2ac82c8" providerId="ADAL" clId="{F60E015C-3B3E-44E7-A8FE-82E6FB3E4C55}" dt="2022-06-16T04:02:35.958" v="5601" actId="207"/>
          <ac:spMkLst>
            <pc:docMk/>
            <pc:sldMk cId="3828628163" sldId="323"/>
            <ac:spMk id="4" creationId="{928A90AD-3953-5BDE-D8C1-9F95EC992B40}"/>
          </ac:spMkLst>
        </pc:spChg>
        <pc:spChg chg="mod">
          <ac:chgData name="JOLLY HANS  FRANKLE" userId="0d0bd7b6-62c5-4d20-8a95-897ed2ac82c8" providerId="ADAL" clId="{F60E015C-3B3E-44E7-A8FE-82E6FB3E4C55}" dt="2022-06-16T04:02:20.221" v="5597" actId="1038"/>
          <ac:spMkLst>
            <pc:docMk/>
            <pc:sldMk cId="3828628163" sldId="323"/>
            <ac:spMk id="10" creationId="{748CC9BB-5949-A728-EF67-29D35753330C}"/>
          </ac:spMkLst>
        </pc:spChg>
        <pc:spChg chg="mod">
          <ac:chgData name="JOLLY HANS  FRANKLE" userId="0d0bd7b6-62c5-4d20-8a95-897ed2ac82c8" providerId="ADAL" clId="{F60E015C-3B3E-44E7-A8FE-82E6FB3E4C55}" dt="2022-06-16T04:02:35.958" v="5601" actId="207"/>
          <ac:spMkLst>
            <pc:docMk/>
            <pc:sldMk cId="3828628163" sldId="323"/>
            <ac:spMk id="11" creationId="{360AB406-AD99-6F9D-EF41-8370FE86BE87}"/>
          </ac:spMkLst>
        </pc:spChg>
        <pc:spChg chg="mod">
          <ac:chgData name="JOLLY HANS  FRANKLE" userId="0d0bd7b6-62c5-4d20-8a95-897ed2ac82c8" providerId="ADAL" clId="{F60E015C-3B3E-44E7-A8FE-82E6FB3E4C55}" dt="2022-06-16T04:02:28.198" v="5599" actId="1076"/>
          <ac:spMkLst>
            <pc:docMk/>
            <pc:sldMk cId="3828628163" sldId="323"/>
            <ac:spMk id="12" creationId="{B03D125D-2380-CC1C-7B75-08AE813642A1}"/>
          </ac:spMkLst>
        </pc:spChg>
        <pc:spChg chg="mod">
          <ac:chgData name="JOLLY HANS  FRANKLE" userId="0d0bd7b6-62c5-4d20-8a95-897ed2ac82c8" providerId="ADAL" clId="{F60E015C-3B3E-44E7-A8FE-82E6FB3E4C55}" dt="2022-06-16T03:57:15.441" v="5543"/>
          <ac:spMkLst>
            <pc:docMk/>
            <pc:sldMk cId="3828628163" sldId="323"/>
            <ac:spMk id="45" creationId="{86BC6F22-1D09-35BC-D83D-4E1A7F9E200E}"/>
          </ac:spMkLst>
        </pc:spChg>
        <pc:spChg chg="mod">
          <ac:chgData name="JOLLY HANS  FRANKLE" userId="0d0bd7b6-62c5-4d20-8a95-897ed2ac82c8" providerId="ADAL" clId="{F60E015C-3B3E-44E7-A8FE-82E6FB3E4C55}" dt="2022-06-16T04:31:14.356" v="6386"/>
          <ac:spMkLst>
            <pc:docMk/>
            <pc:sldMk cId="3828628163" sldId="323"/>
            <ac:spMk id="362" creationId="{00000000-0000-0000-0000-000000000000}"/>
          </ac:spMkLst>
        </pc:spChg>
        <pc:graphicFrameChg chg="del modGraphic">
          <ac:chgData name="JOLLY HANS  FRANKLE" userId="0d0bd7b6-62c5-4d20-8a95-897ed2ac82c8" providerId="ADAL" clId="{F60E015C-3B3E-44E7-A8FE-82E6FB3E4C55}" dt="2022-06-16T04:02:02.314" v="5587" actId="478"/>
          <ac:graphicFrameMkLst>
            <pc:docMk/>
            <pc:sldMk cId="3828628163" sldId="323"/>
            <ac:graphicFrameMk id="3" creationId="{D1DAAE57-AFE3-626E-C29A-3CA0C406EECD}"/>
          </ac:graphicFrameMkLst>
        </pc:graphicFrameChg>
        <pc:graphicFrameChg chg="add mod modGraphic">
          <ac:chgData name="JOLLY HANS  FRANKLE" userId="0d0bd7b6-62c5-4d20-8a95-897ed2ac82c8" providerId="ADAL" clId="{F60E015C-3B3E-44E7-A8FE-82E6FB3E4C55}" dt="2022-06-16T04:03:34.013" v="5632" actId="5793"/>
          <ac:graphicFrameMkLst>
            <pc:docMk/>
            <pc:sldMk cId="3828628163" sldId="323"/>
            <ac:graphicFrameMk id="13" creationId="{C26023F4-0C06-2398-6125-9E510E5E29F6}"/>
          </ac:graphicFrameMkLst>
        </pc:graphicFrameChg>
        <pc:picChg chg="mod">
          <ac:chgData name="JOLLY HANS  FRANKLE" userId="0d0bd7b6-62c5-4d20-8a95-897ed2ac82c8" providerId="ADAL" clId="{F60E015C-3B3E-44E7-A8FE-82E6FB3E4C55}" dt="2022-06-16T03:58:31.878" v="5551" actId="14826"/>
          <ac:picMkLst>
            <pc:docMk/>
            <pc:sldMk cId="3828628163" sldId="323"/>
            <ac:picMk id="34" creationId="{272A3816-D505-5F67-907D-757C7D6484C2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3828628163" sldId="323"/>
            <ac:inkMk id="15" creationId="{327DE5F9-6931-F8D9-17F0-CAAE20369BD6}"/>
          </ac:inkMkLst>
        </pc:inkChg>
        <pc:cxnChg chg="add mod">
          <ac:chgData name="JOLLY HANS  FRANKLE" userId="0d0bd7b6-62c5-4d20-8a95-897ed2ac82c8" providerId="ADAL" clId="{F60E015C-3B3E-44E7-A8FE-82E6FB3E4C55}" dt="2022-06-16T04:12:20.394" v="5775" actId="1582"/>
          <ac:cxnSpMkLst>
            <pc:docMk/>
            <pc:sldMk cId="3828628163" sldId="323"/>
            <ac:cxnSpMk id="5" creationId="{354433EB-DD59-0B8A-0E16-FAFBF2B0C147}"/>
          </ac:cxnSpMkLst>
        </pc:cxnChg>
        <pc:cxnChg chg="add mod">
          <ac:chgData name="JOLLY HANS  FRANKLE" userId="0d0bd7b6-62c5-4d20-8a95-897ed2ac82c8" providerId="ADAL" clId="{F60E015C-3B3E-44E7-A8FE-82E6FB3E4C55}" dt="2022-06-16T04:12:20.394" v="5775" actId="1582"/>
          <ac:cxnSpMkLst>
            <pc:docMk/>
            <pc:sldMk cId="3828628163" sldId="323"/>
            <ac:cxnSpMk id="7" creationId="{CA4FCDD6-F351-AB89-2D24-39D4268F5033}"/>
          </ac:cxnSpMkLst>
        </pc:cxnChg>
      </pc:sldChg>
      <pc:sldChg chg="addSp delSp modSp add mod">
        <pc:chgData name="JOLLY HANS  FRANKLE" userId="0d0bd7b6-62c5-4d20-8a95-897ed2ac82c8" providerId="ADAL" clId="{F60E015C-3B3E-44E7-A8FE-82E6FB3E4C55}" dt="2022-06-16T04:31:15.290" v="6387"/>
        <pc:sldMkLst>
          <pc:docMk/>
          <pc:sldMk cId="1611462571" sldId="324"/>
        </pc:sldMkLst>
        <pc:spChg chg="del">
          <ac:chgData name="JOLLY HANS  FRANKLE" userId="0d0bd7b6-62c5-4d20-8a95-897ed2ac82c8" providerId="ADAL" clId="{F60E015C-3B3E-44E7-A8FE-82E6FB3E4C55}" dt="2022-06-16T04:04:12.365" v="5636" actId="478"/>
          <ac:spMkLst>
            <pc:docMk/>
            <pc:sldMk cId="1611462571" sldId="324"/>
            <ac:spMk id="4" creationId="{928A90AD-3953-5BDE-D8C1-9F95EC992B40}"/>
          </ac:spMkLst>
        </pc:spChg>
        <pc:spChg chg="del">
          <ac:chgData name="JOLLY HANS  FRANKLE" userId="0d0bd7b6-62c5-4d20-8a95-897ed2ac82c8" providerId="ADAL" clId="{F60E015C-3B3E-44E7-A8FE-82E6FB3E4C55}" dt="2022-06-16T04:04:12.365" v="5636" actId="478"/>
          <ac:spMkLst>
            <pc:docMk/>
            <pc:sldMk cId="1611462571" sldId="324"/>
            <ac:spMk id="10" creationId="{748CC9BB-5949-A728-EF67-29D35753330C}"/>
          </ac:spMkLst>
        </pc:spChg>
        <pc:spChg chg="del">
          <ac:chgData name="JOLLY HANS  FRANKLE" userId="0d0bd7b6-62c5-4d20-8a95-897ed2ac82c8" providerId="ADAL" clId="{F60E015C-3B3E-44E7-A8FE-82E6FB3E4C55}" dt="2022-06-16T04:04:12.365" v="5636" actId="478"/>
          <ac:spMkLst>
            <pc:docMk/>
            <pc:sldMk cId="1611462571" sldId="324"/>
            <ac:spMk id="11" creationId="{360AB406-AD99-6F9D-EF41-8370FE86BE87}"/>
          </ac:spMkLst>
        </pc:spChg>
        <pc:spChg chg="del">
          <ac:chgData name="JOLLY HANS  FRANKLE" userId="0d0bd7b6-62c5-4d20-8a95-897ed2ac82c8" providerId="ADAL" clId="{F60E015C-3B3E-44E7-A8FE-82E6FB3E4C55}" dt="2022-06-16T04:04:12.365" v="5636" actId="478"/>
          <ac:spMkLst>
            <pc:docMk/>
            <pc:sldMk cId="1611462571" sldId="324"/>
            <ac:spMk id="12" creationId="{B03D125D-2380-CC1C-7B75-08AE813642A1}"/>
          </ac:spMkLst>
        </pc:spChg>
        <pc:spChg chg="add mod">
          <ac:chgData name="JOLLY HANS  FRANKLE" userId="0d0bd7b6-62c5-4d20-8a95-897ed2ac82c8" providerId="ADAL" clId="{F60E015C-3B3E-44E7-A8FE-82E6FB3E4C55}" dt="2022-06-16T04:13:31.026" v="5776"/>
          <ac:spMkLst>
            <pc:docMk/>
            <pc:sldMk cId="1611462571" sldId="324"/>
            <ac:spMk id="15" creationId="{ED5443BE-CC0D-89FE-609A-13422CA16ADD}"/>
          </ac:spMkLst>
        </pc:spChg>
        <pc:spChg chg="add mod">
          <ac:chgData name="JOLLY HANS  FRANKLE" userId="0d0bd7b6-62c5-4d20-8a95-897ed2ac82c8" providerId="ADAL" clId="{F60E015C-3B3E-44E7-A8FE-82E6FB3E4C55}" dt="2022-06-16T04:13:31.026" v="5776"/>
          <ac:spMkLst>
            <pc:docMk/>
            <pc:sldMk cId="1611462571" sldId="324"/>
            <ac:spMk id="16" creationId="{B0F87AF7-7DC3-EF0C-D899-8E758806F1DC}"/>
          </ac:spMkLst>
        </pc:spChg>
        <pc:spChg chg="add mod">
          <ac:chgData name="JOLLY HANS  FRANKLE" userId="0d0bd7b6-62c5-4d20-8a95-897ed2ac82c8" providerId="ADAL" clId="{F60E015C-3B3E-44E7-A8FE-82E6FB3E4C55}" dt="2022-06-16T04:13:31.026" v="5776"/>
          <ac:spMkLst>
            <pc:docMk/>
            <pc:sldMk cId="1611462571" sldId="324"/>
            <ac:spMk id="17" creationId="{CE6A76D0-DC56-69D2-62D8-CFE76D244EB9}"/>
          </ac:spMkLst>
        </pc:spChg>
        <pc:spChg chg="add mod">
          <ac:chgData name="JOLLY HANS  FRANKLE" userId="0d0bd7b6-62c5-4d20-8a95-897ed2ac82c8" providerId="ADAL" clId="{F60E015C-3B3E-44E7-A8FE-82E6FB3E4C55}" dt="2022-06-16T04:13:31.026" v="5776"/>
          <ac:spMkLst>
            <pc:docMk/>
            <pc:sldMk cId="1611462571" sldId="324"/>
            <ac:spMk id="18" creationId="{08BF6F14-E41B-1378-D293-C1025B53CC9B}"/>
          </ac:spMkLst>
        </pc:spChg>
        <pc:spChg chg="mod">
          <ac:chgData name="JOLLY HANS  FRANKLE" userId="0d0bd7b6-62c5-4d20-8a95-897ed2ac82c8" providerId="ADAL" clId="{F60E015C-3B3E-44E7-A8FE-82E6FB3E4C55}" dt="2022-06-16T03:57:17.243" v="5544"/>
          <ac:spMkLst>
            <pc:docMk/>
            <pc:sldMk cId="1611462571" sldId="324"/>
            <ac:spMk id="45" creationId="{86BC6F22-1D09-35BC-D83D-4E1A7F9E200E}"/>
          </ac:spMkLst>
        </pc:spChg>
        <pc:spChg chg="mod">
          <ac:chgData name="JOLLY HANS  FRANKLE" userId="0d0bd7b6-62c5-4d20-8a95-897ed2ac82c8" providerId="ADAL" clId="{F60E015C-3B3E-44E7-A8FE-82E6FB3E4C55}" dt="2022-06-16T04:31:15.290" v="6387"/>
          <ac:spMkLst>
            <pc:docMk/>
            <pc:sldMk cId="1611462571" sldId="324"/>
            <ac:spMk id="362" creationId="{00000000-0000-0000-0000-000000000000}"/>
          </ac:spMkLst>
        </pc:spChg>
        <pc:graphicFrameChg chg="del">
          <ac:chgData name="JOLLY HANS  FRANKLE" userId="0d0bd7b6-62c5-4d20-8a95-897ed2ac82c8" providerId="ADAL" clId="{F60E015C-3B3E-44E7-A8FE-82E6FB3E4C55}" dt="2022-06-16T04:04:16.630" v="5637" actId="478"/>
          <ac:graphicFrameMkLst>
            <pc:docMk/>
            <pc:sldMk cId="1611462571" sldId="324"/>
            <ac:graphicFrameMk id="3" creationId="{D1DAAE57-AFE3-626E-C29A-3CA0C406EECD}"/>
          </ac:graphicFrameMkLst>
        </pc:graphicFrameChg>
        <pc:graphicFrameChg chg="add mod modGraphic">
          <ac:chgData name="JOLLY HANS  FRANKLE" userId="0d0bd7b6-62c5-4d20-8a95-897ed2ac82c8" providerId="ADAL" clId="{F60E015C-3B3E-44E7-A8FE-82E6FB3E4C55}" dt="2022-06-16T04:04:50.712" v="5657" actId="404"/>
          <ac:graphicFrameMkLst>
            <pc:docMk/>
            <pc:sldMk cId="1611462571" sldId="324"/>
            <ac:graphicFrameMk id="14" creationId="{E2E2B293-C7EA-0CE4-040D-6387696E57B6}"/>
          </ac:graphicFrameMkLst>
        </pc:graphicFrameChg>
        <pc:picChg chg="mod">
          <ac:chgData name="JOLLY HANS  FRANKLE" userId="0d0bd7b6-62c5-4d20-8a95-897ed2ac82c8" providerId="ADAL" clId="{F60E015C-3B3E-44E7-A8FE-82E6FB3E4C55}" dt="2022-06-16T03:58:36.230" v="5552" actId="14826"/>
          <ac:picMkLst>
            <pc:docMk/>
            <pc:sldMk cId="1611462571" sldId="324"/>
            <ac:picMk id="34" creationId="{272A3816-D505-5F67-907D-757C7D6484C2}"/>
          </ac:picMkLst>
        </pc:picChg>
      </pc:sldChg>
      <pc:sldChg chg="addSp modSp add mod">
        <pc:chgData name="JOLLY HANS  FRANKLE" userId="0d0bd7b6-62c5-4d20-8a95-897ed2ac82c8" providerId="ADAL" clId="{F60E015C-3B3E-44E7-A8FE-82E6FB3E4C55}" dt="2022-06-16T11:57:33.661" v="14357" actId="1582"/>
        <pc:sldMkLst>
          <pc:docMk/>
          <pc:sldMk cId="748762442" sldId="325"/>
        </pc:sldMkLst>
        <pc:spChg chg="add mod">
          <ac:chgData name="JOLLY HANS  FRANKLE" userId="0d0bd7b6-62c5-4d20-8a95-897ed2ac82c8" providerId="ADAL" clId="{F60E015C-3B3E-44E7-A8FE-82E6FB3E4C55}" dt="2022-06-16T11:57:33.661" v="14357" actId="1582"/>
          <ac:spMkLst>
            <pc:docMk/>
            <pc:sldMk cId="748762442" sldId="325"/>
            <ac:spMk id="2" creationId="{39F61301-2DD5-FDCA-1693-F1E33154E981}"/>
          </ac:spMkLst>
        </pc:spChg>
        <pc:spChg chg="add mod">
          <ac:chgData name="JOLLY HANS  FRANKLE" userId="0d0bd7b6-62c5-4d20-8a95-897ed2ac82c8" providerId="ADAL" clId="{F60E015C-3B3E-44E7-A8FE-82E6FB3E4C55}" dt="2022-06-16T11:57:33.661" v="14357" actId="1582"/>
          <ac:spMkLst>
            <pc:docMk/>
            <pc:sldMk cId="748762442" sldId="325"/>
            <ac:spMk id="9" creationId="{31C6425D-6B4F-7C0A-6DF5-8E879F46697D}"/>
          </ac:spMkLst>
        </pc:spChg>
        <pc:spChg chg="add mod">
          <ac:chgData name="JOLLY HANS  FRANKLE" userId="0d0bd7b6-62c5-4d20-8a95-897ed2ac82c8" providerId="ADAL" clId="{F60E015C-3B3E-44E7-A8FE-82E6FB3E4C55}" dt="2022-06-16T04:10:15.137" v="5735" actId="208"/>
          <ac:spMkLst>
            <pc:docMk/>
            <pc:sldMk cId="748762442" sldId="325"/>
            <ac:spMk id="11" creationId="{E9B3A7A2-5F24-D52C-4B50-136121F19992}"/>
          </ac:spMkLst>
        </pc:spChg>
        <pc:spChg chg="mod">
          <ac:chgData name="JOLLY HANS  FRANKLE" userId="0d0bd7b6-62c5-4d20-8a95-897ed2ac82c8" providerId="ADAL" clId="{F60E015C-3B3E-44E7-A8FE-82E6FB3E4C55}" dt="2022-06-16T03:57:18.809" v="5545"/>
          <ac:spMkLst>
            <pc:docMk/>
            <pc:sldMk cId="748762442" sldId="325"/>
            <ac:spMk id="45" creationId="{86BC6F22-1D09-35BC-D83D-4E1A7F9E200E}"/>
          </ac:spMkLst>
        </pc:spChg>
        <pc:spChg chg="mod">
          <ac:chgData name="JOLLY HANS  FRANKLE" userId="0d0bd7b6-62c5-4d20-8a95-897ed2ac82c8" providerId="ADAL" clId="{F60E015C-3B3E-44E7-A8FE-82E6FB3E4C55}" dt="2022-06-16T04:31:16.352" v="6388"/>
          <ac:spMkLst>
            <pc:docMk/>
            <pc:sldMk cId="748762442" sldId="325"/>
            <ac:spMk id="362" creationId="{00000000-0000-0000-0000-000000000000}"/>
          </ac:spMkLst>
        </pc:spChg>
        <pc:graphicFrameChg chg="mod modGraphic">
          <ac:chgData name="JOLLY HANS  FRANKLE" userId="0d0bd7b6-62c5-4d20-8a95-897ed2ac82c8" providerId="ADAL" clId="{F60E015C-3B3E-44E7-A8FE-82E6FB3E4C55}" dt="2022-06-16T04:06:21.629" v="5709" actId="5793"/>
          <ac:graphicFrameMkLst>
            <pc:docMk/>
            <pc:sldMk cId="748762442" sldId="325"/>
            <ac:graphicFrameMk id="10" creationId="{F5EC4C7C-D902-1CB8-E45B-948196FECDF9}"/>
          </ac:graphicFrameMkLst>
        </pc:graphicFrameChg>
        <pc:picChg chg="mod">
          <ac:chgData name="JOLLY HANS  FRANKLE" userId="0d0bd7b6-62c5-4d20-8a95-897ed2ac82c8" providerId="ADAL" clId="{F60E015C-3B3E-44E7-A8FE-82E6FB3E4C55}" dt="2022-06-16T03:58:44.479" v="5553" actId="14826"/>
          <ac:picMkLst>
            <pc:docMk/>
            <pc:sldMk cId="748762442" sldId="325"/>
            <ac:picMk id="34" creationId="{272A3816-D505-5F67-907D-757C7D6484C2}"/>
          </ac:picMkLst>
        </pc:picChg>
      </pc:sldChg>
      <pc:sldChg chg="addSp del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2995534423" sldId="326"/>
        </pc:sldMkLst>
        <pc:spChg chg="mod">
          <ac:chgData name="JOLLY HANS  FRANKLE" userId="0d0bd7b6-62c5-4d20-8a95-897ed2ac82c8" providerId="ADAL" clId="{F60E015C-3B3E-44E7-A8FE-82E6FB3E4C55}" dt="2022-06-16T04:11:53.774" v="5771" actId="14100"/>
          <ac:spMkLst>
            <pc:docMk/>
            <pc:sldMk cId="2995534423" sldId="326"/>
            <ac:spMk id="4" creationId="{928A90AD-3953-5BDE-D8C1-9F95EC992B40}"/>
          </ac:spMkLst>
        </pc:spChg>
        <pc:spChg chg="add mod">
          <ac:chgData name="JOLLY HANS  FRANKLE" userId="0d0bd7b6-62c5-4d20-8a95-897ed2ac82c8" providerId="ADAL" clId="{F60E015C-3B3E-44E7-A8FE-82E6FB3E4C55}" dt="2022-06-16T04:10:46.782" v="5743" actId="208"/>
          <ac:spMkLst>
            <pc:docMk/>
            <pc:sldMk cId="2995534423" sldId="326"/>
            <ac:spMk id="9" creationId="{A1382F38-7FC5-FE66-60FE-F9A4F3B07407}"/>
          </ac:spMkLst>
        </pc:spChg>
        <pc:spChg chg="add del mod">
          <ac:chgData name="JOLLY HANS  FRANKLE" userId="0d0bd7b6-62c5-4d20-8a95-897ed2ac82c8" providerId="ADAL" clId="{F60E015C-3B3E-44E7-A8FE-82E6FB3E4C55}" dt="2022-06-16T04:10:37.453" v="5739" actId="478"/>
          <ac:spMkLst>
            <pc:docMk/>
            <pc:sldMk cId="2995534423" sldId="326"/>
            <ac:spMk id="11" creationId="{81B6F566-3365-CFE4-90D7-03F7F4DE8E28}"/>
          </ac:spMkLst>
        </pc:spChg>
        <pc:spChg chg="add mod">
          <ac:chgData name="JOLLY HANS  FRANKLE" userId="0d0bd7b6-62c5-4d20-8a95-897ed2ac82c8" providerId="ADAL" clId="{F60E015C-3B3E-44E7-A8FE-82E6FB3E4C55}" dt="2022-06-16T11:57:42.061" v="14358" actId="1582"/>
          <ac:spMkLst>
            <pc:docMk/>
            <pc:sldMk cId="2995534423" sldId="326"/>
            <ac:spMk id="12" creationId="{52B294E9-EBC7-ECBA-1FCB-C8C70BA7035F}"/>
          </ac:spMkLst>
        </pc:spChg>
        <pc:spChg chg="mod">
          <ac:chgData name="JOLLY HANS  FRANKLE" userId="0d0bd7b6-62c5-4d20-8a95-897ed2ac82c8" providerId="ADAL" clId="{F60E015C-3B3E-44E7-A8FE-82E6FB3E4C55}" dt="2022-06-16T03:57:20.358" v="5546"/>
          <ac:spMkLst>
            <pc:docMk/>
            <pc:sldMk cId="2995534423" sldId="326"/>
            <ac:spMk id="45" creationId="{86BC6F22-1D09-35BC-D83D-4E1A7F9E200E}"/>
          </ac:spMkLst>
        </pc:spChg>
        <pc:spChg chg="mod">
          <ac:chgData name="JOLLY HANS  FRANKLE" userId="0d0bd7b6-62c5-4d20-8a95-897ed2ac82c8" providerId="ADAL" clId="{F60E015C-3B3E-44E7-A8FE-82E6FB3E4C55}" dt="2022-06-16T04:31:17.404" v="6389"/>
          <ac:spMkLst>
            <pc:docMk/>
            <pc:sldMk cId="2995534423" sldId="326"/>
            <ac:spMk id="362" creationId="{00000000-0000-0000-0000-000000000000}"/>
          </ac:spMkLst>
        </pc:spChg>
        <pc:graphicFrameChg chg="add mod modGraphic">
          <ac:chgData name="JOLLY HANS  FRANKLE" userId="0d0bd7b6-62c5-4d20-8a95-897ed2ac82c8" providerId="ADAL" clId="{F60E015C-3B3E-44E7-A8FE-82E6FB3E4C55}" dt="2022-06-16T04:10:39.603" v="5741" actId="20577"/>
          <ac:graphicFrameMkLst>
            <pc:docMk/>
            <pc:sldMk cId="2995534423" sldId="326"/>
            <ac:graphicFrameMk id="8" creationId="{9A844CB9-5ABC-5527-918B-D48D4DF3BC2F}"/>
          </ac:graphicFrameMkLst>
        </pc:graphicFrameChg>
        <pc:graphicFrameChg chg="del">
          <ac:chgData name="JOLLY HANS  FRANKLE" userId="0d0bd7b6-62c5-4d20-8a95-897ed2ac82c8" providerId="ADAL" clId="{F60E015C-3B3E-44E7-A8FE-82E6FB3E4C55}" dt="2022-06-16T04:10:32.158" v="5737" actId="478"/>
          <ac:graphicFrameMkLst>
            <pc:docMk/>
            <pc:sldMk cId="2995534423" sldId="326"/>
            <ac:graphicFrameMk id="10" creationId="{F5EC4C7C-D902-1CB8-E45B-948196FECDF9}"/>
          </ac:graphicFrameMkLst>
        </pc:graphicFrameChg>
        <pc:picChg chg="mod">
          <ac:chgData name="JOLLY HANS  FRANKLE" userId="0d0bd7b6-62c5-4d20-8a95-897ed2ac82c8" providerId="ADAL" clId="{F60E015C-3B3E-44E7-A8FE-82E6FB3E4C55}" dt="2022-06-16T03:58:47.079" v="5554" actId="14826"/>
          <ac:picMkLst>
            <pc:docMk/>
            <pc:sldMk cId="2995534423" sldId="326"/>
            <ac:picMk id="34" creationId="{272A3816-D505-5F67-907D-757C7D6484C2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2995534423" sldId="326"/>
            <ac:inkMk id="2" creationId="{86EFDCC0-ED7F-9939-7CA1-C0B84EDE84C0}"/>
          </ac:inkMkLst>
        </pc:inkChg>
      </pc:sldChg>
      <pc:sldChg chg="modSp add mod">
        <pc:chgData name="JOLLY HANS  FRANKLE" userId="0d0bd7b6-62c5-4d20-8a95-897ed2ac82c8" providerId="ADAL" clId="{F60E015C-3B3E-44E7-A8FE-82E6FB3E4C55}" dt="2022-06-16T04:31:19.594" v="6391"/>
        <pc:sldMkLst>
          <pc:docMk/>
          <pc:sldMk cId="2875407936" sldId="327"/>
        </pc:sldMkLst>
        <pc:spChg chg="mod">
          <ac:chgData name="JOLLY HANS  FRANKLE" userId="0d0bd7b6-62c5-4d20-8a95-897ed2ac82c8" providerId="ADAL" clId="{F60E015C-3B3E-44E7-A8FE-82E6FB3E4C55}" dt="2022-06-16T03:56:54.061" v="5540" actId="20577"/>
          <ac:spMkLst>
            <pc:docMk/>
            <pc:sldMk cId="2875407936" sldId="327"/>
            <ac:spMk id="2" creationId="{09D9E5DA-2B61-7B9F-0D81-435B39408D7F}"/>
          </ac:spMkLst>
        </pc:spChg>
        <pc:spChg chg="mod">
          <ac:chgData name="JOLLY HANS  FRANKLE" userId="0d0bd7b6-62c5-4d20-8a95-897ed2ac82c8" providerId="ADAL" clId="{F60E015C-3B3E-44E7-A8FE-82E6FB3E4C55}" dt="2022-06-16T03:57:22.584" v="5547"/>
          <ac:spMkLst>
            <pc:docMk/>
            <pc:sldMk cId="2875407936" sldId="327"/>
            <ac:spMk id="45" creationId="{86BC6F22-1D09-35BC-D83D-4E1A7F9E200E}"/>
          </ac:spMkLst>
        </pc:spChg>
        <pc:spChg chg="mod">
          <ac:chgData name="JOLLY HANS  FRANKLE" userId="0d0bd7b6-62c5-4d20-8a95-897ed2ac82c8" providerId="ADAL" clId="{F60E015C-3B3E-44E7-A8FE-82E6FB3E4C55}" dt="2022-06-16T04:31:19.594" v="6391"/>
          <ac:spMkLst>
            <pc:docMk/>
            <pc:sldMk cId="2875407936" sldId="327"/>
            <ac:spMk id="362" creationId="{00000000-0000-0000-0000-000000000000}"/>
          </ac:spMkLst>
        </pc:spChg>
        <pc:graphicFrameChg chg="mod modGraphic">
          <ac:chgData name="JOLLY HANS  FRANKLE" userId="0d0bd7b6-62c5-4d20-8a95-897ed2ac82c8" providerId="ADAL" clId="{F60E015C-3B3E-44E7-A8FE-82E6FB3E4C55}" dt="2022-06-16T04:11:05.385" v="5749" actId="2711"/>
          <ac:graphicFrameMkLst>
            <pc:docMk/>
            <pc:sldMk cId="2875407936" sldId="327"/>
            <ac:graphicFrameMk id="10" creationId="{F5EC4C7C-D902-1CB8-E45B-948196FECDF9}"/>
          </ac:graphicFrameMkLst>
        </pc:graphicFrameChg>
        <pc:picChg chg="mod">
          <ac:chgData name="JOLLY HANS  FRANKLE" userId="0d0bd7b6-62c5-4d20-8a95-897ed2ac82c8" providerId="ADAL" clId="{F60E015C-3B3E-44E7-A8FE-82E6FB3E4C55}" dt="2022-06-16T03:58:50.542" v="5555" actId="14826"/>
          <ac:picMkLst>
            <pc:docMk/>
            <pc:sldMk cId="2875407936" sldId="327"/>
            <ac:picMk id="34" creationId="{272A3816-D505-5F67-907D-757C7D6484C2}"/>
          </ac:picMkLst>
        </pc:picChg>
      </pc:sldChg>
      <pc:sldChg chg="add del">
        <pc:chgData name="JOLLY HANS  FRANKLE" userId="0d0bd7b6-62c5-4d20-8a95-897ed2ac82c8" providerId="ADAL" clId="{F60E015C-3B3E-44E7-A8FE-82E6FB3E4C55}" dt="2022-06-16T04:14:03.173" v="5777" actId="47"/>
        <pc:sldMkLst>
          <pc:docMk/>
          <pc:sldMk cId="1482535556" sldId="328"/>
        </pc:sldMkLst>
      </pc:sldChg>
      <pc:sldChg chg="addSp del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1480309046" sldId="329"/>
        </pc:sldMkLst>
        <pc:spChg chg="mod">
          <ac:chgData name="JOLLY HANS  FRANKLE" userId="0d0bd7b6-62c5-4d20-8a95-897ed2ac82c8" providerId="ADAL" clId="{F60E015C-3B3E-44E7-A8FE-82E6FB3E4C55}" dt="2022-06-16T04:12:02.910" v="5774" actId="1036"/>
          <ac:spMkLst>
            <pc:docMk/>
            <pc:sldMk cId="1480309046" sldId="329"/>
            <ac:spMk id="4" creationId="{928A90AD-3953-5BDE-D8C1-9F95EC992B40}"/>
          </ac:spMkLst>
        </pc:spChg>
        <pc:spChg chg="mod">
          <ac:chgData name="JOLLY HANS  FRANKLE" userId="0d0bd7b6-62c5-4d20-8a95-897ed2ac82c8" providerId="ADAL" clId="{F60E015C-3B3E-44E7-A8FE-82E6FB3E4C55}" dt="2022-06-16T04:11:20.494" v="5751" actId="1076"/>
          <ac:spMkLst>
            <pc:docMk/>
            <pc:sldMk cId="1480309046" sldId="329"/>
            <ac:spMk id="9" creationId="{A1382F38-7FC5-FE66-60FE-F9A4F3B07407}"/>
          </ac:spMkLst>
        </pc:spChg>
        <pc:spChg chg="del">
          <ac:chgData name="JOLLY HANS  FRANKLE" userId="0d0bd7b6-62c5-4d20-8a95-897ed2ac82c8" providerId="ADAL" clId="{F60E015C-3B3E-44E7-A8FE-82E6FB3E4C55}" dt="2022-06-16T04:11:22.084" v="5752" actId="478"/>
          <ac:spMkLst>
            <pc:docMk/>
            <pc:sldMk cId="1480309046" sldId="329"/>
            <ac:spMk id="12" creationId="{52B294E9-EBC7-ECBA-1FCB-C8C70BA7035F}"/>
          </ac:spMkLst>
        </pc:spChg>
        <pc:spChg chg="mod">
          <ac:chgData name="JOLLY HANS  FRANKLE" userId="0d0bd7b6-62c5-4d20-8a95-897ed2ac82c8" providerId="ADAL" clId="{F60E015C-3B3E-44E7-A8FE-82E6FB3E4C55}" dt="2022-06-16T04:31:18.432" v="6390"/>
          <ac:spMkLst>
            <pc:docMk/>
            <pc:sldMk cId="1480309046" sldId="329"/>
            <ac:spMk id="362" creationId="{00000000-0000-0000-0000-000000000000}"/>
          </ac:spMkLst>
        </pc:spChg>
        <pc:graphicFrameChg chg="modGraphic">
          <ac:chgData name="JOLLY HANS  FRANKLE" userId="0d0bd7b6-62c5-4d20-8a95-897ed2ac82c8" providerId="ADAL" clId="{F60E015C-3B3E-44E7-A8FE-82E6FB3E4C55}" dt="2022-06-16T04:11:24.353" v="5756" actId="20577"/>
          <ac:graphicFrameMkLst>
            <pc:docMk/>
            <pc:sldMk cId="1480309046" sldId="329"/>
            <ac:graphicFrameMk id="8" creationId="{9A844CB9-5ABC-5527-918B-D48D4DF3BC2F}"/>
          </ac:graphicFrameMkLst>
        </pc:graphicFrame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1480309046" sldId="329"/>
            <ac:inkMk id="2" creationId="{0A44629F-2463-3E91-11C8-0ECD55F4C806}"/>
          </ac:inkMkLst>
        </pc:inkChg>
      </pc:sldChg>
      <pc:sldChg chg="modSp add mod">
        <pc:chgData name="JOLLY HANS  FRANKLE" userId="0d0bd7b6-62c5-4d20-8a95-897ed2ac82c8" providerId="ADAL" clId="{F60E015C-3B3E-44E7-A8FE-82E6FB3E4C55}" dt="2022-06-16T04:53:13.543" v="7446" actId="207"/>
        <pc:sldMkLst>
          <pc:docMk/>
          <pc:sldMk cId="2357845940" sldId="330"/>
        </pc:sldMkLst>
        <pc:spChg chg="mod">
          <ac:chgData name="JOLLY HANS  FRANKLE" userId="0d0bd7b6-62c5-4d20-8a95-897ed2ac82c8" providerId="ADAL" clId="{F60E015C-3B3E-44E7-A8FE-82E6FB3E4C55}" dt="2022-06-16T04:15:54.727" v="5881" actId="20577"/>
          <ac:spMkLst>
            <pc:docMk/>
            <pc:sldMk cId="2357845940" sldId="330"/>
            <ac:spMk id="5" creationId="{8CE28A15-B7FF-A717-6557-578472F08F28}"/>
          </ac:spMkLst>
        </pc:spChg>
        <pc:spChg chg="mod">
          <ac:chgData name="JOLLY HANS  FRANKLE" userId="0d0bd7b6-62c5-4d20-8a95-897ed2ac82c8" providerId="ADAL" clId="{F60E015C-3B3E-44E7-A8FE-82E6FB3E4C55}" dt="2022-06-16T04:15:02.051" v="5794" actId="20577"/>
          <ac:spMkLst>
            <pc:docMk/>
            <pc:sldMk cId="2357845940" sldId="330"/>
            <ac:spMk id="374" creationId="{00000000-0000-0000-0000-000000000000}"/>
          </ac:spMkLst>
        </pc:spChg>
        <pc:spChg chg="mod">
          <ac:chgData name="JOLLY HANS  FRANKLE" userId="0d0bd7b6-62c5-4d20-8a95-897ed2ac82c8" providerId="ADAL" clId="{F60E015C-3B3E-44E7-A8FE-82E6FB3E4C55}" dt="2022-06-16T04:53:13.543" v="7446" actId="207"/>
          <ac:spMkLst>
            <pc:docMk/>
            <pc:sldMk cId="2357845940" sldId="330"/>
            <ac:spMk id="375" creationId="{00000000-0000-0000-0000-000000000000}"/>
          </ac:spMkLst>
        </pc:spChg>
      </pc:sldChg>
      <pc:sldChg chg="addSp modSp new mod">
        <pc:chgData name="JOLLY HANS  FRANKLE" userId="0d0bd7b6-62c5-4d20-8a95-897ed2ac82c8" providerId="ADAL" clId="{F60E015C-3B3E-44E7-A8FE-82E6FB3E4C55}" dt="2022-06-16T13:44:38.749" v="14359"/>
        <pc:sldMkLst>
          <pc:docMk/>
          <pc:sldMk cId="1633512856" sldId="331"/>
        </pc:sldMkLst>
        <pc:spChg chg="mod">
          <ac:chgData name="JOLLY HANS  FRANKLE" userId="0d0bd7b6-62c5-4d20-8a95-897ed2ac82c8" providerId="ADAL" clId="{F60E015C-3B3E-44E7-A8FE-82E6FB3E4C55}" dt="2022-06-16T04:25:35.287" v="5957" actId="20577"/>
          <ac:spMkLst>
            <pc:docMk/>
            <pc:sldMk cId="1633512856" sldId="331"/>
            <ac:spMk id="2" creationId="{09860AD4-2C45-A232-6929-D51E78C6501C}"/>
          </ac:spMkLst>
        </pc:spChg>
        <pc:spChg chg="mod">
          <ac:chgData name="JOLLY HANS  FRANKLE" userId="0d0bd7b6-62c5-4d20-8a95-897ed2ac82c8" providerId="ADAL" clId="{F60E015C-3B3E-44E7-A8FE-82E6FB3E4C55}" dt="2022-06-16T05:29:36.133" v="8077" actId="20577"/>
          <ac:spMkLst>
            <pc:docMk/>
            <pc:sldMk cId="1633512856" sldId="331"/>
            <ac:spMk id="3" creationId="{8EBAD4D0-5475-14D9-8D66-6D2685BA56BF}"/>
          </ac:spMkLst>
        </pc:sp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1633512856" sldId="331"/>
            <ac:inkMk id="4" creationId="{EAF86FBA-6B5B-C2D3-561F-AF1EE0CA5F62}"/>
          </ac:inkMkLst>
        </pc:inkChg>
      </pc:sldChg>
      <pc:sldChg chg="addSp delSp modSp add mod ord">
        <pc:chgData name="JOLLY HANS  FRANKLE" userId="0d0bd7b6-62c5-4d20-8a95-897ed2ac82c8" providerId="ADAL" clId="{F60E015C-3B3E-44E7-A8FE-82E6FB3E4C55}" dt="2022-06-16T04:31:02.798" v="6377" actId="113"/>
        <pc:sldMkLst>
          <pc:docMk/>
          <pc:sldMk cId="3396433791" sldId="332"/>
        </pc:sldMkLst>
        <pc:spChg chg="del">
          <ac:chgData name="JOLLY HANS  FRANKLE" userId="0d0bd7b6-62c5-4d20-8a95-897ed2ac82c8" providerId="ADAL" clId="{F60E015C-3B3E-44E7-A8FE-82E6FB3E4C55}" dt="2022-06-16T04:26:16.280" v="5961" actId="478"/>
          <ac:spMkLst>
            <pc:docMk/>
            <pc:sldMk cId="3396433791" sldId="332"/>
            <ac:spMk id="4" creationId="{928A90AD-3953-5BDE-D8C1-9F95EC992B40}"/>
          </ac:spMkLst>
        </pc:spChg>
        <pc:spChg chg="add del mod">
          <ac:chgData name="JOLLY HANS  FRANKLE" userId="0d0bd7b6-62c5-4d20-8a95-897ed2ac82c8" providerId="ADAL" clId="{F60E015C-3B3E-44E7-A8FE-82E6FB3E4C55}" dt="2022-06-16T04:27:24.792" v="6080"/>
          <ac:spMkLst>
            <pc:docMk/>
            <pc:sldMk cId="3396433791" sldId="332"/>
            <ac:spMk id="11" creationId="{E6EAFF92-C325-F1DB-0584-619CE6876DE3}"/>
          </ac:spMkLst>
        </pc:spChg>
        <pc:spChg chg="add del mod">
          <ac:chgData name="JOLLY HANS  FRANKLE" userId="0d0bd7b6-62c5-4d20-8a95-897ed2ac82c8" providerId="ADAL" clId="{F60E015C-3B3E-44E7-A8FE-82E6FB3E4C55}" dt="2022-06-16T04:27:24.529" v="6079"/>
          <ac:spMkLst>
            <pc:docMk/>
            <pc:sldMk cId="3396433791" sldId="332"/>
            <ac:spMk id="12" creationId="{F10FFDDB-F0C7-B21D-6909-89F2AE1D690F}"/>
          </ac:spMkLst>
        </pc:spChg>
        <pc:spChg chg="add mod">
          <ac:chgData name="JOLLY HANS  FRANKLE" userId="0d0bd7b6-62c5-4d20-8a95-897ed2ac82c8" providerId="ADAL" clId="{F60E015C-3B3E-44E7-A8FE-82E6FB3E4C55}" dt="2022-06-16T04:29:00.406" v="6200" actId="14100"/>
          <ac:spMkLst>
            <pc:docMk/>
            <pc:sldMk cId="3396433791" sldId="332"/>
            <ac:spMk id="13" creationId="{E2ACB892-F32F-D396-32CC-80660CF13586}"/>
          </ac:spMkLst>
        </pc:spChg>
        <pc:spChg chg="add mod">
          <ac:chgData name="JOLLY HANS  FRANKLE" userId="0d0bd7b6-62c5-4d20-8a95-897ed2ac82c8" providerId="ADAL" clId="{F60E015C-3B3E-44E7-A8FE-82E6FB3E4C55}" dt="2022-06-16T04:29:07.204" v="6202"/>
          <ac:spMkLst>
            <pc:docMk/>
            <pc:sldMk cId="3396433791" sldId="332"/>
            <ac:spMk id="14" creationId="{E1BEA936-289A-2076-9F27-99AF01ECF22D}"/>
          </ac:spMkLst>
        </pc:spChg>
        <pc:spChg chg="add mod">
          <ac:chgData name="JOLLY HANS  FRANKLE" userId="0d0bd7b6-62c5-4d20-8a95-897ed2ac82c8" providerId="ADAL" clId="{F60E015C-3B3E-44E7-A8FE-82E6FB3E4C55}" dt="2022-06-16T04:29:26.799" v="6204"/>
          <ac:spMkLst>
            <pc:docMk/>
            <pc:sldMk cId="3396433791" sldId="332"/>
            <ac:spMk id="15" creationId="{E02A0CEE-66AE-8529-2447-C0B24CEA8FE2}"/>
          </ac:spMkLst>
        </pc:spChg>
        <pc:spChg chg="del">
          <ac:chgData name="JOLLY HANS  FRANKLE" userId="0d0bd7b6-62c5-4d20-8a95-897ed2ac82c8" providerId="ADAL" clId="{F60E015C-3B3E-44E7-A8FE-82E6FB3E4C55}" dt="2022-06-16T04:26:16.280" v="5961" actId="478"/>
          <ac:spMkLst>
            <pc:docMk/>
            <pc:sldMk cId="3396433791" sldId="332"/>
            <ac:spMk id="37" creationId="{8150B3EA-2D18-45C0-A95A-726C9CC8307D}"/>
          </ac:spMkLst>
        </pc:spChg>
        <pc:spChg chg="mod">
          <ac:chgData name="JOLLY HANS  FRANKLE" userId="0d0bd7b6-62c5-4d20-8a95-897ed2ac82c8" providerId="ADAL" clId="{F60E015C-3B3E-44E7-A8FE-82E6FB3E4C55}" dt="2022-06-16T04:30:16.566" v="6352" actId="14100"/>
          <ac:spMkLst>
            <pc:docMk/>
            <pc:sldMk cId="3396433791" sldId="332"/>
            <ac:spMk id="45" creationId="{86BC6F22-1D09-35BC-D83D-4E1A7F9E200E}"/>
          </ac:spMkLst>
        </pc:spChg>
        <pc:spChg chg="mod">
          <ac:chgData name="JOLLY HANS  FRANKLE" userId="0d0bd7b6-62c5-4d20-8a95-897ed2ac82c8" providerId="ADAL" clId="{F60E015C-3B3E-44E7-A8FE-82E6FB3E4C55}" dt="2022-06-16T04:31:02.798" v="6377" actId="113"/>
          <ac:spMkLst>
            <pc:docMk/>
            <pc:sldMk cId="3396433791" sldId="332"/>
            <ac:spMk id="362" creationId="{00000000-0000-0000-0000-000000000000}"/>
          </ac:spMkLst>
        </pc:spChg>
        <pc:spChg chg="del">
          <ac:chgData name="JOLLY HANS  FRANKLE" userId="0d0bd7b6-62c5-4d20-8a95-897ed2ac82c8" providerId="ADAL" clId="{F60E015C-3B3E-44E7-A8FE-82E6FB3E4C55}" dt="2022-06-16T04:29:06.519" v="6201" actId="478"/>
          <ac:spMkLst>
            <pc:docMk/>
            <pc:sldMk cId="3396433791" sldId="332"/>
            <ac:spMk id="363" creationId="{00000000-0000-0000-0000-000000000000}"/>
          </ac:spMkLst>
        </pc:spChg>
        <pc:graphicFrameChg chg="del">
          <ac:chgData name="JOLLY HANS  FRANKLE" userId="0d0bd7b6-62c5-4d20-8a95-897ed2ac82c8" providerId="ADAL" clId="{F60E015C-3B3E-44E7-A8FE-82E6FB3E4C55}" dt="2022-06-16T04:26:16.280" v="5961" actId="478"/>
          <ac:graphicFrameMkLst>
            <pc:docMk/>
            <pc:sldMk cId="3396433791" sldId="332"/>
            <ac:graphicFrameMk id="3" creationId="{D1DAAE57-AFE3-626E-C29A-3CA0C406EECD}"/>
          </ac:graphicFrameMkLst>
        </pc:graphicFrameChg>
        <pc:picChg chg="del">
          <ac:chgData name="JOLLY HANS  FRANKLE" userId="0d0bd7b6-62c5-4d20-8a95-897ed2ac82c8" providerId="ADAL" clId="{F60E015C-3B3E-44E7-A8FE-82E6FB3E4C55}" dt="2022-06-16T04:26:16.280" v="5961" actId="478"/>
          <ac:picMkLst>
            <pc:docMk/>
            <pc:sldMk cId="3396433791" sldId="332"/>
            <ac:picMk id="34" creationId="{272A3816-D505-5F67-907D-757C7D6484C2}"/>
          </ac:picMkLst>
        </pc:picChg>
        <pc:cxnChg chg="del mod">
          <ac:chgData name="JOLLY HANS  FRANKLE" userId="0d0bd7b6-62c5-4d20-8a95-897ed2ac82c8" providerId="ADAL" clId="{F60E015C-3B3E-44E7-A8FE-82E6FB3E4C55}" dt="2022-06-16T04:26:16.280" v="5961" actId="478"/>
          <ac:cxnSpMkLst>
            <pc:docMk/>
            <pc:sldMk cId="3396433791" sldId="332"/>
            <ac:cxnSpMk id="18" creationId="{18AAE89F-B02C-7CB3-1EEF-43B20F1271FF}"/>
          </ac:cxnSpMkLst>
        </pc:cxnChg>
        <pc:cxnChg chg="del mod">
          <ac:chgData name="JOLLY HANS  FRANKLE" userId="0d0bd7b6-62c5-4d20-8a95-897ed2ac82c8" providerId="ADAL" clId="{F60E015C-3B3E-44E7-A8FE-82E6FB3E4C55}" dt="2022-06-16T04:26:16.280" v="5961" actId="478"/>
          <ac:cxnSpMkLst>
            <pc:docMk/>
            <pc:sldMk cId="3396433791" sldId="332"/>
            <ac:cxnSpMk id="31" creationId="{0152AA82-A36C-0015-7ACF-53C1ACBE3F0F}"/>
          </ac:cxnSpMkLst>
        </pc:cxnChg>
      </pc:sldChg>
      <pc:sldChg chg="add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3535439558" sldId="333"/>
        </pc:sldMkLst>
        <pc:spChg chg="mod">
          <ac:chgData name="JOLLY HANS  FRANKLE" userId="0d0bd7b6-62c5-4d20-8a95-897ed2ac82c8" providerId="ADAL" clId="{F60E015C-3B3E-44E7-A8FE-82E6FB3E4C55}" dt="2022-06-16T04:34:56.549" v="6574" actId="20577"/>
          <ac:spMkLst>
            <pc:docMk/>
            <pc:sldMk cId="3535439558" sldId="333"/>
            <ac:spMk id="5" creationId="{E679255A-2D0D-FB03-D620-65744C511948}"/>
          </ac:spMkLst>
        </pc:spChg>
        <pc:spChg chg="add mod">
          <ac:chgData name="JOLLY HANS  FRANKLE" userId="0d0bd7b6-62c5-4d20-8a95-897ed2ac82c8" providerId="ADAL" clId="{F60E015C-3B3E-44E7-A8FE-82E6FB3E4C55}" dt="2022-06-16T04:36:30.916" v="6637" actId="1036"/>
          <ac:spMkLst>
            <pc:docMk/>
            <pc:sldMk cId="3535439558" sldId="333"/>
            <ac:spMk id="8" creationId="{1D476E26-45BA-9140-8805-50645325C223}"/>
          </ac:spMkLst>
        </pc:spChg>
        <pc:spChg chg="add mod">
          <ac:chgData name="JOLLY HANS  FRANKLE" userId="0d0bd7b6-62c5-4d20-8a95-897ed2ac82c8" providerId="ADAL" clId="{F60E015C-3B3E-44E7-A8FE-82E6FB3E4C55}" dt="2022-06-16T04:36:40.184" v="6654" actId="1035"/>
          <ac:spMkLst>
            <pc:docMk/>
            <pc:sldMk cId="3535439558" sldId="333"/>
            <ac:spMk id="11" creationId="{6D9801B4-0355-57D7-7FC0-B8236F804AB0}"/>
          </ac:spMkLst>
        </pc:spChg>
        <pc:spChg chg="mod">
          <ac:chgData name="JOLLY HANS  FRANKLE" userId="0d0bd7b6-62c5-4d20-8a95-897ed2ac82c8" providerId="ADAL" clId="{F60E015C-3B3E-44E7-A8FE-82E6FB3E4C55}" dt="2022-06-16T04:34:53.464" v="6573" actId="20577"/>
          <ac:spMkLst>
            <pc:docMk/>
            <pc:sldMk cId="3535439558" sldId="333"/>
            <ac:spMk id="380" creationId="{00000000-0000-0000-0000-000000000000}"/>
          </ac:spMkLst>
        </pc:spChg>
        <pc:spChg chg="mod">
          <ac:chgData name="JOLLY HANS  FRANKLE" userId="0d0bd7b6-62c5-4d20-8a95-897ed2ac82c8" providerId="ADAL" clId="{F60E015C-3B3E-44E7-A8FE-82E6FB3E4C55}" dt="2022-06-16T04:34:09.763" v="6426" actId="20577"/>
          <ac:spMkLst>
            <pc:docMk/>
            <pc:sldMk cId="3535439558" sldId="333"/>
            <ac:spMk id="381" creationId="{00000000-0000-0000-0000-000000000000}"/>
          </ac:spMkLst>
        </pc:sp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3535439558" sldId="333"/>
            <ac:inkMk id="9" creationId="{BA6F0E5C-B150-4EE9-9D0A-5C7E4E642CD1}"/>
          </ac:inkMkLst>
        </pc:inkChg>
        <pc:cxnChg chg="add mod">
          <ac:chgData name="JOLLY HANS  FRANKLE" userId="0d0bd7b6-62c5-4d20-8a95-897ed2ac82c8" providerId="ADAL" clId="{F60E015C-3B3E-44E7-A8FE-82E6FB3E4C55}" dt="2022-06-16T04:36:02.039" v="6605" actId="1582"/>
          <ac:cxnSpMkLst>
            <pc:docMk/>
            <pc:sldMk cId="3535439558" sldId="333"/>
            <ac:cxnSpMk id="6" creationId="{48A11EED-C752-CB49-04DA-4616D1C11C63}"/>
          </ac:cxnSpMkLst>
        </pc:cxnChg>
      </pc:sldChg>
      <pc:sldChg chg="add del">
        <pc:chgData name="JOLLY HANS  FRANKLE" userId="0d0bd7b6-62c5-4d20-8a95-897ed2ac82c8" providerId="ADAL" clId="{F60E015C-3B3E-44E7-A8FE-82E6FB3E4C55}" dt="2022-06-16T05:07:39.090" v="7956" actId="47"/>
        <pc:sldMkLst>
          <pc:docMk/>
          <pc:sldMk cId="2554314039" sldId="334"/>
        </pc:sldMkLst>
      </pc:sldChg>
      <pc:sldChg chg="addSp del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1945206878" sldId="335"/>
        </pc:sldMkLst>
        <pc:spChg chg="mod">
          <ac:chgData name="JOLLY HANS  FRANKLE" userId="0d0bd7b6-62c5-4d20-8a95-897ed2ac82c8" providerId="ADAL" clId="{F60E015C-3B3E-44E7-A8FE-82E6FB3E4C55}" dt="2022-06-16T04:50:25.944" v="7196" actId="207"/>
          <ac:spMkLst>
            <pc:docMk/>
            <pc:sldMk cId="1945206878" sldId="335"/>
            <ac:spMk id="2" creationId="{A41078F5-76D0-DA06-B321-F8DB69FAEFFC}"/>
          </ac:spMkLst>
        </pc:spChg>
        <pc:spChg chg="mod">
          <ac:chgData name="JOLLY HANS  FRANKLE" userId="0d0bd7b6-62c5-4d20-8a95-897ed2ac82c8" providerId="ADAL" clId="{F60E015C-3B3E-44E7-A8FE-82E6FB3E4C55}" dt="2022-06-16T04:37:04.094" v="6682" actId="113"/>
          <ac:spMkLst>
            <pc:docMk/>
            <pc:sldMk cId="1945206878" sldId="335"/>
            <ac:spMk id="3" creationId="{B6DF52AD-3F59-E80E-4DD3-86AD6143B541}"/>
          </ac:spMkLst>
        </pc:spChg>
        <pc:spChg chg="del">
          <ac:chgData name="JOLLY HANS  FRANKLE" userId="0d0bd7b6-62c5-4d20-8a95-897ed2ac82c8" providerId="ADAL" clId="{F60E015C-3B3E-44E7-A8FE-82E6FB3E4C55}" dt="2022-06-16T04:38:28.214" v="6688" actId="478"/>
          <ac:spMkLst>
            <pc:docMk/>
            <pc:sldMk cId="1945206878" sldId="335"/>
            <ac:spMk id="8" creationId="{AA130A8F-6CBB-6F36-601E-7B55EFF29AF5}"/>
          </ac:spMkLst>
        </pc:spChg>
        <pc:spChg chg="del">
          <ac:chgData name="JOLLY HANS  FRANKLE" userId="0d0bd7b6-62c5-4d20-8a95-897ed2ac82c8" providerId="ADAL" clId="{F60E015C-3B3E-44E7-A8FE-82E6FB3E4C55}" dt="2022-06-16T04:49:39.106" v="6994" actId="478"/>
          <ac:spMkLst>
            <pc:docMk/>
            <pc:sldMk cId="1945206878" sldId="335"/>
            <ac:spMk id="13" creationId="{C576A773-7A43-4477-E43B-15CF3BD22B41}"/>
          </ac:spMkLst>
        </pc:spChg>
        <pc:spChg chg="del">
          <ac:chgData name="JOLLY HANS  FRANKLE" userId="0d0bd7b6-62c5-4d20-8a95-897ed2ac82c8" providerId="ADAL" clId="{F60E015C-3B3E-44E7-A8FE-82E6FB3E4C55}" dt="2022-06-16T04:49:39.106" v="6994" actId="478"/>
          <ac:spMkLst>
            <pc:docMk/>
            <pc:sldMk cId="1945206878" sldId="335"/>
            <ac:spMk id="14" creationId="{191AA411-FE39-8FF6-6642-5668A5A73536}"/>
          </ac:spMkLst>
        </pc:spChg>
        <pc:graphicFrameChg chg="add mod modGraphic">
          <ac:chgData name="JOLLY HANS  FRANKLE" userId="0d0bd7b6-62c5-4d20-8a95-897ed2ac82c8" providerId="ADAL" clId="{F60E015C-3B3E-44E7-A8FE-82E6FB3E4C55}" dt="2022-06-16T05:06:59.518" v="7955" actId="1036"/>
          <ac:graphicFrameMkLst>
            <pc:docMk/>
            <pc:sldMk cId="1945206878" sldId="335"/>
            <ac:graphicFrameMk id="4" creationId="{EB53F8FD-C990-7E3C-FFA2-D50084AC2594}"/>
          </ac:graphicFrameMkLst>
        </pc:graphicFrameChg>
        <pc:picChg chg="del">
          <ac:chgData name="JOLLY HANS  FRANKLE" userId="0d0bd7b6-62c5-4d20-8a95-897ed2ac82c8" providerId="ADAL" clId="{F60E015C-3B3E-44E7-A8FE-82E6FB3E4C55}" dt="2022-06-16T04:38:28.214" v="6688" actId="478"/>
          <ac:picMkLst>
            <pc:docMk/>
            <pc:sldMk cId="1945206878" sldId="335"/>
            <ac:picMk id="12" creationId="{67C22640-7AD7-21A6-D2DA-8031613EF8D3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1945206878" sldId="335"/>
            <ac:inkMk id="5" creationId="{CB70E064-A434-52DF-49F7-2DA8C20C9108}"/>
          </ac:inkMkLst>
        </pc:inkChg>
      </pc:sldChg>
      <pc:sldChg chg="addSp delSp modSp new mod">
        <pc:chgData name="JOLLY HANS  FRANKLE" userId="0d0bd7b6-62c5-4d20-8a95-897ed2ac82c8" providerId="ADAL" clId="{F60E015C-3B3E-44E7-A8FE-82E6FB3E4C55}" dt="2022-06-16T13:44:38.749" v="14359"/>
        <pc:sldMkLst>
          <pc:docMk/>
          <pc:sldMk cId="1026279954" sldId="336"/>
        </pc:sldMkLst>
        <pc:spChg chg="del">
          <ac:chgData name="JOLLY HANS  FRANKLE" userId="0d0bd7b6-62c5-4d20-8a95-897ed2ac82c8" providerId="ADAL" clId="{F60E015C-3B3E-44E7-A8FE-82E6FB3E4C55}" dt="2022-06-16T05:01:36.914" v="7452" actId="478"/>
          <ac:spMkLst>
            <pc:docMk/>
            <pc:sldMk cId="1026279954" sldId="336"/>
            <ac:spMk id="2" creationId="{350B96C4-7975-B641-2506-E577F2DB1CED}"/>
          </ac:spMkLst>
        </pc:spChg>
        <pc:spChg chg="del">
          <ac:chgData name="JOLLY HANS  FRANKLE" userId="0d0bd7b6-62c5-4d20-8a95-897ed2ac82c8" providerId="ADAL" clId="{F60E015C-3B3E-44E7-A8FE-82E6FB3E4C55}" dt="2022-06-16T05:01:36.914" v="7452" actId="478"/>
          <ac:spMkLst>
            <pc:docMk/>
            <pc:sldMk cId="1026279954" sldId="336"/>
            <ac:spMk id="3" creationId="{CBB285E2-77B8-CA2A-6983-95C0FACBEC11}"/>
          </ac:spMkLst>
        </pc:spChg>
        <pc:spChg chg="del">
          <ac:chgData name="JOLLY HANS  FRANKLE" userId="0d0bd7b6-62c5-4d20-8a95-897ed2ac82c8" providerId="ADAL" clId="{F60E015C-3B3E-44E7-A8FE-82E6FB3E4C55}" dt="2022-06-16T05:01:36.914" v="7452" actId="478"/>
          <ac:spMkLst>
            <pc:docMk/>
            <pc:sldMk cId="1026279954" sldId="336"/>
            <ac:spMk id="4" creationId="{971E06CE-81D0-D0AC-FADD-E1A394574228}"/>
          </ac:spMkLst>
        </pc:spChg>
        <pc:spChg chg="del">
          <ac:chgData name="JOLLY HANS  FRANKLE" userId="0d0bd7b6-62c5-4d20-8a95-897ed2ac82c8" providerId="ADAL" clId="{F60E015C-3B3E-44E7-A8FE-82E6FB3E4C55}" dt="2022-06-16T05:01:36.914" v="7452" actId="478"/>
          <ac:spMkLst>
            <pc:docMk/>
            <pc:sldMk cId="1026279954" sldId="336"/>
            <ac:spMk id="5" creationId="{2BD3AFA5-1E3B-5570-6EA9-1E03BB047761}"/>
          </ac:spMkLst>
        </pc:spChg>
        <pc:spChg chg="del">
          <ac:chgData name="JOLLY HANS  FRANKLE" userId="0d0bd7b6-62c5-4d20-8a95-897ed2ac82c8" providerId="ADAL" clId="{F60E015C-3B3E-44E7-A8FE-82E6FB3E4C55}" dt="2022-06-16T05:01:36.914" v="7452" actId="478"/>
          <ac:spMkLst>
            <pc:docMk/>
            <pc:sldMk cId="1026279954" sldId="336"/>
            <ac:spMk id="6" creationId="{7BDC406E-BA1D-4AFB-D206-C6CA2730E3AF}"/>
          </ac:spMkLst>
        </pc:spChg>
        <pc:spChg chg="del">
          <ac:chgData name="JOLLY HANS  FRANKLE" userId="0d0bd7b6-62c5-4d20-8a95-897ed2ac82c8" providerId="ADAL" clId="{F60E015C-3B3E-44E7-A8FE-82E6FB3E4C55}" dt="2022-06-16T05:01:36.914" v="7452" actId="478"/>
          <ac:spMkLst>
            <pc:docMk/>
            <pc:sldMk cId="1026279954" sldId="336"/>
            <ac:spMk id="7" creationId="{A5436057-5D54-D479-0B8E-087E7C368D11}"/>
          </ac:spMkLst>
        </pc:spChg>
        <pc:spChg chg="del">
          <ac:chgData name="JOLLY HANS  FRANKLE" userId="0d0bd7b6-62c5-4d20-8a95-897ed2ac82c8" providerId="ADAL" clId="{F60E015C-3B3E-44E7-A8FE-82E6FB3E4C55}" dt="2022-06-16T05:01:36.914" v="7452" actId="478"/>
          <ac:spMkLst>
            <pc:docMk/>
            <pc:sldMk cId="1026279954" sldId="336"/>
            <ac:spMk id="8" creationId="{CAAFB25A-54DC-D4A0-A026-46BB85900D3B}"/>
          </ac:spMkLst>
        </pc:spChg>
        <pc:spChg chg="mod">
          <ac:chgData name="JOLLY HANS  FRANKLE" userId="0d0bd7b6-62c5-4d20-8a95-897ed2ac82c8" providerId="ADAL" clId="{F60E015C-3B3E-44E7-A8FE-82E6FB3E4C55}" dt="2022-06-16T04:53:23.592" v="7448" actId="20577"/>
          <ac:spMkLst>
            <pc:docMk/>
            <pc:sldMk cId="1026279954" sldId="336"/>
            <ac:spMk id="9" creationId="{0020049D-B571-DC0B-90D8-0E754DDA4BC6}"/>
          </ac:spMkLst>
        </pc:spChg>
        <pc:spChg chg="del">
          <ac:chgData name="JOLLY HANS  FRANKLE" userId="0d0bd7b6-62c5-4d20-8a95-897ed2ac82c8" providerId="ADAL" clId="{F60E015C-3B3E-44E7-A8FE-82E6FB3E4C55}" dt="2022-06-16T05:01:36.914" v="7452" actId="478"/>
          <ac:spMkLst>
            <pc:docMk/>
            <pc:sldMk cId="1026279954" sldId="336"/>
            <ac:spMk id="10" creationId="{C8CE159E-AFDE-AA91-1DE3-05A8F0B8D552}"/>
          </ac:spMkLst>
        </pc:spChg>
        <pc:spChg chg="add mod ord">
          <ac:chgData name="JOLLY HANS  FRANKLE" userId="0d0bd7b6-62c5-4d20-8a95-897ed2ac82c8" providerId="ADAL" clId="{F60E015C-3B3E-44E7-A8FE-82E6FB3E4C55}" dt="2022-06-16T04:53:36.725" v="7451" actId="1035"/>
          <ac:spMkLst>
            <pc:docMk/>
            <pc:sldMk cId="1026279954" sldId="336"/>
            <ac:spMk id="11" creationId="{E30207DF-C0DA-6CB1-80EF-149320C8A930}"/>
          </ac:spMkLst>
        </pc:spChg>
        <pc:spChg chg="add mod">
          <ac:chgData name="JOLLY HANS  FRANKLE" userId="0d0bd7b6-62c5-4d20-8a95-897ed2ac82c8" providerId="ADAL" clId="{F60E015C-3B3E-44E7-A8FE-82E6FB3E4C55}" dt="2022-06-16T05:06:46.225" v="7949" actId="114"/>
          <ac:spMkLst>
            <pc:docMk/>
            <pc:sldMk cId="1026279954" sldId="336"/>
            <ac:spMk id="14" creationId="{306A913A-2A60-9BEC-454E-BF552571FC28}"/>
          </ac:spMkLst>
        </pc:spChg>
        <pc:spChg chg="add mod">
          <ac:chgData name="JOLLY HANS  FRANKLE" userId="0d0bd7b6-62c5-4d20-8a95-897ed2ac82c8" providerId="ADAL" clId="{F60E015C-3B3E-44E7-A8FE-82E6FB3E4C55}" dt="2022-06-16T05:04:51.825" v="7867" actId="1036"/>
          <ac:spMkLst>
            <pc:docMk/>
            <pc:sldMk cId="1026279954" sldId="336"/>
            <ac:spMk id="15" creationId="{046D86BE-A669-2B40-A220-15CEA2F35D07}"/>
          </ac:spMkLst>
        </pc:spChg>
        <pc:spChg chg="add del mod">
          <ac:chgData name="JOLLY HANS  FRANKLE" userId="0d0bd7b6-62c5-4d20-8a95-897ed2ac82c8" providerId="ADAL" clId="{F60E015C-3B3E-44E7-A8FE-82E6FB3E4C55}" dt="2022-06-16T05:04:10.788" v="7836"/>
          <ac:spMkLst>
            <pc:docMk/>
            <pc:sldMk cId="1026279954" sldId="336"/>
            <ac:spMk id="16" creationId="{6E0277D1-F039-9681-FAB3-E9E87DFF90A0}"/>
          </ac:spMkLst>
        </pc:spChg>
        <pc:spChg chg="add mod">
          <ac:chgData name="JOLLY HANS  FRANKLE" userId="0d0bd7b6-62c5-4d20-8a95-897ed2ac82c8" providerId="ADAL" clId="{F60E015C-3B3E-44E7-A8FE-82E6FB3E4C55}" dt="2022-06-16T05:05:01.185" v="7876" actId="1036"/>
          <ac:spMkLst>
            <pc:docMk/>
            <pc:sldMk cId="1026279954" sldId="336"/>
            <ac:spMk id="21" creationId="{35260F31-142B-6B18-D9D3-A0F05EEDA193}"/>
          </ac:spMkLst>
        </pc:spChg>
        <pc:spChg chg="add mod">
          <ac:chgData name="JOLLY HANS  FRANKLE" userId="0d0bd7b6-62c5-4d20-8a95-897ed2ac82c8" providerId="ADAL" clId="{F60E015C-3B3E-44E7-A8FE-82E6FB3E4C55}" dt="2022-06-16T05:05:07.844" v="7882" actId="207"/>
          <ac:spMkLst>
            <pc:docMk/>
            <pc:sldMk cId="1026279954" sldId="336"/>
            <ac:spMk id="22" creationId="{0C2020FC-1672-82F6-30AC-7693CA79147B}"/>
          </ac:spMkLst>
        </pc:spChg>
        <pc:spChg chg="add mod">
          <ac:chgData name="JOLLY HANS  FRANKLE" userId="0d0bd7b6-62c5-4d20-8a95-897ed2ac82c8" providerId="ADAL" clId="{F60E015C-3B3E-44E7-A8FE-82E6FB3E4C55}" dt="2022-06-16T05:05:14.313" v="7894" actId="1035"/>
          <ac:spMkLst>
            <pc:docMk/>
            <pc:sldMk cId="1026279954" sldId="336"/>
            <ac:spMk id="23" creationId="{B0E90930-873E-956F-B3F9-13CEDE1CA7FC}"/>
          </ac:spMkLst>
        </pc:spChg>
        <pc:spChg chg="add mod">
          <ac:chgData name="JOLLY HANS  FRANKLE" userId="0d0bd7b6-62c5-4d20-8a95-897ed2ac82c8" providerId="ADAL" clId="{F60E015C-3B3E-44E7-A8FE-82E6FB3E4C55}" dt="2022-06-16T05:05:25.069" v="7900" actId="14100"/>
          <ac:spMkLst>
            <pc:docMk/>
            <pc:sldMk cId="1026279954" sldId="336"/>
            <ac:spMk id="24" creationId="{51D54234-5BDB-AB6B-41A0-E7FE1867B282}"/>
          </ac:spMkLst>
        </pc:spChg>
        <pc:spChg chg="add mod">
          <ac:chgData name="JOLLY HANS  FRANKLE" userId="0d0bd7b6-62c5-4d20-8a95-897ed2ac82c8" providerId="ADAL" clId="{F60E015C-3B3E-44E7-A8FE-82E6FB3E4C55}" dt="2022-06-16T05:05:32.446" v="7906" actId="1035"/>
          <ac:spMkLst>
            <pc:docMk/>
            <pc:sldMk cId="1026279954" sldId="336"/>
            <ac:spMk id="25" creationId="{4123F606-28BF-61D5-B175-8C27674E9E0F}"/>
          </ac:spMkLst>
        </pc:spChg>
        <pc:picChg chg="add del mod">
          <ac:chgData name="JOLLY HANS  FRANKLE" userId="0d0bd7b6-62c5-4d20-8a95-897ed2ac82c8" providerId="ADAL" clId="{F60E015C-3B3E-44E7-A8FE-82E6FB3E4C55}" dt="2022-06-16T05:04:40.227" v="7841" actId="478"/>
          <ac:picMkLst>
            <pc:docMk/>
            <pc:sldMk cId="1026279954" sldId="336"/>
            <ac:picMk id="13" creationId="{849624B5-78FE-A80E-A1A7-C8A61F4A8EA0}"/>
          </ac:picMkLst>
        </pc:picChg>
        <pc:picChg chg="add del">
          <ac:chgData name="JOLLY HANS  FRANKLE" userId="0d0bd7b6-62c5-4d20-8a95-897ed2ac82c8" providerId="ADAL" clId="{F60E015C-3B3E-44E7-A8FE-82E6FB3E4C55}" dt="2022-06-16T05:04:35.039" v="7838" actId="22"/>
          <ac:picMkLst>
            <pc:docMk/>
            <pc:sldMk cId="1026279954" sldId="336"/>
            <ac:picMk id="18" creationId="{7EA00200-DEDB-D5A1-24C5-301C6F73DFC0}"/>
          </ac:picMkLst>
        </pc:picChg>
        <pc:picChg chg="add mod ord">
          <ac:chgData name="JOLLY HANS  FRANKLE" userId="0d0bd7b6-62c5-4d20-8a95-897ed2ac82c8" providerId="ADAL" clId="{F60E015C-3B3E-44E7-A8FE-82E6FB3E4C55}" dt="2022-06-16T05:04:51.825" v="7867" actId="1036"/>
          <ac:picMkLst>
            <pc:docMk/>
            <pc:sldMk cId="1026279954" sldId="336"/>
            <ac:picMk id="20" creationId="{8168C7AF-FD3F-2B38-ACCA-55451C10CD1F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1026279954" sldId="336"/>
            <ac:inkMk id="26" creationId="{EFD13362-C2B6-9D12-F43F-31CCD5A0F688}"/>
          </ac:inkMkLst>
        </pc:inkChg>
      </pc:sldChg>
      <pc:sldChg chg="addSp delSp modSp new mod">
        <pc:chgData name="JOLLY HANS  FRANKLE" userId="0d0bd7b6-62c5-4d20-8a95-897ed2ac82c8" providerId="ADAL" clId="{F60E015C-3B3E-44E7-A8FE-82E6FB3E4C55}" dt="2022-06-16T13:44:38.749" v="14359"/>
        <pc:sldMkLst>
          <pc:docMk/>
          <pc:sldMk cId="178480056" sldId="337"/>
        </pc:sldMkLst>
        <pc:spChg chg="del">
          <ac:chgData name="JOLLY HANS  FRANKLE" userId="0d0bd7b6-62c5-4d20-8a95-897ed2ac82c8" providerId="ADAL" clId="{F60E015C-3B3E-44E7-A8FE-82E6FB3E4C55}" dt="2022-06-16T05:10:58.351" v="7966" actId="478"/>
          <ac:spMkLst>
            <pc:docMk/>
            <pc:sldMk cId="178480056" sldId="337"/>
            <ac:spMk id="2" creationId="{98442131-8859-E95D-F698-A9F126A864C4}"/>
          </ac:spMkLst>
        </pc:spChg>
        <pc:spChg chg="del">
          <ac:chgData name="JOLLY HANS  FRANKLE" userId="0d0bd7b6-62c5-4d20-8a95-897ed2ac82c8" providerId="ADAL" clId="{F60E015C-3B3E-44E7-A8FE-82E6FB3E4C55}" dt="2022-06-16T05:10:58.351" v="7966" actId="478"/>
          <ac:spMkLst>
            <pc:docMk/>
            <pc:sldMk cId="178480056" sldId="337"/>
            <ac:spMk id="3" creationId="{BC4FA061-4241-420E-C410-C0FD6B9078A8}"/>
          </ac:spMkLst>
        </pc:spChg>
        <pc:spChg chg="add del mod">
          <ac:chgData name="JOLLY HANS  FRANKLE" userId="0d0bd7b6-62c5-4d20-8a95-897ed2ac82c8" providerId="ADAL" clId="{F60E015C-3B3E-44E7-A8FE-82E6FB3E4C55}" dt="2022-06-16T05:11:19.234" v="7970"/>
          <ac:spMkLst>
            <pc:docMk/>
            <pc:sldMk cId="178480056" sldId="337"/>
            <ac:spMk id="4" creationId="{DC997045-86A5-4E81-2C3C-E7E6CFC07D70}"/>
          </ac:spMkLst>
        </pc:spChg>
        <pc:spChg chg="add del mod">
          <ac:chgData name="JOLLY HANS  FRANKLE" userId="0d0bd7b6-62c5-4d20-8a95-897ed2ac82c8" providerId="ADAL" clId="{F60E015C-3B3E-44E7-A8FE-82E6FB3E4C55}" dt="2022-06-16T05:11:19.234" v="7970"/>
          <ac:spMkLst>
            <pc:docMk/>
            <pc:sldMk cId="178480056" sldId="337"/>
            <ac:spMk id="5" creationId="{9C1A2B97-4112-625A-8147-30D2A6DD60C3}"/>
          </ac:spMkLst>
        </pc:spChg>
        <pc:spChg chg="add del mod">
          <ac:chgData name="JOLLY HANS  FRANKLE" userId="0d0bd7b6-62c5-4d20-8a95-897ed2ac82c8" providerId="ADAL" clId="{F60E015C-3B3E-44E7-A8FE-82E6FB3E4C55}" dt="2022-06-16T05:11:19.234" v="7970"/>
          <ac:spMkLst>
            <pc:docMk/>
            <pc:sldMk cId="178480056" sldId="337"/>
            <ac:spMk id="6" creationId="{84377CB4-89D6-459C-2524-1870D3110956}"/>
          </ac:spMkLst>
        </pc:spChg>
        <pc:spChg chg="add del mod">
          <ac:chgData name="JOLLY HANS  FRANKLE" userId="0d0bd7b6-62c5-4d20-8a95-897ed2ac82c8" providerId="ADAL" clId="{F60E015C-3B3E-44E7-A8FE-82E6FB3E4C55}" dt="2022-06-16T05:11:19.234" v="7970"/>
          <ac:spMkLst>
            <pc:docMk/>
            <pc:sldMk cId="178480056" sldId="337"/>
            <ac:spMk id="7" creationId="{3CA8F366-6F8D-C4B9-398F-0A4E5A211FBB}"/>
          </ac:spMkLst>
        </pc:spChg>
        <pc:spChg chg="add del mod">
          <ac:chgData name="JOLLY HANS  FRANKLE" userId="0d0bd7b6-62c5-4d20-8a95-897ed2ac82c8" providerId="ADAL" clId="{F60E015C-3B3E-44E7-A8FE-82E6FB3E4C55}" dt="2022-06-16T05:11:19.234" v="7970"/>
          <ac:spMkLst>
            <pc:docMk/>
            <pc:sldMk cId="178480056" sldId="337"/>
            <ac:spMk id="8" creationId="{D839763D-5EA2-5606-3FB0-1D67ED6F4467}"/>
          </ac:spMkLst>
        </pc:spChg>
        <pc:spChg chg="add del mod">
          <ac:chgData name="JOLLY HANS  FRANKLE" userId="0d0bd7b6-62c5-4d20-8a95-897ed2ac82c8" providerId="ADAL" clId="{F60E015C-3B3E-44E7-A8FE-82E6FB3E4C55}" dt="2022-06-16T05:11:19.234" v="7970"/>
          <ac:spMkLst>
            <pc:docMk/>
            <pc:sldMk cId="178480056" sldId="337"/>
            <ac:spMk id="11" creationId="{F6CBA56A-F31A-6409-FC3C-4E5ACE527F32}"/>
          </ac:spMkLst>
        </pc:spChg>
        <pc:spChg chg="add del mod">
          <ac:chgData name="JOLLY HANS  FRANKLE" userId="0d0bd7b6-62c5-4d20-8a95-897ed2ac82c8" providerId="ADAL" clId="{F60E015C-3B3E-44E7-A8FE-82E6FB3E4C55}" dt="2022-06-16T05:11:19.234" v="7970"/>
          <ac:spMkLst>
            <pc:docMk/>
            <pc:sldMk cId="178480056" sldId="337"/>
            <ac:spMk id="12" creationId="{09D20FA5-ED1C-E407-C639-200CD890A4D3}"/>
          </ac:spMkLst>
        </pc:spChg>
        <pc:picChg chg="add del mod">
          <ac:chgData name="JOLLY HANS  FRANKLE" userId="0d0bd7b6-62c5-4d20-8a95-897ed2ac82c8" providerId="ADAL" clId="{F60E015C-3B3E-44E7-A8FE-82E6FB3E4C55}" dt="2022-06-16T05:24:40.365" v="8012" actId="478"/>
          <ac:picMkLst>
            <pc:docMk/>
            <pc:sldMk cId="178480056" sldId="337"/>
            <ac:picMk id="14" creationId="{4DCAF2B7-85D5-1F48-862B-2417E8A2E3D2}"/>
          </ac:picMkLst>
        </pc:picChg>
        <pc:picChg chg="add mod">
          <ac:chgData name="JOLLY HANS  FRANKLE" userId="0d0bd7b6-62c5-4d20-8a95-897ed2ac82c8" providerId="ADAL" clId="{F60E015C-3B3E-44E7-A8FE-82E6FB3E4C55}" dt="2022-06-16T05:24:44.630" v="8014"/>
          <ac:picMkLst>
            <pc:docMk/>
            <pc:sldMk cId="178480056" sldId="337"/>
            <ac:picMk id="16" creationId="{CF8D20AD-712D-D37B-A964-FD4D26437132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178480056" sldId="337"/>
            <ac:inkMk id="17" creationId="{5AC2942A-9EBA-D4F5-8F32-8608695EEF05}"/>
          </ac:inkMkLst>
        </pc:inkChg>
        <pc:cxnChg chg="add del mod">
          <ac:chgData name="JOLLY HANS  FRANKLE" userId="0d0bd7b6-62c5-4d20-8a95-897ed2ac82c8" providerId="ADAL" clId="{F60E015C-3B3E-44E7-A8FE-82E6FB3E4C55}" dt="2022-06-16T05:11:19.234" v="7970"/>
          <ac:cxnSpMkLst>
            <pc:docMk/>
            <pc:sldMk cId="178480056" sldId="337"/>
            <ac:cxnSpMk id="9" creationId="{9B647BFB-98C1-DCE0-925B-623447A99063}"/>
          </ac:cxnSpMkLst>
        </pc:cxnChg>
        <pc:cxnChg chg="add del mod">
          <ac:chgData name="JOLLY HANS  FRANKLE" userId="0d0bd7b6-62c5-4d20-8a95-897ed2ac82c8" providerId="ADAL" clId="{F60E015C-3B3E-44E7-A8FE-82E6FB3E4C55}" dt="2022-06-16T05:11:19.234" v="7970"/>
          <ac:cxnSpMkLst>
            <pc:docMk/>
            <pc:sldMk cId="178480056" sldId="337"/>
            <ac:cxnSpMk id="10" creationId="{1131C4EE-3E39-8F45-12C2-C3DB9053E5E8}"/>
          </ac:cxnSpMkLst>
        </pc:cxnChg>
      </pc:sldChg>
      <pc:sldChg chg="addSp delSp modSp new mod">
        <pc:chgData name="JOLLY HANS  FRANKLE" userId="0d0bd7b6-62c5-4d20-8a95-897ed2ac82c8" providerId="ADAL" clId="{F60E015C-3B3E-44E7-A8FE-82E6FB3E4C55}" dt="2022-06-16T13:44:38.749" v="14359"/>
        <pc:sldMkLst>
          <pc:docMk/>
          <pc:sldMk cId="481991149" sldId="338"/>
        </pc:sldMkLst>
        <pc:spChg chg="del">
          <ac:chgData name="JOLLY HANS  FRANKLE" userId="0d0bd7b6-62c5-4d20-8a95-897ed2ac82c8" providerId="ADAL" clId="{F60E015C-3B3E-44E7-A8FE-82E6FB3E4C55}" dt="2022-06-16T05:16:43.330" v="7979" actId="478"/>
          <ac:spMkLst>
            <pc:docMk/>
            <pc:sldMk cId="481991149" sldId="338"/>
            <ac:spMk id="2" creationId="{A0A08C17-D969-6CB2-C1C5-E05B87EFC881}"/>
          </ac:spMkLst>
        </pc:spChg>
        <pc:spChg chg="del">
          <ac:chgData name="JOLLY HANS  FRANKLE" userId="0d0bd7b6-62c5-4d20-8a95-897ed2ac82c8" providerId="ADAL" clId="{F60E015C-3B3E-44E7-A8FE-82E6FB3E4C55}" dt="2022-06-16T05:16:43.330" v="7979" actId="478"/>
          <ac:spMkLst>
            <pc:docMk/>
            <pc:sldMk cId="481991149" sldId="338"/>
            <ac:spMk id="3" creationId="{68CACE95-23BC-C20E-3874-F0E2A5D4231F}"/>
          </ac:spMkLst>
        </pc:spChg>
        <pc:picChg chg="add del mod ord">
          <ac:chgData name="JOLLY HANS  FRANKLE" userId="0d0bd7b6-62c5-4d20-8a95-897ed2ac82c8" providerId="ADAL" clId="{F60E015C-3B3E-44E7-A8FE-82E6FB3E4C55}" dt="2022-06-16T05:24:52.819" v="8015" actId="478"/>
          <ac:picMkLst>
            <pc:docMk/>
            <pc:sldMk cId="481991149" sldId="338"/>
            <ac:picMk id="5" creationId="{1753D6B4-E4DA-FD6C-E41F-B4F1852750AB}"/>
          </ac:picMkLst>
        </pc:picChg>
        <pc:picChg chg="add mod">
          <ac:chgData name="JOLLY HANS  FRANKLE" userId="0d0bd7b6-62c5-4d20-8a95-897ed2ac82c8" providerId="ADAL" clId="{F60E015C-3B3E-44E7-A8FE-82E6FB3E4C55}" dt="2022-06-16T05:24:57.437" v="8017"/>
          <ac:picMkLst>
            <pc:docMk/>
            <pc:sldMk cId="481991149" sldId="338"/>
            <ac:picMk id="7" creationId="{5195DB18-9E56-DE8A-AA52-B61046A237F2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481991149" sldId="338"/>
            <ac:inkMk id="8" creationId="{85CFCFBB-A446-A02D-F7C6-2AAC6B6354B2}"/>
          </ac:inkMkLst>
        </pc:inkChg>
      </pc:sldChg>
      <pc:sldChg chg="addSp delSp modSp new mod">
        <pc:chgData name="JOLLY HANS  FRANKLE" userId="0d0bd7b6-62c5-4d20-8a95-897ed2ac82c8" providerId="ADAL" clId="{F60E015C-3B3E-44E7-A8FE-82E6FB3E4C55}" dt="2022-06-16T13:44:38.749" v="14359"/>
        <pc:sldMkLst>
          <pc:docMk/>
          <pc:sldMk cId="684126284" sldId="339"/>
        </pc:sldMkLst>
        <pc:spChg chg="del">
          <ac:chgData name="JOLLY HANS  FRANKLE" userId="0d0bd7b6-62c5-4d20-8a95-897ed2ac82c8" providerId="ADAL" clId="{F60E015C-3B3E-44E7-A8FE-82E6FB3E4C55}" dt="2022-06-16T05:16:52.652" v="7982" actId="478"/>
          <ac:spMkLst>
            <pc:docMk/>
            <pc:sldMk cId="684126284" sldId="339"/>
            <ac:spMk id="2" creationId="{B783DD13-E423-1F18-A137-45A0453049B2}"/>
          </ac:spMkLst>
        </pc:spChg>
        <pc:spChg chg="del">
          <ac:chgData name="JOLLY HANS  FRANKLE" userId="0d0bd7b6-62c5-4d20-8a95-897ed2ac82c8" providerId="ADAL" clId="{F60E015C-3B3E-44E7-A8FE-82E6FB3E4C55}" dt="2022-06-16T05:16:52.652" v="7982" actId="478"/>
          <ac:spMkLst>
            <pc:docMk/>
            <pc:sldMk cId="684126284" sldId="339"/>
            <ac:spMk id="3" creationId="{49D800B6-0259-DC9C-8F5F-4707A0AE0DC9}"/>
          </ac:spMkLst>
        </pc:spChg>
        <pc:picChg chg="add del mod ord">
          <ac:chgData name="JOLLY HANS  FRANKLE" userId="0d0bd7b6-62c5-4d20-8a95-897ed2ac82c8" providerId="ADAL" clId="{F60E015C-3B3E-44E7-A8FE-82E6FB3E4C55}" dt="2022-06-16T05:25:05.312" v="8018" actId="478"/>
          <ac:picMkLst>
            <pc:docMk/>
            <pc:sldMk cId="684126284" sldId="339"/>
            <ac:picMk id="5" creationId="{944ED314-8286-F9A4-F351-BD1F878B655D}"/>
          </ac:picMkLst>
        </pc:picChg>
        <pc:picChg chg="add mod">
          <ac:chgData name="JOLLY HANS  FRANKLE" userId="0d0bd7b6-62c5-4d20-8a95-897ed2ac82c8" providerId="ADAL" clId="{F60E015C-3B3E-44E7-A8FE-82E6FB3E4C55}" dt="2022-06-16T05:25:09.125" v="8020"/>
          <ac:picMkLst>
            <pc:docMk/>
            <pc:sldMk cId="684126284" sldId="339"/>
            <ac:picMk id="7" creationId="{511F81FC-99A7-87CF-5E27-EBADFAA4671C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684126284" sldId="339"/>
            <ac:inkMk id="8" creationId="{A3375A18-6FCF-52FA-A9E9-0BDB251E431E}"/>
          </ac:inkMkLst>
        </pc:inkChg>
      </pc:sldChg>
      <pc:sldChg chg="addSp delSp modSp new mod">
        <pc:chgData name="JOLLY HANS  FRANKLE" userId="0d0bd7b6-62c5-4d20-8a95-897ed2ac82c8" providerId="ADAL" clId="{F60E015C-3B3E-44E7-A8FE-82E6FB3E4C55}" dt="2022-06-16T13:44:38.749" v="14359"/>
        <pc:sldMkLst>
          <pc:docMk/>
          <pc:sldMk cId="2784827824" sldId="340"/>
        </pc:sldMkLst>
        <pc:spChg chg="del">
          <ac:chgData name="JOLLY HANS  FRANKLE" userId="0d0bd7b6-62c5-4d20-8a95-897ed2ac82c8" providerId="ADAL" clId="{F60E015C-3B3E-44E7-A8FE-82E6FB3E4C55}" dt="2022-06-16T05:17:40.896" v="7984" actId="478"/>
          <ac:spMkLst>
            <pc:docMk/>
            <pc:sldMk cId="2784827824" sldId="340"/>
            <ac:spMk id="2" creationId="{926818D7-A44D-F308-3870-C636FF6B8379}"/>
          </ac:spMkLst>
        </pc:spChg>
        <pc:spChg chg="del">
          <ac:chgData name="JOLLY HANS  FRANKLE" userId="0d0bd7b6-62c5-4d20-8a95-897ed2ac82c8" providerId="ADAL" clId="{F60E015C-3B3E-44E7-A8FE-82E6FB3E4C55}" dt="2022-06-16T05:17:40.896" v="7984" actId="478"/>
          <ac:spMkLst>
            <pc:docMk/>
            <pc:sldMk cId="2784827824" sldId="340"/>
            <ac:spMk id="3" creationId="{06982A81-9154-8DF3-4149-CDCB0629C331}"/>
          </ac:spMkLst>
        </pc:spChg>
        <pc:picChg chg="add del mod">
          <ac:chgData name="JOLLY HANS  FRANKLE" userId="0d0bd7b6-62c5-4d20-8a95-897ed2ac82c8" providerId="ADAL" clId="{F60E015C-3B3E-44E7-A8FE-82E6FB3E4C55}" dt="2022-06-16T05:22:06.176" v="8009" actId="478"/>
          <ac:picMkLst>
            <pc:docMk/>
            <pc:sldMk cId="2784827824" sldId="340"/>
            <ac:picMk id="5" creationId="{143071D0-EAD0-1D91-F9D0-D41301E4E4D6}"/>
          </ac:picMkLst>
        </pc:picChg>
        <pc:picChg chg="add del mod">
          <ac:chgData name="JOLLY HANS  FRANKLE" userId="0d0bd7b6-62c5-4d20-8a95-897ed2ac82c8" providerId="ADAL" clId="{F60E015C-3B3E-44E7-A8FE-82E6FB3E4C55}" dt="2022-06-16T05:25:18.152" v="8021" actId="478"/>
          <ac:picMkLst>
            <pc:docMk/>
            <pc:sldMk cId="2784827824" sldId="340"/>
            <ac:picMk id="7" creationId="{B3DF9F0B-EF82-3F54-949D-20F1FA021F4D}"/>
          </ac:picMkLst>
        </pc:picChg>
        <pc:picChg chg="add mod">
          <ac:chgData name="JOLLY HANS  FRANKLE" userId="0d0bd7b6-62c5-4d20-8a95-897ed2ac82c8" providerId="ADAL" clId="{F60E015C-3B3E-44E7-A8FE-82E6FB3E4C55}" dt="2022-06-16T05:25:22.334" v="8023"/>
          <ac:picMkLst>
            <pc:docMk/>
            <pc:sldMk cId="2784827824" sldId="340"/>
            <ac:picMk id="9" creationId="{8B1EA859-381E-7AD7-53BF-17A657BECB8C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2784827824" sldId="340"/>
            <ac:inkMk id="10" creationId="{A9B7A9E4-39F5-FE78-8202-ECDEC2B96595}"/>
          </ac:inkMkLst>
        </pc:inkChg>
      </pc:sldChg>
      <pc:sldChg chg="addSp delSp modSp new mod">
        <pc:chgData name="JOLLY HANS  FRANKLE" userId="0d0bd7b6-62c5-4d20-8a95-897ed2ac82c8" providerId="ADAL" clId="{F60E015C-3B3E-44E7-A8FE-82E6FB3E4C55}" dt="2022-06-16T13:44:38.749" v="14359"/>
        <pc:sldMkLst>
          <pc:docMk/>
          <pc:sldMk cId="3867668488" sldId="341"/>
        </pc:sldMkLst>
        <pc:spChg chg="del">
          <ac:chgData name="JOLLY HANS  FRANKLE" userId="0d0bd7b6-62c5-4d20-8a95-897ed2ac82c8" providerId="ADAL" clId="{F60E015C-3B3E-44E7-A8FE-82E6FB3E4C55}" dt="2022-06-16T05:18:20.751" v="7987" actId="478"/>
          <ac:spMkLst>
            <pc:docMk/>
            <pc:sldMk cId="3867668488" sldId="341"/>
            <ac:spMk id="2" creationId="{E627E531-01C2-B8EB-7953-5DEA2718BFEC}"/>
          </ac:spMkLst>
        </pc:spChg>
        <pc:spChg chg="del">
          <ac:chgData name="JOLLY HANS  FRANKLE" userId="0d0bd7b6-62c5-4d20-8a95-897ed2ac82c8" providerId="ADAL" clId="{F60E015C-3B3E-44E7-A8FE-82E6FB3E4C55}" dt="2022-06-16T05:18:20.751" v="7987" actId="478"/>
          <ac:spMkLst>
            <pc:docMk/>
            <pc:sldMk cId="3867668488" sldId="341"/>
            <ac:spMk id="3" creationId="{C000812F-9EA9-9914-A434-2E35ABD5F0B4}"/>
          </ac:spMkLst>
        </pc:spChg>
        <pc:picChg chg="add del mod">
          <ac:chgData name="JOLLY HANS  FRANKLE" userId="0d0bd7b6-62c5-4d20-8a95-897ed2ac82c8" providerId="ADAL" clId="{F60E015C-3B3E-44E7-A8FE-82E6FB3E4C55}" dt="2022-06-16T05:25:32.066" v="8024" actId="478"/>
          <ac:picMkLst>
            <pc:docMk/>
            <pc:sldMk cId="3867668488" sldId="341"/>
            <ac:picMk id="5" creationId="{215B1F8F-00A8-8CD3-A373-8C37C2E17D4D}"/>
          </ac:picMkLst>
        </pc:picChg>
        <pc:picChg chg="add mod">
          <ac:chgData name="JOLLY HANS  FRANKLE" userId="0d0bd7b6-62c5-4d20-8a95-897ed2ac82c8" providerId="ADAL" clId="{F60E015C-3B3E-44E7-A8FE-82E6FB3E4C55}" dt="2022-06-16T05:25:37.572" v="8026"/>
          <ac:picMkLst>
            <pc:docMk/>
            <pc:sldMk cId="3867668488" sldId="341"/>
            <ac:picMk id="7" creationId="{176F47C2-AB55-1F78-91A9-1504F9ABB62F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3867668488" sldId="341"/>
            <ac:inkMk id="8" creationId="{DCFFB374-298B-A3E8-1FEC-73D501B705F1}"/>
          </ac:inkMkLst>
        </pc:inkChg>
      </pc:sldChg>
      <pc:sldChg chg="modSp add mod">
        <pc:chgData name="JOLLY HANS  FRANKLE" userId="0d0bd7b6-62c5-4d20-8a95-897ed2ac82c8" providerId="ADAL" clId="{F60E015C-3B3E-44E7-A8FE-82E6FB3E4C55}" dt="2022-06-16T05:18:44.586" v="8006" actId="20577"/>
        <pc:sldMkLst>
          <pc:docMk/>
          <pc:sldMk cId="773278016" sldId="342"/>
        </pc:sldMkLst>
        <pc:spChg chg="mod">
          <ac:chgData name="JOLLY HANS  FRANKLE" userId="0d0bd7b6-62c5-4d20-8a95-897ed2ac82c8" providerId="ADAL" clId="{F60E015C-3B3E-44E7-A8FE-82E6FB3E4C55}" dt="2022-06-16T05:18:44.586" v="8006" actId="20577"/>
          <ac:spMkLst>
            <pc:docMk/>
            <pc:sldMk cId="773278016" sldId="342"/>
            <ac:spMk id="3" creationId="{8EBAD4D0-5475-14D9-8D66-6D2685BA56BF}"/>
          </ac:spMkLst>
        </pc:spChg>
      </pc:sldChg>
      <pc:sldChg chg="modSp add mod">
        <pc:chgData name="JOLLY HANS  FRANKLE" userId="0d0bd7b6-62c5-4d20-8a95-897ed2ac82c8" providerId="ADAL" clId="{F60E015C-3B3E-44E7-A8FE-82E6FB3E4C55}" dt="2022-06-16T05:28:19.305" v="8076" actId="20577"/>
        <pc:sldMkLst>
          <pc:docMk/>
          <pc:sldMk cId="3693050583" sldId="343"/>
        </pc:sldMkLst>
        <pc:spChg chg="mod">
          <ac:chgData name="JOLLY HANS  FRANKLE" userId="0d0bd7b6-62c5-4d20-8a95-897ed2ac82c8" providerId="ADAL" clId="{F60E015C-3B3E-44E7-A8FE-82E6FB3E4C55}" dt="2022-06-16T05:28:19.305" v="8076" actId="20577"/>
          <ac:spMkLst>
            <pc:docMk/>
            <pc:sldMk cId="3693050583" sldId="343"/>
            <ac:spMk id="5" creationId="{8CE28A15-B7FF-A717-6557-578472F08F28}"/>
          </ac:spMkLst>
        </pc:spChg>
        <pc:spChg chg="mod">
          <ac:chgData name="JOLLY HANS  FRANKLE" userId="0d0bd7b6-62c5-4d20-8a95-897ed2ac82c8" providerId="ADAL" clId="{F60E015C-3B3E-44E7-A8FE-82E6FB3E4C55}" dt="2022-06-16T05:26:28.696" v="8036" actId="20577"/>
          <ac:spMkLst>
            <pc:docMk/>
            <pc:sldMk cId="3693050583" sldId="343"/>
            <ac:spMk id="374" creationId="{00000000-0000-0000-0000-000000000000}"/>
          </ac:spMkLst>
        </pc:spChg>
        <pc:spChg chg="mod">
          <ac:chgData name="JOLLY HANS  FRANKLE" userId="0d0bd7b6-62c5-4d20-8a95-897ed2ac82c8" providerId="ADAL" clId="{F60E015C-3B3E-44E7-A8FE-82E6FB3E4C55}" dt="2022-06-16T05:26:26.536" v="8031" actId="20577"/>
          <ac:spMkLst>
            <pc:docMk/>
            <pc:sldMk cId="3693050583" sldId="343"/>
            <ac:spMk id="375" creationId="{00000000-0000-0000-0000-000000000000}"/>
          </ac:spMkLst>
        </pc:spChg>
      </pc:sldChg>
      <pc:sldChg chg="addSp del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4102758761" sldId="344"/>
        </pc:sldMkLst>
        <pc:spChg chg="del">
          <ac:chgData name="JOLLY HANS  FRANKLE" userId="0d0bd7b6-62c5-4d20-8a95-897ed2ac82c8" providerId="ADAL" clId="{F60E015C-3B3E-44E7-A8FE-82E6FB3E4C55}" dt="2022-06-16T05:39:06.489" v="8232" actId="478"/>
          <ac:spMkLst>
            <pc:docMk/>
            <pc:sldMk cId="4102758761" sldId="344"/>
            <ac:spMk id="2" creationId="{07AB615B-210B-664F-AE9F-9443BBCB750F}"/>
          </ac:spMkLst>
        </pc:spChg>
        <pc:spChg chg="del">
          <ac:chgData name="JOLLY HANS  FRANKLE" userId="0d0bd7b6-62c5-4d20-8a95-897ed2ac82c8" providerId="ADAL" clId="{F60E015C-3B3E-44E7-A8FE-82E6FB3E4C55}" dt="2022-06-16T05:39:06.489" v="8232" actId="478"/>
          <ac:spMkLst>
            <pc:docMk/>
            <pc:sldMk cId="4102758761" sldId="344"/>
            <ac:spMk id="5" creationId="{E679255A-2D0D-FB03-D620-65744C511948}"/>
          </ac:spMkLst>
        </pc:spChg>
        <pc:spChg chg="del">
          <ac:chgData name="JOLLY HANS  FRANKLE" userId="0d0bd7b6-62c5-4d20-8a95-897ed2ac82c8" providerId="ADAL" clId="{F60E015C-3B3E-44E7-A8FE-82E6FB3E4C55}" dt="2022-06-16T05:39:06.489" v="8232" actId="478"/>
          <ac:spMkLst>
            <pc:docMk/>
            <pc:sldMk cId="4102758761" sldId="344"/>
            <ac:spMk id="8" creationId="{1D476E26-45BA-9140-8805-50645325C223}"/>
          </ac:spMkLst>
        </pc:spChg>
        <pc:spChg chg="del">
          <ac:chgData name="JOLLY HANS  FRANKLE" userId="0d0bd7b6-62c5-4d20-8a95-897ed2ac82c8" providerId="ADAL" clId="{F60E015C-3B3E-44E7-A8FE-82E6FB3E4C55}" dt="2022-06-16T05:39:06.489" v="8232" actId="478"/>
          <ac:spMkLst>
            <pc:docMk/>
            <pc:sldMk cId="4102758761" sldId="344"/>
            <ac:spMk id="11" creationId="{6D9801B4-0355-57D7-7FC0-B8236F804AB0}"/>
          </ac:spMkLst>
        </pc:spChg>
        <pc:spChg chg="mod">
          <ac:chgData name="JOLLY HANS  FRANKLE" userId="0d0bd7b6-62c5-4d20-8a95-897ed2ac82c8" providerId="ADAL" clId="{F60E015C-3B3E-44E7-A8FE-82E6FB3E4C55}" dt="2022-06-16T05:41:10.704" v="8683" actId="20577"/>
          <ac:spMkLst>
            <pc:docMk/>
            <pc:sldMk cId="4102758761" sldId="344"/>
            <ac:spMk id="380" creationId="{00000000-0000-0000-0000-000000000000}"/>
          </ac:spMkLst>
        </pc:spChg>
        <pc:spChg chg="mod">
          <ac:chgData name="JOLLY HANS  FRANKLE" userId="0d0bd7b6-62c5-4d20-8a95-897ed2ac82c8" providerId="ADAL" clId="{F60E015C-3B3E-44E7-A8FE-82E6FB3E4C55}" dt="2022-06-16T05:38:55.571" v="8190" actId="20577"/>
          <ac:spMkLst>
            <pc:docMk/>
            <pc:sldMk cId="4102758761" sldId="344"/>
            <ac:spMk id="381" creationId="{00000000-0000-0000-0000-000000000000}"/>
          </ac:spMkLst>
        </pc:spChg>
        <pc:graphicFrameChg chg="add mod modGraphic">
          <ac:chgData name="JOLLY HANS  FRANKLE" userId="0d0bd7b6-62c5-4d20-8a95-897ed2ac82c8" providerId="ADAL" clId="{F60E015C-3B3E-44E7-A8FE-82E6FB3E4C55}" dt="2022-06-16T05:42:52.469" v="8758" actId="14100"/>
          <ac:graphicFrameMkLst>
            <pc:docMk/>
            <pc:sldMk cId="4102758761" sldId="344"/>
            <ac:graphicFrameMk id="3" creationId="{C8917902-8463-5B70-4267-EE300C3A8A01}"/>
          </ac:graphicFrameMkLst>
        </pc:graphicFrame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4102758761" sldId="344"/>
            <ac:inkMk id="7" creationId="{202C32ED-A73C-F205-6CEA-0042AAA8F75C}"/>
          </ac:inkMkLst>
        </pc:inkChg>
        <pc:cxnChg chg="del mod">
          <ac:chgData name="JOLLY HANS  FRANKLE" userId="0d0bd7b6-62c5-4d20-8a95-897ed2ac82c8" providerId="ADAL" clId="{F60E015C-3B3E-44E7-A8FE-82E6FB3E4C55}" dt="2022-06-16T05:39:06.489" v="8232" actId="478"/>
          <ac:cxnSpMkLst>
            <pc:docMk/>
            <pc:sldMk cId="4102758761" sldId="344"/>
            <ac:cxnSpMk id="4" creationId="{3384EC0C-1ACF-EF1E-CF93-72F0A264FBE6}"/>
          </ac:cxnSpMkLst>
        </pc:cxnChg>
        <pc:cxnChg chg="del mod">
          <ac:chgData name="JOLLY HANS  FRANKLE" userId="0d0bd7b6-62c5-4d20-8a95-897ed2ac82c8" providerId="ADAL" clId="{F60E015C-3B3E-44E7-A8FE-82E6FB3E4C55}" dt="2022-06-16T05:39:06.489" v="8232" actId="478"/>
          <ac:cxnSpMkLst>
            <pc:docMk/>
            <pc:sldMk cId="4102758761" sldId="344"/>
            <ac:cxnSpMk id="6" creationId="{48A11EED-C752-CB49-04DA-4616D1C11C63}"/>
          </ac:cxnSpMkLst>
        </pc:cxnChg>
      </pc:sldChg>
      <pc:sldChg chg="addSp delSp modSp new mod">
        <pc:chgData name="JOLLY HANS  FRANKLE" userId="0d0bd7b6-62c5-4d20-8a95-897ed2ac82c8" providerId="ADAL" clId="{F60E015C-3B3E-44E7-A8FE-82E6FB3E4C55}" dt="2022-06-16T13:44:38.749" v="14359"/>
        <pc:sldMkLst>
          <pc:docMk/>
          <pc:sldMk cId="674389801" sldId="345"/>
        </pc:sldMkLst>
        <pc:spChg chg="mod">
          <ac:chgData name="JOLLY HANS  FRANKLE" userId="0d0bd7b6-62c5-4d20-8a95-897ed2ac82c8" providerId="ADAL" clId="{F60E015C-3B3E-44E7-A8FE-82E6FB3E4C55}" dt="2022-06-16T05:48:23.844" v="9094" actId="1076"/>
          <ac:spMkLst>
            <pc:docMk/>
            <pc:sldMk cId="674389801" sldId="345"/>
            <ac:spMk id="2" creationId="{D48B96D2-3282-C9FD-19F7-155E36934CC8}"/>
          </ac:spMkLst>
        </pc:spChg>
        <pc:spChg chg="mod">
          <ac:chgData name="JOLLY HANS  FRANKLE" userId="0d0bd7b6-62c5-4d20-8a95-897ed2ac82c8" providerId="ADAL" clId="{F60E015C-3B3E-44E7-A8FE-82E6FB3E4C55}" dt="2022-06-16T05:43:39.572" v="8780" actId="14100"/>
          <ac:spMkLst>
            <pc:docMk/>
            <pc:sldMk cId="674389801" sldId="345"/>
            <ac:spMk id="3" creationId="{97655C77-DB9A-031B-D5AA-112744B85B03}"/>
          </ac:spMkLst>
        </pc:spChg>
        <pc:spChg chg="mod">
          <ac:chgData name="JOLLY HANS  FRANKLE" userId="0d0bd7b6-62c5-4d20-8a95-897ed2ac82c8" providerId="ADAL" clId="{F60E015C-3B3E-44E7-A8FE-82E6FB3E4C55}" dt="2022-06-16T05:46:32.410" v="8972" actId="20577"/>
          <ac:spMkLst>
            <pc:docMk/>
            <pc:sldMk cId="674389801" sldId="345"/>
            <ac:spMk id="7" creationId="{035C2FE2-9FDE-BE7D-C7B7-DEA4E65E8183}"/>
          </ac:spMkLst>
        </pc:spChg>
        <pc:spChg chg="mod">
          <ac:chgData name="JOLLY HANS  FRANKLE" userId="0d0bd7b6-62c5-4d20-8a95-897ed2ac82c8" providerId="ADAL" clId="{F60E015C-3B3E-44E7-A8FE-82E6FB3E4C55}" dt="2022-06-16T05:46:30.542" v="8967" actId="1038"/>
          <ac:spMkLst>
            <pc:docMk/>
            <pc:sldMk cId="674389801" sldId="345"/>
            <ac:spMk id="8" creationId="{4C027AF6-F1D6-0B08-5184-26515035229C}"/>
          </ac:spMkLst>
        </pc:spChg>
        <pc:spChg chg="add del mod">
          <ac:chgData name="JOLLY HANS  FRANKLE" userId="0d0bd7b6-62c5-4d20-8a95-897ed2ac82c8" providerId="ADAL" clId="{F60E015C-3B3E-44E7-A8FE-82E6FB3E4C55}" dt="2022-06-16T05:46:45.926" v="8974"/>
          <ac:spMkLst>
            <pc:docMk/>
            <pc:sldMk cId="674389801" sldId="345"/>
            <ac:spMk id="9" creationId="{47F3E60A-36B4-B9F3-FA67-91A43D6A18E2}"/>
          </ac:spMkLst>
        </pc:spChg>
        <pc:spChg chg="add mod">
          <ac:chgData name="JOLLY HANS  FRANKLE" userId="0d0bd7b6-62c5-4d20-8a95-897ed2ac82c8" providerId="ADAL" clId="{F60E015C-3B3E-44E7-A8FE-82E6FB3E4C55}" dt="2022-06-16T05:48:54.098" v="9129" actId="20577"/>
          <ac:spMkLst>
            <pc:docMk/>
            <pc:sldMk cId="674389801" sldId="345"/>
            <ac:spMk id="10" creationId="{D616625B-39AC-43BE-23C5-CCDF7094E2C5}"/>
          </ac:spMkLst>
        </pc:spChg>
        <pc:spChg chg="add mod">
          <ac:chgData name="JOLLY HANS  FRANKLE" userId="0d0bd7b6-62c5-4d20-8a95-897ed2ac82c8" providerId="ADAL" clId="{F60E015C-3B3E-44E7-A8FE-82E6FB3E4C55}" dt="2022-06-16T05:50:04.640" v="9186" actId="1035"/>
          <ac:spMkLst>
            <pc:docMk/>
            <pc:sldMk cId="674389801" sldId="345"/>
            <ac:spMk id="12" creationId="{1EB1C1A5-B531-DA96-5E7D-E8184BCE939E}"/>
          </ac:spMkLst>
        </pc:spChg>
        <pc:spChg chg="add del">
          <ac:chgData name="JOLLY HANS  FRANKLE" userId="0d0bd7b6-62c5-4d20-8a95-897ed2ac82c8" providerId="ADAL" clId="{F60E015C-3B3E-44E7-A8FE-82E6FB3E4C55}" dt="2022-06-16T06:00:23.528" v="9723" actId="11529"/>
          <ac:spMkLst>
            <pc:docMk/>
            <pc:sldMk cId="674389801" sldId="345"/>
            <ac:spMk id="13" creationId="{A69962D6-BC49-5D57-56A9-12B540F428BE}"/>
          </ac:spMkLst>
        </pc:spChg>
        <pc:spChg chg="add mod">
          <ac:chgData name="JOLLY HANS  FRANKLE" userId="0d0bd7b6-62c5-4d20-8a95-897ed2ac82c8" providerId="ADAL" clId="{F60E015C-3B3E-44E7-A8FE-82E6FB3E4C55}" dt="2022-06-16T06:00:40.779" v="9734" actId="207"/>
          <ac:spMkLst>
            <pc:docMk/>
            <pc:sldMk cId="674389801" sldId="345"/>
            <ac:spMk id="14" creationId="{0BB85A69-3110-31E5-52FF-4EDDB7317725}"/>
          </ac:spMkLst>
        </pc:spChg>
        <pc:grpChg chg="add del mod">
          <ac:chgData name="JOLLY HANS  FRANKLE" userId="0d0bd7b6-62c5-4d20-8a95-897ed2ac82c8" providerId="ADAL" clId="{F60E015C-3B3E-44E7-A8FE-82E6FB3E4C55}" dt="2022-06-16T05:46:48.468" v="8975" actId="478"/>
          <ac:grpSpMkLst>
            <pc:docMk/>
            <pc:sldMk cId="674389801" sldId="345"/>
            <ac:grpSpMk id="6" creationId="{2FE0B0EA-EAA4-7356-ACF9-1A3F0BAA4BCC}"/>
          </ac:grpSpMkLst>
        </pc:grpChg>
        <pc:graphicFrameChg chg="add mod modGraphic">
          <ac:chgData name="JOLLY HANS  FRANKLE" userId="0d0bd7b6-62c5-4d20-8a95-897ed2ac82c8" providerId="ADAL" clId="{F60E015C-3B3E-44E7-A8FE-82E6FB3E4C55}" dt="2022-06-16T05:49:54.216" v="9185" actId="20577"/>
          <ac:graphicFrameMkLst>
            <pc:docMk/>
            <pc:sldMk cId="674389801" sldId="345"/>
            <ac:graphicFrameMk id="11" creationId="{9A4E670F-9AC2-B311-8BFF-770C7146BBA8}"/>
          </ac:graphicFrameMkLst>
        </pc:graphicFrameChg>
        <pc:picChg chg="add mod">
          <ac:chgData name="JOLLY HANS  FRANKLE" userId="0d0bd7b6-62c5-4d20-8a95-897ed2ac82c8" providerId="ADAL" clId="{F60E015C-3B3E-44E7-A8FE-82E6FB3E4C55}" dt="2022-06-16T05:48:30.416" v="9101" actId="1035"/>
          <ac:picMkLst>
            <pc:docMk/>
            <pc:sldMk cId="674389801" sldId="345"/>
            <ac:picMk id="5" creationId="{1516CE25-8F3F-3F62-18EC-B83339CCC6C1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674389801" sldId="345"/>
            <ac:inkMk id="15" creationId="{2DDF822D-7315-562A-CB2F-2DD736948F07}"/>
          </ac:inkMkLst>
        </pc:inkChg>
      </pc:sldChg>
      <pc:sldChg chg="new del">
        <pc:chgData name="JOLLY HANS  FRANKLE" userId="0d0bd7b6-62c5-4d20-8a95-897ed2ac82c8" providerId="ADAL" clId="{F60E015C-3B3E-44E7-A8FE-82E6FB3E4C55}" dt="2022-06-16T05:43:24.640" v="8760" actId="680"/>
        <pc:sldMkLst>
          <pc:docMk/>
          <pc:sldMk cId="2703691686" sldId="345"/>
        </pc:sldMkLst>
      </pc:sldChg>
      <pc:sldChg chg="addSp del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1701929805" sldId="346"/>
        </pc:sldMkLst>
        <pc:spChg chg="mod">
          <ac:chgData name="JOLLY HANS  FRANKLE" userId="0d0bd7b6-62c5-4d20-8a95-897ed2ac82c8" providerId="ADAL" clId="{F60E015C-3B3E-44E7-A8FE-82E6FB3E4C55}" dt="2022-06-16T05:56:33.883" v="9441" actId="20577"/>
          <ac:spMkLst>
            <pc:docMk/>
            <pc:sldMk cId="1701929805" sldId="346"/>
            <ac:spMk id="2" creationId="{D48B96D2-3282-C9FD-19F7-155E36934CC8}"/>
          </ac:spMkLst>
        </pc:spChg>
        <pc:spChg chg="mod">
          <ac:chgData name="JOLLY HANS  FRANKLE" userId="0d0bd7b6-62c5-4d20-8a95-897ed2ac82c8" providerId="ADAL" clId="{F60E015C-3B3E-44E7-A8FE-82E6FB3E4C55}" dt="2022-06-16T05:50:19.275" v="9196" actId="20577"/>
          <ac:spMkLst>
            <pc:docMk/>
            <pc:sldMk cId="1701929805" sldId="346"/>
            <ac:spMk id="3" creationId="{97655C77-DB9A-031B-D5AA-112744B85B03}"/>
          </ac:spMkLst>
        </pc:spChg>
        <pc:spChg chg="mod">
          <ac:chgData name="JOLLY HANS  FRANKLE" userId="0d0bd7b6-62c5-4d20-8a95-897ed2ac82c8" providerId="ADAL" clId="{F60E015C-3B3E-44E7-A8FE-82E6FB3E4C55}" dt="2022-06-16T05:55:36.887" v="9414" actId="20577"/>
          <ac:spMkLst>
            <pc:docMk/>
            <pc:sldMk cId="1701929805" sldId="346"/>
            <ac:spMk id="10" creationId="{D616625B-39AC-43BE-23C5-CCDF7094E2C5}"/>
          </ac:spMkLst>
        </pc:spChg>
        <pc:spChg chg="mod">
          <ac:chgData name="JOLLY HANS  FRANKLE" userId="0d0bd7b6-62c5-4d20-8a95-897ed2ac82c8" providerId="ADAL" clId="{F60E015C-3B3E-44E7-A8FE-82E6FB3E4C55}" dt="2022-06-16T05:55:45.632" v="9425" actId="20577"/>
          <ac:spMkLst>
            <pc:docMk/>
            <pc:sldMk cId="1701929805" sldId="346"/>
            <ac:spMk id="12" creationId="{1EB1C1A5-B531-DA96-5E7D-E8184BCE939E}"/>
          </ac:spMkLst>
        </pc:spChg>
        <pc:spChg chg="add mod">
          <ac:chgData name="JOLLY HANS  FRANKLE" userId="0d0bd7b6-62c5-4d20-8a95-897ed2ac82c8" providerId="ADAL" clId="{F60E015C-3B3E-44E7-A8FE-82E6FB3E4C55}" dt="2022-06-16T06:00:52.875" v="9742" actId="1035"/>
          <ac:spMkLst>
            <pc:docMk/>
            <pc:sldMk cId="1701929805" sldId="346"/>
            <ac:spMk id="13" creationId="{06605402-E0AE-2085-9394-9C543B340273}"/>
          </ac:spMkLst>
        </pc:spChg>
        <pc:graphicFrameChg chg="modGraphic">
          <ac:chgData name="JOLLY HANS  FRANKLE" userId="0d0bd7b6-62c5-4d20-8a95-897ed2ac82c8" providerId="ADAL" clId="{F60E015C-3B3E-44E7-A8FE-82E6FB3E4C55}" dt="2022-06-16T05:56:04.294" v="9436" actId="207"/>
          <ac:graphicFrameMkLst>
            <pc:docMk/>
            <pc:sldMk cId="1701929805" sldId="346"/>
            <ac:graphicFrameMk id="11" creationId="{9A4E670F-9AC2-B311-8BFF-770C7146BBA8}"/>
          </ac:graphicFrameMkLst>
        </pc:graphicFrameChg>
        <pc:picChg chg="del">
          <ac:chgData name="JOLLY HANS  FRANKLE" userId="0d0bd7b6-62c5-4d20-8a95-897ed2ac82c8" providerId="ADAL" clId="{F60E015C-3B3E-44E7-A8FE-82E6FB3E4C55}" dt="2022-06-16T05:54:35.516" v="9266" actId="478"/>
          <ac:picMkLst>
            <pc:docMk/>
            <pc:sldMk cId="1701929805" sldId="346"/>
            <ac:picMk id="5" creationId="{1516CE25-8F3F-3F62-18EC-B83339CCC6C1}"/>
          </ac:picMkLst>
        </pc:picChg>
        <pc:picChg chg="add mod">
          <ac:chgData name="JOLLY HANS  FRANKLE" userId="0d0bd7b6-62c5-4d20-8a95-897ed2ac82c8" providerId="ADAL" clId="{F60E015C-3B3E-44E7-A8FE-82E6FB3E4C55}" dt="2022-06-16T05:55:42.619" v="9415" actId="1076"/>
          <ac:picMkLst>
            <pc:docMk/>
            <pc:sldMk cId="1701929805" sldId="346"/>
            <ac:picMk id="6" creationId="{709DE060-CF1F-5D83-F1B3-6D5B9B5FFFEF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1701929805" sldId="346"/>
            <ac:inkMk id="7" creationId="{AF7819E0-816F-71EB-A8E8-B9B9180590B8}"/>
          </ac:inkMkLst>
        </pc:inkChg>
      </pc:sldChg>
      <pc:sldChg chg="addSp del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2211356978" sldId="347"/>
        </pc:sldMkLst>
        <pc:spChg chg="mod">
          <ac:chgData name="JOLLY HANS  FRANKLE" userId="0d0bd7b6-62c5-4d20-8a95-897ed2ac82c8" providerId="ADAL" clId="{F60E015C-3B3E-44E7-A8FE-82E6FB3E4C55}" dt="2022-06-16T06:04:20.795" v="9913" actId="207"/>
          <ac:spMkLst>
            <pc:docMk/>
            <pc:sldMk cId="2211356978" sldId="347"/>
            <ac:spMk id="2" creationId="{D48B96D2-3282-C9FD-19F7-155E36934CC8}"/>
          </ac:spMkLst>
        </pc:spChg>
        <pc:spChg chg="mod">
          <ac:chgData name="JOLLY HANS  FRANKLE" userId="0d0bd7b6-62c5-4d20-8a95-897ed2ac82c8" providerId="ADAL" clId="{F60E015C-3B3E-44E7-A8FE-82E6FB3E4C55}" dt="2022-06-16T05:58:07.716" v="9511" actId="20577"/>
          <ac:spMkLst>
            <pc:docMk/>
            <pc:sldMk cId="2211356978" sldId="347"/>
            <ac:spMk id="3" creationId="{97655C77-DB9A-031B-D5AA-112744B85B03}"/>
          </ac:spMkLst>
        </pc:spChg>
        <pc:spChg chg="mod">
          <ac:chgData name="JOLLY HANS  FRANKLE" userId="0d0bd7b6-62c5-4d20-8a95-897ed2ac82c8" providerId="ADAL" clId="{F60E015C-3B3E-44E7-A8FE-82E6FB3E4C55}" dt="2022-06-16T06:01:55.104" v="9758" actId="20577"/>
          <ac:spMkLst>
            <pc:docMk/>
            <pc:sldMk cId="2211356978" sldId="347"/>
            <ac:spMk id="10" creationId="{D616625B-39AC-43BE-23C5-CCDF7094E2C5}"/>
          </ac:spMkLst>
        </pc:spChg>
        <pc:spChg chg="mod">
          <ac:chgData name="JOLLY HANS  FRANKLE" userId="0d0bd7b6-62c5-4d20-8a95-897ed2ac82c8" providerId="ADAL" clId="{F60E015C-3B3E-44E7-A8FE-82E6FB3E4C55}" dt="2022-06-16T05:59:36.082" v="9660" actId="20577"/>
          <ac:spMkLst>
            <pc:docMk/>
            <pc:sldMk cId="2211356978" sldId="347"/>
            <ac:spMk id="12" creationId="{1EB1C1A5-B531-DA96-5E7D-E8184BCE939E}"/>
          </ac:spMkLst>
        </pc:spChg>
        <pc:spChg chg="add mod">
          <ac:chgData name="JOLLY HANS  FRANKLE" userId="0d0bd7b6-62c5-4d20-8a95-897ed2ac82c8" providerId="ADAL" clId="{F60E015C-3B3E-44E7-A8FE-82E6FB3E4C55}" dt="2022-06-16T06:03:43.900" v="9833" actId="14100"/>
          <ac:spMkLst>
            <pc:docMk/>
            <pc:sldMk cId="2211356978" sldId="347"/>
            <ac:spMk id="13" creationId="{AF6EA5A1-123C-8AC4-B79B-A150335AE0A4}"/>
          </ac:spMkLst>
        </pc:spChg>
        <pc:spChg chg="add mod">
          <ac:chgData name="JOLLY HANS  FRANKLE" userId="0d0bd7b6-62c5-4d20-8a95-897ed2ac82c8" providerId="ADAL" clId="{F60E015C-3B3E-44E7-A8FE-82E6FB3E4C55}" dt="2022-06-16T06:03:47.035" v="9834" actId="207"/>
          <ac:spMkLst>
            <pc:docMk/>
            <pc:sldMk cId="2211356978" sldId="347"/>
            <ac:spMk id="14" creationId="{CF7F20FF-0610-59C6-4682-557EB0544817}"/>
          </ac:spMkLst>
        </pc:spChg>
        <pc:graphicFrameChg chg="modGraphic">
          <ac:chgData name="JOLLY HANS  FRANKLE" userId="0d0bd7b6-62c5-4d20-8a95-897ed2ac82c8" providerId="ADAL" clId="{F60E015C-3B3E-44E7-A8FE-82E6FB3E4C55}" dt="2022-06-16T05:59:46.446" v="9674" actId="207"/>
          <ac:graphicFrameMkLst>
            <pc:docMk/>
            <pc:sldMk cId="2211356978" sldId="347"/>
            <ac:graphicFrameMk id="11" creationId="{9A4E670F-9AC2-B311-8BFF-770C7146BBA8}"/>
          </ac:graphicFrameMkLst>
        </pc:graphicFrameChg>
        <pc:picChg chg="del">
          <ac:chgData name="JOLLY HANS  FRANKLE" userId="0d0bd7b6-62c5-4d20-8a95-897ed2ac82c8" providerId="ADAL" clId="{F60E015C-3B3E-44E7-A8FE-82E6FB3E4C55}" dt="2022-06-16T05:58:34.010" v="9533" actId="478"/>
          <ac:picMkLst>
            <pc:docMk/>
            <pc:sldMk cId="2211356978" sldId="347"/>
            <ac:picMk id="5" creationId="{1516CE25-8F3F-3F62-18EC-B83339CCC6C1}"/>
          </ac:picMkLst>
        </pc:picChg>
        <pc:picChg chg="add del mod">
          <ac:chgData name="JOLLY HANS  FRANKLE" userId="0d0bd7b6-62c5-4d20-8a95-897ed2ac82c8" providerId="ADAL" clId="{F60E015C-3B3E-44E7-A8FE-82E6FB3E4C55}" dt="2022-06-16T06:03:22.295" v="9805" actId="478"/>
          <ac:picMkLst>
            <pc:docMk/>
            <pc:sldMk cId="2211356978" sldId="347"/>
            <ac:picMk id="6" creationId="{610F6CFB-6D53-FC4C-7819-51F41E84CE00}"/>
          </ac:picMkLst>
        </pc:picChg>
        <pc:picChg chg="add mod ord">
          <ac:chgData name="JOLLY HANS  FRANKLE" userId="0d0bd7b6-62c5-4d20-8a95-897ed2ac82c8" providerId="ADAL" clId="{F60E015C-3B3E-44E7-A8FE-82E6FB3E4C55}" dt="2022-06-16T06:03:32.065" v="9822" actId="1035"/>
          <ac:picMkLst>
            <pc:docMk/>
            <pc:sldMk cId="2211356978" sldId="347"/>
            <ac:picMk id="8" creationId="{6A343E90-2AD1-04AE-9673-603735887C64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2211356978" sldId="347"/>
            <ac:inkMk id="9" creationId="{A7BB6167-EC01-7522-DC27-DB5E00A3B2E8}"/>
          </ac:inkMkLst>
        </pc:inkChg>
      </pc:sldChg>
      <pc:sldChg chg="add del">
        <pc:chgData name="JOLLY HANS  FRANKLE" userId="0d0bd7b6-62c5-4d20-8a95-897ed2ac82c8" providerId="ADAL" clId="{F60E015C-3B3E-44E7-A8FE-82E6FB3E4C55}" dt="2022-06-16T06:04:54.288" v="9915" actId="47"/>
        <pc:sldMkLst>
          <pc:docMk/>
          <pc:sldMk cId="3443503654" sldId="348"/>
        </pc:sldMkLst>
      </pc:sldChg>
      <pc:sldChg chg="addSp delSp modSp add mod">
        <pc:chgData name="JOLLY HANS  FRANKLE" userId="0d0bd7b6-62c5-4d20-8a95-897ed2ac82c8" providerId="ADAL" clId="{F60E015C-3B3E-44E7-A8FE-82E6FB3E4C55}" dt="2022-06-16T06:10:24.555" v="10491" actId="1076"/>
        <pc:sldMkLst>
          <pc:docMk/>
          <pc:sldMk cId="3493853901" sldId="348"/>
        </pc:sldMkLst>
        <pc:spChg chg="add del">
          <ac:chgData name="JOLLY HANS  FRANKLE" userId="0d0bd7b6-62c5-4d20-8a95-897ed2ac82c8" providerId="ADAL" clId="{F60E015C-3B3E-44E7-A8FE-82E6FB3E4C55}" dt="2022-06-16T06:05:58.220" v="10001" actId="478"/>
          <ac:spMkLst>
            <pc:docMk/>
            <pc:sldMk cId="3493853901" sldId="348"/>
            <ac:spMk id="2" creationId="{D48B96D2-3282-C9FD-19F7-155E36934CC8}"/>
          </ac:spMkLst>
        </pc:spChg>
        <pc:spChg chg="mod">
          <ac:chgData name="JOLLY HANS  FRANKLE" userId="0d0bd7b6-62c5-4d20-8a95-897ed2ac82c8" providerId="ADAL" clId="{F60E015C-3B3E-44E7-A8FE-82E6FB3E4C55}" dt="2022-06-16T06:08:34.331" v="10229" actId="14100"/>
          <ac:spMkLst>
            <pc:docMk/>
            <pc:sldMk cId="3493853901" sldId="348"/>
            <ac:spMk id="3" creationId="{97655C77-DB9A-031B-D5AA-112744B85B03}"/>
          </ac:spMkLst>
        </pc:spChg>
        <pc:spChg chg="add del mod">
          <ac:chgData name="JOLLY HANS  FRANKLE" userId="0d0bd7b6-62c5-4d20-8a95-897ed2ac82c8" providerId="ADAL" clId="{F60E015C-3B3E-44E7-A8FE-82E6FB3E4C55}" dt="2022-06-16T06:05:56.718" v="10000" actId="478"/>
          <ac:spMkLst>
            <pc:docMk/>
            <pc:sldMk cId="3493853901" sldId="348"/>
            <ac:spMk id="5" creationId="{3BFEF6D8-C973-A7AD-E346-B55786A4C112}"/>
          </ac:spMkLst>
        </pc:spChg>
        <pc:spChg chg="add del mod">
          <ac:chgData name="JOLLY HANS  FRANKLE" userId="0d0bd7b6-62c5-4d20-8a95-897ed2ac82c8" providerId="ADAL" clId="{F60E015C-3B3E-44E7-A8FE-82E6FB3E4C55}" dt="2022-06-16T06:06:00.196" v="10002" actId="478"/>
          <ac:spMkLst>
            <pc:docMk/>
            <pc:sldMk cId="3493853901" sldId="348"/>
            <ac:spMk id="8" creationId="{4EED2881-B119-E8E0-1B4D-8CD3EF342010}"/>
          </ac:spMkLst>
        </pc:spChg>
        <pc:spChg chg="mod">
          <ac:chgData name="JOLLY HANS  FRANKLE" userId="0d0bd7b6-62c5-4d20-8a95-897ed2ac82c8" providerId="ADAL" clId="{F60E015C-3B3E-44E7-A8FE-82E6FB3E4C55}" dt="2022-06-16T06:10:21.267" v="10490" actId="20577"/>
          <ac:spMkLst>
            <pc:docMk/>
            <pc:sldMk cId="3493853901" sldId="348"/>
            <ac:spMk id="10" creationId="{D616625B-39AC-43BE-23C5-CCDF7094E2C5}"/>
          </ac:spMkLst>
        </pc:spChg>
        <pc:spChg chg="del">
          <ac:chgData name="JOLLY HANS  FRANKLE" userId="0d0bd7b6-62c5-4d20-8a95-897ed2ac82c8" providerId="ADAL" clId="{F60E015C-3B3E-44E7-A8FE-82E6FB3E4C55}" dt="2022-06-16T06:05:29.956" v="9992" actId="478"/>
          <ac:spMkLst>
            <pc:docMk/>
            <pc:sldMk cId="3493853901" sldId="348"/>
            <ac:spMk id="12" creationId="{1EB1C1A5-B531-DA96-5E7D-E8184BCE939E}"/>
          </ac:spMkLst>
        </pc:spChg>
        <pc:spChg chg="add del">
          <ac:chgData name="JOLLY HANS  FRANKLE" userId="0d0bd7b6-62c5-4d20-8a95-897ed2ac82c8" providerId="ADAL" clId="{F60E015C-3B3E-44E7-A8FE-82E6FB3E4C55}" dt="2022-06-16T06:06:01.825" v="10003" actId="478"/>
          <ac:spMkLst>
            <pc:docMk/>
            <pc:sldMk cId="3493853901" sldId="348"/>
            <ac:spMk id="13" creationId="{06605402-E0AE-2085-9394-9C543B340273}"/>
          </ac:spMkLst>
        </pc:spChg>
        <pc:graphicFrameChg chg="add mod modGraphic">
          <ac:chgData name="JOLLY HANS  FRANKLE" userId="0d0bd7b6-62c5-4d20-8a95-897ed2ac82c8" providerId="ADAL" clId="{F60E015C-3B3E-44E7-A8FE-82E6FB3E4C55}" dt="2022-06-16T06:10:24.555" v="10491" actId="1076"/>
          <ac:graphicFrameMkLst>
            <pc:docMk/>
            <pc:sldMk cId="3493853901" sldId="348"/>
            <ac:graphicFrameMk id="9" creationId="{6F1F2F1B-C709-C78D-D370-4CBB4A78B089}"/>
          </ac:graphicFrameMkLst>
        </pc:graphicFrameChg>
        <pc:graphicFrameChg chg="del mod">
          <ac:chgData name="JOLLY HANS  FRANKLE" userId="0d0bd7b6-62c5-4d20-8a95-897ed2ac82c8" providerId="ADAL" clId="{F60E015C-3B3E-44E7-A8FE-82E6FB3E4C55}" dt="2022-06-16T06:05:45.082" v="9994" actId="478"/>
          <ac:graphicFrameMkLst>
            <pc:docMk/>
            <pc:sldMk cId="3493853901" sldId="348"/>
            <ac:graphicFrameMk id="11" creationId="{9A4E670F-9AC2-B311-8BFF-770C7146BBA8}"/>
          </ac:graphicFrameMkLst>
        </pc:graphicFrameChg>
        <pc:picChg chg="add del">
          <ac:chgData name="JOLLY HANS  FRANKLE" userId="0d0bd7b6-62c5-4d20-8a95-897ed2ac82c8" providerId="ADAL" clId="{F60E015C-3B3E-44E7-A8FE-82E6FB3E4C55}" dt="2022-06-16T06:05:58.220" v="10001" actId="478"/>
          <ac:picMkLst>
            <pc:docMk/>
            <pc:sldMk cId="3493853901" sldId="348"/>
            <ac:picMk id="6" creationId="{709DE060-CF1F-5D83-F1B3-6D5B9B5FFFEF}"/>
          </ac:picMkLst>
        </pc:picChg>
      </pc:sldChg>
      <pc:sldChg chg="modSp add mod">
        <pc:chgData name="JOLLY HANS  FRANKLE" userId="0d0bd7b6-62c5-4d20-8a95-897ed2ac82c8" providerId="ADAL" clId="{F60E015C-3B3E-44E7-A8FE-82E6FB3E4C55}" dt="2022-06-16T08:21:31.904" v="12572" actId="14100"/>
        <pc:sldMkLst>
          <pc:docMk/>
          <pc:sldMk cId="625957276" sldId="349"/>
        </pc:sldMkLst>
        <pc:spChg chg="mod">
          <ac:chgData name="JOLLY HANS  FRANKLE" userId="0d0bd7b6-62c5-4d20-8a95-897ed2ac82c8" providerId="ADAL" clId="{F60E015C-3B3E-44E7-A8FE-82E6FB3E4C55}" dt="2022-06-16T06:20:32.026" v="10587" actId="113"/>
          <ac:spMkLst>
            <pc:docMk/>
            <pc:sldMk cId="625957276" sldId="349"/>
            <ac:spMk id="3" creationId="{97655C77-DB9A-031B-D5AA-112744B85B03}"/>
          </ac:spMkLst>
        </pc:spChg>
        <pc:spChg chg="mod">
          <ac:chgData name="JOLLY HANS  FRANKLE" userId="0d0bd7b6-62c5-4d20-8a95-897ed2ac82c8" providerId="ADAL" clId="{F60E015C-3B3E-44E7-A8FE-82E6FB3E4C55}" dt="2022-06-16T08:21:31.904" v="12572" actId="14100"/>
          <ac:spMkLst>
            <pc:docMk/>
            <pc:sldMk cId="625957276" sldId="349"/>
            <ac:spMk id="10" creationId="{D616625B-39AC-43BE-23C5-CCDF7094E2C5}"/>
          </ac:spMkLst>
        </pc:spChg>
        <pc:graphicFrameChg chg="mod">
          <ac:chgData name="JOLLY HANS  FRANKLE" userId="0d0bd7b6-62c5-4d20-8a95-897ed2ac82c8" providerId="ADAL" clId="{F60E015C-3B3E-44E7-A8FE-82E6FB3E4C55}" dt="2022-06-16T06:10:48.003" v="10529" actId="1036"/>
          <ac:graphicFrameMkLst>
            <pc:docMk/>
            <pc:sldMk cId="625957276" sldId="349"/>
            <ac:graphicFrameMk id="9" creationId="{6F1F2F1B-C709-C78D-D370-4CBB4A78B089}"/>
          </ac:graphicFrameMkLst>
        </pc:graphicFrameChg>
      </pc:sldChg>
      <pc:sldChg chg="addSp del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1952339161" sldId="350"/>
        </pc:sldMkLst>
        <pc:spChg chg="mod">
          <ac:chgData name="JOLLY HANS  FRANKLE" userId="0d0bd7b6-62c5-4d20-8a95-897ed2ac82c8" providerId="ADAL" clId="{F60E015C-3B3E-44E7-A8FE-82E6FB3E4C55}" dt="2022-06-16T06:20:42.689" v="10601" actId="1036"/>
          <ac:spMkLst>
            <pc:docMk/>
            <pc:sldMk cId="1952339161" sldId="350"/>
            <ac:spMk id="3" creationId="{97655C77-DB9A-031B-D5AA-112744B85B03}"/>
          </ac:spMkLst>
        </pc:spChg>
        <pc:spChg chg="del mod">
          <ac:chgData name="JOLLY HANS  FRANKLE" userId="0d0bd7b6-62c5-4d20-8a95-897ed2ac82c8" providerId="ADAL" clId="{F60E015C-3B3E-44E7-A8FE-82E6FB3E4C55}" dt="2022-06-16T06:19:22.625" v="10572" actId="478"/>
          <ac:spMkLst>
            <pc:docMk/>
            <pc:sldMk cId="1952339161" sldId="350"/>
            <ac:spMk id="10" creationId="{D616625B-39AC-43BE-23C5-CCDF7094E2C5}"/>
          </ac:spMkLst>
        </pc:spChg>
        <pc:spChg chg="add mod">
          <ac:chgData name="JOLLY HANS  FRANKLE" userId="0d0bd7b6-62c5-4d20-8a95-897ed2ac82c8" providerId="ADAL" clId="{F60E015C-3B3E-44E7-A8FE-82E6FB3E4C55}" dt="2022-06-16T06:21:24.509" v="10632" actId="20577"/>
          <ac:spMkLst>
            <pc:docMk/>
            <pc:sldMk cId="1952339161" sldId="350"/>
            <ac:spMk id="11" creationId="{B76D4E09-F406-259A-A26E-ED10B1AF63F0}"/>
          </ac:spMkLst>
        </pc:spChg>
        <pc:spChg chg="add mod">
          <ac:chgData name="JOLLY HANS  FRANKLE" userId="0d0bd7b6-62c5-4d20-8a95-897ed2ac82c8" providerId="ADAL" clId="{F60E015C-3B3E-44E7-A8FE-82E6FB3E4C55}" dt="2022-06-16T06:22:18.965" v="10664" actId="1035"/>
          <ac:spMkLst>
            <pc:docMk/>
            <pc:sldMk cId="1952339161" sldId="350"/>
            <ac:spMk id="13" creationId="{456FAF96-4CC1-B8DC-0842-742C8275BB5F}"/>
          </ac:spMkLst>
        </pc:spChg>
        <pc:spChg chg="add del mod">
          <ac:chgData name="JOLLY HANS  FRANKLE" userId="0d0bd7b6-62c5-4d20-8a95-897ed2ac82c8" providerId="ADAL" clId="{F60E015C-3B3E-44E7-A8FE-82E6FB3E4C55}" dt="2022-06-16T06:22:22.061" v="10668"/>
          <ac:spMkLst>
            <pc:docMk/>
            <pc:sldMk cId="1952339161" sldId="350"/>
            <ac:spMk id="14" creationId="{8F824E05-B64D-4F4C-B89A-A58583C985CC}"/>
          </ac:spMkLst>
        </pc:spChg>
        <pc:graphicFrameChg chg="del">
          <ac:chgData name="JOLLY HANS  FRANKLE" userId="0d0bd7b6-62c5-4d20-8a95-897ed2ac82c8" providerId="ADAL" clId="{F60E015C-3B3E-44E7-A8FE-82E6FB3E4C55}" dt="2022-06-16T06:12:02.128" v="10547" actId="478"/>
          <ac:graphicFrameMkLst>
            <pc:docMk/>
            <pc:sldMk cId="1952339161" sldId="350"/>
            <ac:graphicFrameMk id="9" creationId="{6F1F2F1B-C709-C78D-D370-4CBB4A78B089}"/>
          </ac:graphicFrameMkLst>
        </pc:graphicFrameChg>
        <pc:graphicFrameChg chg="add mod modGraphic">
          <ac:chgData name="JOLLY HANS  FRANKLE" userId="0d0bd7b6-62c5-4d20-8a95-897ed2ac82c8" providerId="ADAL" clId="{F60E015C-3B3E-44E7-A8FE-82E6FB3E4C55}" dt="2022-06-16T06:22:06.520" v="10649" actId="1036"/>
          <ac:graphicFrameMkLst>
            <pc:docMk/>
            <pc:sldMk cId="1952339161" sldId="350"/>
            <ac:graphicFrameMk id="12" creationId="{77386566-75FD-4C92-3706-924E3AEF0822}"/>
          </ac:graphicFrameMkLst>
        </pc:graphicFrameChg>
        <pc:picChg chg="add del mod">
          <ac:chgData name="JOLLY HANS  FRANKLE" userId="0d0bd7b6-62c5-4d20-8a95-897ed2ac82c8" providerId="ADAL" clId="{F60E015C-3B3E-44E7-A8FE-82E6FB3E4C55}" dt="2022-06-16T06:19:22.625" v="10572" actId="478"/>
          <ac:picMkLst>
            <pc:docMk/>
            <pc:sldMk cId="1952339161" sldId="350"/>
            <ac:picMk id="4" creationId="{D329CFE7-4D28-C8FE-24A5-C1C90C05717D}"/>
          </ac:picMkLst>
        </pc:picChg>
        <pc:picChg chg="add mod modCrop">
          <ac:chgData name="JOLLY HANS  FRANKLE" userId="0d0bd7b6-62c5-4d20-8a95-897ed2ac82c8" providerId="ADAL" clId="{F60E015C-3B3E-44E7-A8FE-82E6FB3E4C55}" dt="2022-06-16T06:20:17.930" v="10581" actId="1076"/>
          <ac:picMkLst>
            <pc:docMk/>
            <pc:sldMk cId="1952339161" sldId="350"/>
            <ac:picMk id="6" creationId="{3AA19F09-69B2-BB4D-F3EC-75ADA3A0E769}"/>
          </ac:picMkLst>
        </pc:picChg>
        <pc:picChg chg="add mod">
          <ac:chgData name="JOLLY HANS  FRANKLE" userId="0d0bd7b6-62c5-4d20-8a95-897ed2ac82c8" providerId="ADAL" clId="{F60E015C-3B3E-44E7-A8FE-82E6FB3E4C55}" dt="2022-06-16T06:20:17.930" v="10581" actId="1076"/>
          <ac:picMkLst>
            <pc:docMk/>
            <pc:sldMk cId="1952339161" sldId="350"/>
            <ac:picMk id="8" creationId="{92EC84C7-0F88-CDA5-4689-7718BC24ABAF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1952339161" sldId="350"/>
            <ac:inkMk id="15" creationId="{078E3645-A925-9C85-0A96-DA4456566EA3}"/>
          </ac:inkMkLst>
        </pc:inkChg>
      </pc:sldChg>
      <pc:sldChg chg="add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2230401882" sldId="351"/>
        </pc:sldMkLst>
        <pc:spChg chg="add mod">
          <ac:chgData name="JOLLY HANS  FRANKLE" userId="0d0bd7b6-62c5-4d20-8a95-897ed2ac82c8" providerId="ADAL" clId="{F60E015C-3B3E-44E7-A8FE-82E6FB3E4C55}" dt="2022-06-16T06:23:03.734" v="10693" actId="1035"/>
          <ac:spMkLst>
            <pc:docMk/>
            <pc:sldMk cId="2230401882" sldId="351"/>
            <ac:spMk id="9" creationId="{4ED77A7F-4DB5-BCE7-2DE1-DBE1F5A43DCD}"/>
          </ac:spMkLst>
        </pc:spChg>
        <pc:spChg chg="mod">
          <ac:chgData name="JOLLY HANS  FRANKLE" userId="0d0bd7b6-62c5-4d20-8a95-897ed2ac82c8" providerId="ADAL" clId="{F60E015C-3B3E-44E7-A8FE-82E6FB3E4C55}" dt="2022-06-16T06:22:29.124" v="10674" actId="20577"/>
          <ac:spMkLst>
            <pc:docMk/>
            <pc:sldMk cId="2230401882" sldId="351"/>
            <ac:spMk id="11" creationId="{B76D4E09-F406-259A-A26E-ED10B1AF63F0}"/>
          </ac:spMkLst>
        </pc:spChg>
        <pc:spChg chg="mod">
          <ac:chgData name="JOLLY HANS  FRANKLE" userId="0d0bd7b6-62c5-4d20-8a95-897ed2ac82c8" providerId="ADAL" clId="{F60E015C-3B3E-44E7-A8FE-82E6FB3E4C55}" dt="2022-06-16T06:22:36.603" v="10678" actId="14100"/>
          <ac:spMkLst>
            <pc:docMk/>
            <pc:sldMk cId="2230401882" sldId="351"/>
            <ac:spMk id="13" creationId="{456FAF96-4CC1-B8DC-0842-742C8275BB5F}"/>
          </ac:spMkLst>
        </pc:spChg>
        <pc:graphicFrameChg chg="modGraphic">
          <ac:chgData name="JOLLY HANS  FRANKLE" userId="0d0bd7b6-62c5-4d20-8a95-897ed2ac82c8" providerId="ADAL" clId="{F60E015C-3B3E-44E7-A8FE-82E6FB3E4C55}" dt="2022-06-16T06:22:49.802" v="10681" actId="20577"/>
          <ac:graphicFrameMkLst>
            <pc:docMk/>
            <pc:sldMk cId="2230401882" sldId="351"/>
            <ac:graphicFrameMk id="12" creationId="{77386566-75FD-4C92-3706-924E3AEF0822}"/>
          </ac:graphicFrameMkLst>
        </pc:graphicFrame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2230401882" sldId="351"/>
            <ac:inkMk id="2" creationId="{803DD90D-4D87-9DE8-3054-33F0497F4455}"/>
          </ac:inkMkLst>
        </pc:inkChg>
      </pc:sldChg>
      <pc:sldChg chg="add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3029457383" sldId="352"/>
        </pc:sldMkLst>
        <pc:spChg chg="mod">
          <ac:chgData name="JOLLY HANS  FRANKLE" userId="0d0bd7b6-62c5-4d20-8a95-897ed2ac82c8" providerId="ADAL" clId="{F60E015C-3B3E-44E7-A8FE-82E6FB3E4C55}" dt="2022-06-16T06:24:02.802" v="10710" actId="1035"/>
          <ac:spMkLst>
            <pc:docMk/>
            <pc:sldMk cId="3029457383" sldId="352"/>
            <ac:spMk id="9" creationId="{4ED77A7F-4DB5-BCE7-2DE1-DBE1F5A43DCD}"/>
          </ac:spMkLst>
        </pc:spChg>
        <pc:spChg chg="add mod">
          <ac:chgData name="JOLLY HANS  FRANKLE" userId="0d0bd7b6-62c5-4d20-8a95-897ed2ac82c8" providerId="ADAL" clId="{F60E015C-3B3E-44E7-A8FE-82E6FB3E4C55}" dt="2022-06-16T06:35:51.602" v="10926" actId="14100"/>
          <ac:spMkLst>
            <pc:docMk/>
            <pc:sldMk cId="3029457383" sldId="352"/>
            <ac:spMk id="10" creationId="{37094C19-993A-B53F-8CB8-132CFC985845}"/>
          </ac:spMkLst>
        </pc:spChg>
        <pc:spChg chg="mod">
          <ac:chgData name="JOLLY HANS  FRANKLE" userId="0d0bd7b6-62c5-4d20-8a95-897ed2ac82c8" providerId="ADAL" clId="{F60E015C-3B3E-44E7-A8FE-82E6FB3E4C55}" dt="2022-06-16T06:23:54.527" v="10704" actId="20577"/>
          <ac:spMkLst>
            <pc:docMk/>
            <pc:sldMk cId="3029457383" sldId="352"/>
            <ac:spMk id="11" creationId="{B76D4E09-F406-259A-A26E-ED10B1AF63F0}"/>
          </ac:spMkLst>
        </pc:spChg>
        <pc:spChg chg="mod">
          <ac:chgData name="JOLLY HANS  FRANKLE" userId="0d0bd7b6-62c5-4d20-8a95-897ed2ac82c8" providerId="ADAL" clId="{F60E015C-3B3E-44E7-A8FE-82E6FB3E4C55}" dt="2022-06-16T06:23:45.383" v="10700" actId="1036"/>
          <ac:spMkLst>
            <pc:docMk/>
            <pc:sldMk cId="3029457383" sldId="352"/>
            <ac:spMk id="13" creationId="{456FAF96-4CC1-B8DC-0842-742C8275BB5F}"/>
          </ac:spMkLst>
        </pc:spChg>
        <pc:graphicFrameChg chg="modGraphic">
          <ac:chgData name="JOLLY HANS  FRANKLE" userId="0d0bd7b6-62c5-4d20-8a95-897ed2ac82c8" providerId="ADAL" clId="{F60E015C-3B3E-44E7-A8FE-82E6FB3E4C55}" dt="2022-06-16T06:35:54.803" v="10931" actId="20577"/>
          <ac:graphicFrameMkLst>
            <pc:docMk/>
            <pc:sldMk cId="3029457383" sldId="352"/>
            <ac:graphicFrameMk id="12" creationId="{77386566-75FD-4C92-3706-924E3AEF0822}"/>
          </ac:graphicFrameMkLst>
        </pc:graphicFrame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3029457383" sldId="352"/>
            <ac:inkMk id="2" creationId="{9B186795-13EC-242D-7194-592EAD1F304F}"/>
          </ac:inkMkLst>
        </pc:inkChg>
      </pc:sldChg>
      <pc:sldChg chg="add del">
        <pc:chgData name="JOLLY HANS  FRANKLE" userId="0d0bd7b6-62c5-4d20-8a95-897ed2ac82c8" providerId="ADAL" clId="{F60E015C-3B3E-44E7-A8FE-82E6FB3E4C55}" dt="2022-06-16T06:35:35.445" v="10916" actId="47"/>
        <pc:sldMkLst>
          <pc:docMk/>
          <pc:sldMk cId="2612859660" sldId="353"/>
        </pc:sldMkLst>
      </pc:sldChg>
      <pc:sldChg chg="addSp del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2778884688" sldId="354"/>
        </pc:sldMkLst>
        <pc:spChg chg="mod">
          <ac:chgData name="JOLLY HANS  FRANKLE" userId="0d0bd7b6-62c5-4d20-8a95-897ed2ac82c8" providerId="ADAL" clId="{F60E015C-3B3E-44E7-A8FE-82E6FB3E4C55}" dt="2022-06-16T06:26:04.558" v="10751" actId="20577"/>
          <ac:spMkLst>
            <pc:docMk/>
            <pc:sldMk cId="2778884688" sldId="354"/>
            <ac:spMk id="3" creationId="{97655C77-DB9A-031B-D5AA-112744B85B03}"/>
          </ac:spMkLst>
        </pc:spChg>
        <pc:spChg chg="del">
          <ac:chgData name="JOLLY HANS  FRANKLE" userId="0d0bd7b6-62c5-4d20-8a95-897ed2ac82c8" providerId="ADAL" clId="{F60E015C-3B3E-44E7-A8FE-82E6FB3E4C55}" dt="2022-06-16T06:25:58.410" v="10733" actId="478"/>
          <ac:spMkLst>
            <pc:docMk/>
            <pc:sldMk cId="2778884688" sldId="354"/>
            <ac:spMk id="9" creationId="{4ED77A7F-4DB5-BCE7-2DE1-DBE1F5A43DCD}"/>
          </ac:spMkLst>
        </pc:spChg>
        <pc:spChg chg="mod">
          <ac:chgData name="JOLLY HANS  FRANKLE" userId="0d0bd7b6-62c5-4d20-8a95-897ed2ac82c8" providerId="ADAL" clId="{F60E015C-3B3E-44E7-A8FE-82E6FB3E4C55}" dt="2022-06-16T06:26:22.407" v="10783" actId="20577"/>
          <ac:spMkLst>
            <pc:docMk/>
            <pc:sldMk cId="2778884688" sldId="354"/>
            <ac:spMk id="11" creationId="{B76D4E09-F406-259A-A26E-ED10B1AF63F0}"/>
          </ac:spMkLst>
        </pc:spChg>
        <pc:spChg chg="del">
          <ac:chgData name="JOLLY HANS  FRANKLE" userId="0d0bd7b6-62c5-4d20-8a95-897ed2ac82c8" providerId="ADAL" clId="{F60E015C-3B3E-44E7-A8FE-82E6FB3E4C55}" dt="2022-06-16T06:25:59.178" v="10734" actId="478"/>
          <ac:spMkLst>
            <pc:docMk/>
            <pc:sldMk cId="2778884688" sldId="354"/>
            <ac:spMk id="13" creationId="{456FAF96-4CC1-B8DC-0842-742C8275BB5F}"/>
          </ac:spMkLst>
        </pc:spChg>
        <pc:spChg chg="add del mod">
          <ac:chgData name="JOLLY HANS  FRANKLE" userId="0d0bd7b6-62c5-4d20-8a95-897ed2ac82c8" providerId="ADAL" clId="{F60E015C-3B3E-44E7-A8FE-82E6FB3E4C55}" dt="2022-06-16T06:30:44.124" v="10834"/>
          <ac:spMkLst>
            <pc:docMk/>
            <pc:sldMk cId="2778884688" sldId="354"/>
            <ac:spMk id="14" creationId="{43983F50-CF20-8E79-C151-F38DF9A14685}"/>
          </ac:spMkLst>
        </pc:spChg>
        <pc:spChg chg="add del mod">
          <ac:chgData name="JOLLY HANS  FRANKLE" userId="0d0bd7b6-62c5-4d20-8a95-897ed2ac82c8" providerId="ADAL" clId="{F60E015C-3B3E-44E7-A8FE-82E6FB3E4C55}" dt="2022-06-16T06:30:44.124" v="10834"/>
          <ac:spMkLst>
            <pc:docMk/>
            <pc:sldMk cId="2778884688" sldId="354"/>
            <ac:spMk id="15" creationId="{44B12251-E49C-F619-A22C-B8B4BFB5DF00}"/>
          </ac:spMkLst>
        </pc:spChg>
        <pc:spChg chg="add del mod">
          <ac:chgData name="JOLLY HANS  FRANKLE" userId="0d0bd7b6-62c5-4d20-8a95-897ed2ac82c8" providerId="ADAL" clId="{F60E015C-3B3E-44E7-A8FE-82E6FB3E4C55}" dt="2022-06-16T06:30:44.124" v="10834"/>
          <ac:spMkLst>
            <pc:docMk/>
            <pc:sldMk cId="2778884688" sldId="354"/>
            <ac:spMk id="16" creationId="{AE625561-C4C1-DFAF-CBDE-2D3C9F6C62D9}"/>
          </ac:spMkLst>
        </pc:spChg>
        <pc:graphicFrameChg chg="add mod modGraphic">
          <ac:chgData name="JOLLY HANS  FRANKLE" userId="0d0bd7b6-62c5-4d20-8a95-897ed2ac82c8" providerId="ADAL" clId="{F60E015C-3B3E-44E7-A8FE-82E6FB3E4C55}" dt="2022-06-16T06:37:15.538" v="10951" actId="207"/>
          <ac:graphicFrameMkLst>
            <pc:docMk/>
            <pc:sldMk cId="2778884688" sldId="354"/>
            <ac:graphicFrameMk id="10" creationId="{E8CB82E9-B1F9-8373-8717-1F30B9FC49E1}"/>
          </ac:graphicFrameMkLst>
        </pc:graphicFrameChg>
        <pc:graphicFrameChg chg="del">
          <ac:chgData name="JOLLY HANS  FRANKLE" userId="0d0bd7b6-62c5-4d20-8a95-897ed2ac82c8" providerId="ADAL" clId="{F60E015C-3B3E-44E7-A8FE-82E6FB3E4C55}" dt="2022-06-16T06:26:16.874" v="10752" actId="478"/>
          <ac:graphicFrameMkLst>
            <pc:docMk/>
            <pc:sldMk cId="2778884688" sldId="354"/>
            <ac:graphicFrameMk id="12" creationId="{77386566-75FD-4C92-3706-924E3AEF0822}"/>
          </ac:graphicFrameMkLst>
        </pc:graphicFrameChg>
        <pc:picChg chg="add del mod">
          <ac:chgData name="JOLLY HANS  FRANKLE" userId="0d0bd7b6-62c5-4d20-8a95-897ed2ac82c8" providerId="ADAL" clId="{F60E015C-3B3E-44E7-A8FE-82E6FB3E4C55}" dt="2022-06-16T06:30:40.717" v="10832" actId="478"/>
          <ac:picMkLst>
            <pc:docMk/>
            <pc:sldMk cId="2778884688" sldId="354"/>
            <ac:picMk id="2" creationId="{CE5F0CE9-8B8F-297A-1EFB-E68ADE3B72CF}"/>
          </ac:picMkLst>
        </pc:picChg>
        <pc:picChg chg="add del mod">
          <ac:chgData name="JOLLY HANS  FRANKLE" userId="0d0bd7b6-62c5-4d20-8a95-897ed2ac82c8" providerId="ADAL" clId="{F60E015C-3B3E-44E7-A8FE-82E6FB3E4C55}" dt="2022-06-16T06:32:41.644" v="10841" actId="478"/>
          <ac:picMkLst>
            <pc:docMk/>
            <pc:sldMk cId="2778884688" sldId="354"/>
            <ac:picMk id="4" creationId="{64A5CCB5-2C56-94B0-6745-895CA8B1CA67}"/>
          </ac:picMkLst>
        </pc:picChg>
        <pc:picChg chg="del">
          <ac:chgData name="JOLLY HANS  FRANKLE" userId="0d0bd7b6-62c5-4d20-8a95-897ed2ac82c8" providerId="ADAL" clId="{F60E015C-3B3E-44E7-A8FE-82E6FB3E4C55}" dt="2022-06-16T06:25:58.410" v="10733" actId="478"/>
          <ac:picMkLst>
            <pc:docMk/>
            <pc:sldMk cId="2778884688" sldId="354"/>
            <ac:picMk id="6" creationId="{3AA19F09-69B2-BB4D-F3EC-75ADA3A0E769}"/>
          </ac:picMkLst>
        </pc:picChg>
        <pc:picChg chg="add mod ord">
          <ac:chgData name="JOLLY HANS  FRANKLE" userId="0d0bd7b6-62c5-4d20-8a95-897ed2ac82c8" providerId="ADAL" clId="{F60E015C-3B3E-44E7-A8FE-82E6FB3E4C55}" dt="2022-06-16T06:32:46.363" v="10842"/>
          <ac:picMkLst>
            <pc:docMk/>
            <pc:sldMk cId="2778884688" sldId="354"/>
            <ac:picMk id="7" creationId="{3A6D8454-7A0C-5C3E-F35A-EE06830D7D8D}"/>
          </ac:picMkLst>
        </pc:picChg>
        <pc:picChg chg="del">
          <ac:chgData name="JOLLY HANS  FRANKLE" userId="0d0bd7b6-62c5-4d20-8a95-897ed2ac82c8" providerId="ADAL" clId="{F60E015C-3B3E-44E7-A8FE-82E6FB3E4C55}" dt="2022-06-16T06:25:58.410" v="10733" actId="478"/>
          <ac:picMkLst>
            <pc:docMk/>
            <pc:sldMk cId="2778884688" sldId="354"/>
            <ac:picMk id="8" creationId="{92EC84C7-0F88-CDA5-4689-7718BC24ABAF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2778884688" sldId="354"/>
            <ac:inkMk id="18" creationId="{2802BCA9-0517-782C-6B93-0AD880CD4092}"/>
          </ac:inkMkLst>
        </pc:inkChg>
        <pc:cxnChg chg="add del mod">
          <ac:chgData name="JOLLY HANS  FRANKLE" userId="0d0bd7b6-62c5-4d20-8a95-897ed2ac82c8" providerId="ADAL" clId="{F60E015C-3B3E-44E7-A8FE-82E6FB3E4C55}" dt="2022-06-16T06:30:44.124" v="10834"/>
          <ac:cxnSpMkLst>
            <pc:docMk/>
            <pc:sldMk cId="2778884688" sldId="354"/>
            <ac:cxnSpMk id="17" creationId="{68AFDD6E-6DD3-A22B-B9DD-77432DC51E99}"/>
          </ac:cxnSpMkLst>
        </pc:cxnChg>
      </pc:sldChg>
      <pc:sldChg chg="addSp del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838394390" sldId="355"/>
        </pc:sldMkLst>
        <pc:spChg chg="mod">
          <ac:chgData name="JOLLY HANS  FRANKLE" userId="0d0bd7b6-62c5-4d20-8a95-897ed2ac82c8" providerId="ADAL" clId="{F60E015C-3B3E-44E7-A8FE-82E6FB3E4C55}" dt="2022-06-16T06:37:41.875" v="10964" actId="14100"/>
          <ac:spMkLst>
            <pc:docMk/>
            <pc:sldMk cId="838394390" sldId="355"/>
            <ac:spMk id="11" creationId="{B76D4E09-F406-259A-A26E-ED10B1AF63F0}"/>
          </ac:spMkLst>
        </pc:spChg>
        <pc:graphicFrameChg chg="modGraphic">
          <ac:chgData name="JOLLY HANS  FRANKLE" userId="0d0bd7b6-62c5-4d20-8a95-897ed2ac82c8" providerId="ADAL" clId="{F60E015C-3B3E-44E7-A8FE-82E6FB3E4C55}" dt="2022-06-16T06:37:26.451" v="10963" actId="20577"/>
          <ac:graphicFrameMkLst>
            <pc:docMk/>
            <pc:sldMk cId="838394390" sldId="355"/>
            <ac:graphicFrameMk id="10" creationId="{E8CB82E9-B1F9-8373-8717-1F30B9FC49E1}"/>
          </ac:graphicFrameMkLst>
        </pc:graphicFrameChg>
        <pc:picChg chg="add mod ord">
          <ac:chgData name="JOLLY HANS  FRANKLE" userId="0d0bd7b6-62c5-4d20-8a95-897ed2ac82c8" providerId="ADAL" clId="{F60E015C-3B3E-44E7-A8FE-82E6FB3E4C55}" dt="2022-06-16T06:33:14.691" v="10848"/>
          <ac:picMkLst>
            <pc:docMk/>
            <pc:sldMk cId="838394390" sldId="355"/>
            <ac:picMk id="4" creationId="{46AD6EF7-A2F6-6C7F-E13F-277374E72D65}"/>
          </ac:picMkLst>
        </pc:picChg>
        <pc:picChg chg="del">
          <ac:chgData name="JOLLY HANS  FRANKLE" userId="0d0bd7b6-62c5-4d20-8a95-897ed2ac82c8" providerId="ADAL" clId="{F60E015C-3B3E-44E7-A8FE-82E6FB3E4C55}" dt="2022-06-16T06:33:06.419" v="10845" actId="478"/>
          <ac:picMkLst>
            <pc:docMk/>
            <pc:sldMk cId="838394390" sldId="355"/>
            <ac:picMk id="7" creationId="{3A6D8454-7A0C-5C3E-F35A-EE06830D7D8D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838394390" sldId="355"/>
            <ac:inkMk id="5" creationId="{CFA77EF9-CA84-B2CF-DC24-545478371E57}"/>
          </ac:inkMkLst>
        </pc:inkChg>
      </pc:sldChg>
      <pc:sldChg chg="modSp add mod">
        <pc:chgData name="JOLLY HANS  FRANKLE" userId="0d0bd7b6-62c5-4d20-8a95-897ed2ac82c8" providerId="ADAL" clId="{F60E015C-3B3E-44E7-A8FE-82E6FB3E4C55}" dt="2022-06-16T06:34:20.471" v="10858" actId="20577"/>
        <pc:sldMkLst>
          <pc:docMk/>
          <pc:sldMk cId="3869120328" sldId="356"/>
        </pc:sldMkLst>
        <pc:spChg chg="mod">
          <ac:chgData name="JOLLY HANS  FRANKLE" userId="0d0bd7b6-62c5-4d20-8a95-897ed2ac82c8" providerId="ADAL" clId="{F60E015C-3B3E-44E7-A8FE-82E6FB3E4C55}" dt="2022-06-16T06:34:20.471" v="10858" actId="20577"/>
          <ac:spMkLst>
            <pc:docMk/>
            <pc:sldMk cId="3869120328" sldId="356"/>
            <ac:spMk id="3" creationId="{8EBAD4D0-5475-14D9-8D66-6D2685BA56BF}"/>
          </ac:spMkLst>
        </pc:spChg>
      </pc:sldChg>
      <pc:sldChg chg="modSp add mod">
        <pc:chgData name="JOLLY HANS  FRANKLE" userId="0d0bd7b6-62c5-4d20-8a95-897ed2ac82c8" providerId="ADAL" clId="{F60E015C-3B3E-44E7-A8FE-82E6FB3E4C55}" dt="2022-06-16T07:57:49.061" v="11291" actId="20577"/>
        <pc:sldMkLst>
          <pc:docMk/>
          <pc:sldMk cId="417752999" sldId="357"/>
        </pc:sldMkLst>
        <pc:spChg chg="mod">
          <ac:chgData name="JOLLY HANS  FRANKLE" userId="0d0bd7b6-62c5-4d20-8a95-897ed2ac82c8" providerId="ADAL" clId="{F60E015C-3B3E-44E7-A8FE-82E6FB3E4C55}" dt="2022-06-16T07:57:49.061" v="11291" actId="20577"/>
          <ac:spMkLst>
            <pc:docMk/>
            <pc:sldMk cId="417752999" sldId="357"/>
            <ac:spMk id="5" creationId="{8CE28A15-B7FF-A717-6557-578472F08F28}"/>
          </ac:spMkLst>
        </pc:spChg>
        <pc:spChg chg="mod">
          <ac:chgData name="JOLLY HANS  FRANKLE" userId="0d0bd7b6-62c5-4d20-8a95-897ed2ac82c8" providerId="ADAL" clId="{F60E015C-3B3E-44E7-A8FE-82E6FB3E4C55}" dt="2022-06-16T06:34:40.419" v="10868" actId="20577"/>
          <ac:spMkLst>
            <pc:docMk/>
            <pc:sldMk cId="417752999" sldId="357"/>
            <ac:spMk id="374" creationId="{00000000-0000-0000-0000-000000000000}"/>
          </ac:spMkLst>
        </pc:spChg>
        <pc:spChg chg="mod">
          <ac:chgData name="JOLLY HANS  FRANKLE" userId="0d0bd7b6-62c5-4d20-8a95-897ed2ac82c8" providerId="ADAL" clId="{F60E015C-3B3E-44E7-A8FE-82E6FB3E4C55}" dt="2022-06-16T06:34:38.450" v="10862" actId="20577"/>
          <ac:spMkLst>
            <pc:docMk/>
            <pc:sldMk cId="417752999" sldId="357"/>
            <ac:spMk id="375" creationId="{00000000-0000-0000-0000-000000000000}"/>
          </ac:spMkLst>
        </pc:spChg>
      </pc:sldChg>
      <pc:sldChg chg="delSp modSp add mod">
        <pc:chgData name="JOLLY HANS  FRANKLE" userId="0d0bd7b6-62c5-4d20-8a95-897ed2ac82c8" providerId="ADAL" clId="{F60E015C-3B3E-44E7-A8FE-82E6FB3E4C55}" dt="2022-06-16T08:59:21.315" v="14354" actId="20578"/>
        <pc:sldMkLst>
          <pc:docMk/>
          <pc:sldMk cId="2752770450" sldId="358"/>
        </pc:sldMkLst>
        <pc:spChg chg="mod">
          <ac:chgData name="JOLLY HANS  FRANKLE" userId="0d0bd7b6-62c5-4d20-8a95-897ed2ac82c8" providerId="ADAL" clId="{F60E015C-3B3E-44E7-A8FE-82E6FB3E4C55}" dt="2022-06-16T08:59:21.315" v="14354" actId="20578"/>
          <ac:spMkLst>
            <pc:docMk/>
            <pc:sldMk cId="2752770450" sldId="358"/>
            <ac:spMk id="380" creationId="{00000000-0000-0000-0000-000000000000}"/>
          </ac:spMkLst>
        </pc:spChg>
        <pc:spChg chg="mod">
          <ac:chgData name="JOLLY HANS  FRANKLE" userId="0d0bd7b6-62c5-4d20-8a95-897ed2ac82c8" providerId="ADAL" clId="{F60E015C-3B3E-44E7-A8FE-82E6FB3E4C55}" dt="2022-06-16T08:59:11.509" v="14352" actId="1035"/>
          <ac:spMkLst>
            <pc:docMk/>
            <pc:sldMk cId="2752770450" sldId="358"/>
            <ac:spMk id="381" creationId="{00000000-0000-0000-0000-000000000000}"/>
          </ac:spMkLst>
        </pc:spChg>
        <pc:graphicFrameChg chg="del">
          <ac:chgData name="JOLLY HANS  FRANKLE" userId="0d0bd7b6-62c5-4d20-8a95-897ed2ac82c8" providerId="ADAL" clId="{F60E015C-3B3E-44E7-A8FE-82E6FB3E4C55}" dt="2022-06-16T08:01:50.033" v="11480" actId="478"/>
          <ac:graphicFrameMkLst>
            <pc:docMk/>
            <pc:sldMk cId="2752770450" sldId="358"/>
            <ac:graphicFrameMk id="3" creationId="{C8917902-8463-5B70-4267-EE300C3A8A01}"/>
          </ac:graphicFrameMkLst>
        </pc:graphicFrameChg>
      </pc:sldChg>
      <pc:sldChg chg="addSp del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1560367337" sldId="359"/>
        </pc:sldMkLst>
        <pc:spChg chg="del">
          <ac:chgData name="JOLLY HANS  FRANKLE" userId="0d0bd7b6-62c5-4d20-8a95-897ed2ac82c8" providerId="ADAL" clId="{F60E015C-3B3E-44E7-A8FE-82E6FB3E4C55}" dt="2022-06-16T08:03:25.796" v="11581" actId="478"/>
          <ac:spMkLst>
            <pc:docMk/>
            <pc:sldMk cId="1560367337" sldId="359"/>
            <ac:spMk id="2" creationId="{D48B96D2-3282-C9FD-19F7-155E36934CC8}"/>
          </ac:spMkLst>
        </pc:spChg>
        <pc:spChg chg="mod">
          <ac:chgData name="JOLLY HANS  FRANKLE" userId="0d0bd7b6-62c5-4d20-8a95-897ed2ac82c8" providerId="ADAL" clId="{F60E015C-3B3E-44E7-A8FE-82E6FB3E4C55}" dt="2022-06-16T08:01:58.649" v="11487" actId="20577"/>
          <ac:spMkLst>
            <pc:docMk/>
            <pc:sldMk cId="1560367337" sldId="359"/>
            <ac:spMk id="3" creationId="{97655C77-DB9A-031B-D5AA-112744B85B03}"/>
          </ac:spMkLst>
        </pc:spChg>
        <pc:spChg chg="add del mod">
          <ac:chgData name="JOLLY HANS  FRANKLE" userId="0d0bd7b6-62c5-4d20-8a95-897ed2ac82c8" providerId="ADAL" clId="{F60E015C-3B3E-44E7-A8FE-82E6FB3E4C55}" dt="2022-06-16T08:03:28.958" v="11582" actId="478"/>
          <ac:spMkLst>
            <pc:docMk/>
            <pc:sldMk cId="1560367337" sldId="359"/>
            <ac:spMk id="6" creationId="{0026F4FE-5257-0F75-6500-CC472D9C0335}"/>
          </ac:spMkLst>
        </pc:spChg>
        <pc:spChg chg="mod">
          <ac:chgData name="JOLLY HANS  FRANKLE" userId="0d0bd7b6-62c5-4d20-8a95-897ed2ac82c8" providerId="ADAL" clId="{F60E015C-3B3E-44E7-A8FE-82E6FB3E4C55}" dt="2022-06-16T08:07:24.759" v="11954" actId="1076"/>
          <ac:spMkLst>
            <pc:docMk/>
            <pc:sldMk cId="1560367337" sldId="359"/>
            <ac:spMk id="10" creationId="{D616625B-39AC-43BE-23C5-CCDF7094E2C5}"/>
          </ac:spMkLst>
        </pc:spChg>
        <pc:spChg chg="del">
          <ac:chgData name="JOLLY HANS  FRANKLE" userId="0d0bd7b6-62c5-4d20-8a95-897ed2ac82c8" providerId="ADAL" clId="{F60E015C-3B3E-44E7-A8FE-82E6FB3E4C55}" dt="2022-06-16T08:03:25.796" v="11581" actId="478"/>
          <ac:spMkLst>
            <pc:docMk/>
            <pc:sldMk cId="1560367337" sldId="359"/>
            <ac:spMk id="12" creationId="{1EB1C1A5-B531-DA96-5E7D-E8184BCE939E}"/>
          </ac:spMkLst>
        </pc:spChg>
        <pc:spChg chg="add mod">
          <ac:chgData name="JOLLY HANS  FRANKLE" userId="0d0bd7b6-62c5-4d20-8a95-897ed2ac82c8" providerId="ADAL" clId="{F60E015C-3B3E-44E7-A8FE-82E6FB3E4C55}" dt="2022-06-16T08:07:24.759" v="11954" actId="1076"/>
          <ac:spMkLst>
            <pc:docMk/>
            <pc:sldMk cId="1560367337" sldId="359"/>
            <ac:spMk id="13" creationId="{4A335300-E3EA-8105-CBBB-DC653CBA3B59}"/>
          </ac:spMkLst>
        </pc:spChg>
        <pc:spChg chg="del">
          <ac:chgData name="JOLLY HANS  FRANKLE" userId="0d0bd7b6-62c5-4d20-8a95-897ed2ac82c8" providerId="ADAL" clId="{F60E015C-3B3E-44E7-A8FE-82E6FB3E4C55}" dt="2022-06-16T08:03:25.796" v="11581" actId="478"/>
          <ac:spMkLst>
            <pc:docMk/>
            <pc:sldMk cId="1560367337" sldId="359"/>
            <ac:spMk id="14" creationId="{0BB85A69-3110-31E5-52FF-4EDDB7317725}"/>
          </ac:spMkLst>
        </pc:spChg>
        <pc:spChg chg="add mod">
          <ac:chgData name="JOLLY HANS  FRANKLE" userId="0d0bd7b6-62c5-4d20-8a95-897ed2ac82c8" providerId="ADAL" clId="{F60E015C-3B3E-44E7-A8FE-82E6FB3E4C55}" dt="2022-06-16T08:09:35.856" v="11980" actId="14100"/>
          <ac:spMkLst>
            <pc:docMk/>
            <pc:sldMk cId="1560367337" sldId="359"/>
            <ac:spMk id="15" creationId="{C2E8DB78-6359-F913-2E13-9786C982246D}"/>
          </ac:spMkLst>
        </pc:spChg>
        <pc:graphicFrameChg chg="del">
          <ac:chgData name="JOLLY HANS  FRANKLE" userId="0d0bd7b6-62c5-4d20-8a95-897ed2ac82c8" providerId="ADAL" clId="{F60E015C-3B3E-44E7-A8FE-82E6FB3E4C55}" dt="2022-06-16T08:03:25.796" v="11581" actId="478"/>
          <ac:graphicFrameMkLst>
            <pc:docMk/>
            <pc:sldMk cId="1560367337" sldId="359"/>
            <ac:graphicFrameMk id="11" creationId="{9A4E670F-9AC2-B311-8BFF-770C7146BBA8}"/>
          </ac:graphicFrameMkLst>
        </pc:graphicFrameChg>
        <pc:picChg chg="del">
          <ac:chgData name="JOLLY HANS  FRANKLE" userId="0d0bd7b6-62c5-4d20-8a95-897ed2ac82c8" providerId="ADAL" clId="{F60E015C-3B3E-44E7-A8FE-82E6FB3E4C55}" dt="2022-06-16T08:03:25.796" v="11581" actId="478"/>
          <ac:picMkLst>
            <pc:docMk/>
            <pc:sldMk cId="1560367337" sldId="359"/>
            <ac:picMk id="5" creationId="{1516CE25-8F3F-3F62-18EC-B83339CCC6C1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1560367337" sldId="359"/>
            <ac:inkMk id="7" creationId="{1B682AEB-B386-6270-2A69-4DCB2E731D9A}"/>
          </ac:inkMkLst>
        </pc:inkChg>
      </pc:sldChg>
      <pc:sldChg chg="addSp del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2937200183" sldId="360"/>
        </pc:sldMkLst>
        <pc:spChg chg="mod">
          <ac:chgData name="JOLLY HANS  FRANKLE" userId="0d0bd7b6-62c5-4d20-8a95-897ed2ac82c8" providerId="ADAL" clId="{F60E015C-3B3E-44E7-A8FE-82E6FB3E4C55}" dt="2022-06-16T08:09:26.208" v="11978" actId="14100"/>
          <ac:spMkLst>
            <pc:docMk/>
            <pc:sldMk cId="2937200183" sldId="360"/>
            <ac:spMk id="3" creationId="{97655C77-DB9A-031B-D5AA-112744B85B03}"/>
          </ac:spMkLst>
        </pc:spChg>
        <pc:spChg chg="add mod">
          <ac:chgData name="JOLLY HANS  FRANKLE" userId="0d0bd7b6-62c5-4d20-8a95-897ed2ac82c8" providerId="ADAL" clId="{F60E015C-3B3E-44E7-A8FE-82E6FB3E4C55}" dt="2022-06-16T08:16:16.914" v="12407" actId="1035"/>
          <ac:spMkLst>
            <pc:docMk/>
            <pc:sldMk cId="2937200183" sldId="360"/>
            <ac:spMk id="8" creationId="{7DEEE393-69E8-5274-6C4A-0D665A5236E0}"/>
          </ac:spMkLst>
        </pc:spChg>
        <pc:spChg chg="del">
          <ac:chgData name="JOLLY HANS  FRANKLE" userId="0d0bd7b6-62c5-4d20-8a95-897ed2ac82c8" providerId="ADAL" clId="{F60E015C-3B3E-44E7-A8FE-82E6FB3E4C55}" dt="2022-06-16T08:12:19.612" v="12223" actId="478"/>
          <ac:spMkLst>
            <pc:docMk/>
            <pc:sldMk cId="2937200183" sldId="360"/>
            <ac:spMk id="10" creationId="{D616625B-39AC-43BE-23C5-CCDF7094E2C5}"/>
          </ac:spMkLst>
        </pc:spChg>
        <pc:spChg chg="add mod">
          <ac:chgData name="JOLLY HANS  FRANKLE" userId="0d0bd7b6-62c5-4d20-8a95-897ed2ac82c8" providerId="ADAL" clId="{F60E015C-3B3E-44E7-A8FE-82E6FB3E4C55}" dt="2022-06-16T08:20:03.684" v="12542" actId="20577"/>
          <ac:spMkLst>
            <pc:docMk/>
            <pc:sldMk cId="2937200183" sldId="360"/>
            <ac:spMk id="11" creationId="{240AB8CB-C993-C7C3-56AC-264BD7C91F7A}"/>
          </ac:spMkLst>
        </pc:spChg>
        <pc:spChg chg="del">
          <ac:chgData name="JOLLY HANS  FRANKLE" userId="0d0bd7b6-62c5-4d20-8a95-897ed2ac82c8" providerId="ADAL" clId="{F60E015C-3B3E-44E7-A8FE-82E6FB3E4C55}" dt="2022-06-16T08:12:46.227" v="12240" actId="478"/>
          <ac:spMkLst>
            <pc:docMk/>
            <pc:sldMk cId="2937200183" sldId="360"/>
            <ac:spMk id="13" creationId="{4A335300-E3EA-8105-CBBB-DC653CBA3B59}"/>
          </ac:spMkLst>
        </pc:spChg>
        <pc:spChg chg="mod">
          <ac:chgData name="JOLLY HANS  FRANKLE" userId="0d0bd7b6-62c5-4d20-8a95-897ed2ac82c8" providerId="ADAL" clId="{F60E015C-3B3E-44E7-A8FE-82E6FB3E4C55}" dt="2022-06-16T08:12:56.877" v="12269" actId="20577"/>
          <ac:spMkLst>
            <pc:docMk/>
            <pc:sldMk cId="2937200183" sldId="360"/>
            <ac:spMk id="15" creationId="{C2E8DB78-6359-F913-2E13-9786C982246D}"/>
          </ac:spMkLst>
        </pc:spChg>
        <pc:picChg chg="add del mod">
          <ac:chgData name="JOLLY HANS  FRANKLE" userId="0d0bd7b6-62c5-4d20-8a95-897ed2ac82c8" providerId="ADAL" clId="{F60E015C-3B3E-44E7-A8FE-82E6FB3E4C55}" dt="2022-06-16T08:13:31.651" v="12271" actId="478"/>
          <ac:picMkLst>
            <pc:docMk/>
            <pc:sldMk cId="2937200183" sldId="360"/>
            <ac:picMk id="4" creationId="{EC701BE1-5764-CCB7-DB8C-851A5AAADE7F}"/>
          </ac:picMkLst>
        </pc:picChg>
        <pc:picChg chg="add del mod ord">
          <ac:chgData name="JOLLY HANS  FRANKLE" userId="0d0bd7b6-62c5-4d20-8a95-897ed2ac82c8" providerId="ADAL" clId="{F60E015C-3B3E-44E7-A8FE-82E6FB3E4C55}" dt="2022-06-16T08:16:02.120" v="12381" actId="478"/>
          <ac:picMkLst>
            <pc:docMk/>
            <pc:sldMk cId="2937200183" sldId="360"/>
            <ac:picMk id="6" creationId="{7E1E6882-7C23-3900-C34D-A0797A584D94}"/>
          </ac:picMkLst>
        </pc:picChg>
        <pc:picChg chg="add del mod">
          <ac:chgData name="JOLLY HANS  FRANKLE" userId="0d0bd7b6-62c5-4d20-8a95-897ed2ac82c8" providerId="ADAL" clId="{F60E015C-3B3E-44E7-A8FE-82E6FB3E4C55}" dt="2022-06-16T08:19:05.249" v="12451" actId="478"/>
          <ac:picMkLst>
            <pc:docMk/>
            <pc:sldMk cId="2937200183" sldId="360"/>
            <ac:picMk id="9" creationId="{37206A2F-D15E-8F60-2568-890BBEC8837B}"/>
          </ac:picMkLst>
        </pc:picChg>
        <pc:picChg chg="add mod ord">
          <ac:chgData name="JOLLY HANS  FRANKLE" userId="0d0bd7b6-62c5-4d20-8a95-897ed2ac82c8" providerId="ADAL" clId="{F60E015C-3B3E-44E7-A8FE-82E6FB3E4C55}" dt="2022-06-16T08:16:16.914" v="12407" actId="1035"/>
          <ac:picMkLst>
            <pc:docMk/>
            <pc:sldMk cId="2937200183" sldId="360"/>
            <ac:picMk id="14" creationId="{A0ABAC81-F64B-1CCC-E557-015FDA9412D6}"/>
          </ac:picMkLst>
        </pc:picChg>
        <pc:picChg chg="add del mod">
          <ac:chgData name="JOLLY HANS  FRANKLE" userId="0d0bd7b6-62c5-4d20-8a95-897ed2ac82c8" providerId="ADAL" clId="{F60E015C-3B3E-44E7-A8FE-82E6FB3E4C55}" dt="2022-06-16T08:19:22.013" v="12456" actId="478"/>
          <ac:picMkLst>
            <pc:docMk/>
            <pc:sldMk cId="2937200183" sldId="360"/>
            <ac:picMk id="17" creationId="{C70190B0-867F-E605-41D7-DF5D0775BFC4}"/>
          </ac:picMkLst>
        </pc:picChg>
        <pc:picChg chg="add mod">
          <ac:chgData name="JOLLY HANS  FRANKLE" userId="0d0bd7b6-62c5-4d20-8a95-897ed2ac82c8" providerId="ADAL" clId="{F60E015C-3B3E-44E7-A8FE-82E6FB3E4C55}" dt="2022-06-16T08:22:09.308" v="12578" actId="1036"/>
          <ac:picMkLst>
            <pc:docMk/>
            <pc:sldMk cId="2937200183" sldId="360"/>
            <ac:picMk id="19" creationId="{410C00DB-EA9B-7D85-E7E1-4560BC1F3068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2937200183" sldId="360"/>
            <ac:inkMk id="20" creationId="{C8B906BB-7A70-8556-7D42-5FE88C047AA4}"/>
          </ac:inkMkLst>
        </pc:inkChg>
      </pc:sldChg>
      <pc:sldChg chg="addSp del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4266232785" sldId="361"/>
        </pc:sldMkLst>
        <pc:spChg chg="mod">
          <ac:chgData name="JOLLY HANS  FRANKLE" userId="0d0bd7b6-62c5-4d20-8a95-897ed2ac82c8" providerId="ADAL" clId="{F60E015C-3B3E-44E7-A8FE-82E6FB3E4C55}" dt="2022-06-16T08:26:09.875" v="12820" actId="1036"/>
          <ac:spMkLst>
            <pc:docMk/>
            <pc:sldMk cId="4266232785" sldId="361"/>
            <ac:spMk id="3" creationId="{97655C77-DB9A-031B-D5AA-112744B85B03}"/>
          </ac:spMkLst>
        </pc:spChg>
        <pc:spChg chg="mod ord">
          <ac:chgData name="JOLLY HANS  FRANKLE" userId="0d0bd7b6-62c5-4d20-8a95-897ed2ac82c8" providerId="ADAL" clId="{F60E015C-3B3E-44E7-A8FE-82E6FB3E4C55}" dt="2022-06-16T08:26:00.360" v="12798" actId="1076"/>
          <ac:spMkLst>
            <pc:docMk/>
            <pc:sldMk cId="4266232785" sldId="361"/>
            <ac:spMk id="8" creationId="{7DEEE393-69E8-5274-6C4A-0D665A5236E0}"/>
          </ac:spMkLst>
        </pc:spChg>
        <pc:spChg chg="add mod">
          <ac:chgData name="JOLLY HANS  FRANKLE" userId="0d0bd7b6-62c5-4d20-8a95-897ed2ac82c8" providerId="ADAL" clId="{F60E015C-3B3E-44E7-A8FE-82E6FB3E4C55}" dt="2022-06-16T08:27:00.975" v="13026" actId="14100"/>
          <ac:spMkLst>
            <pc:docMk/>
            <pc:sldMk cId="4266232785" sldId="361"/>
            <ac:spMk id="10" creationId="{C78B02D1-F270-32DC-5437-12437B290EFF}"/>
          </ac:spMkLst>
        </pc:spChg>
        <pc:spChg chg="del">
          <ac:chgData name="JOLLY HANS  FRANKLE" userId="0d0bd7b6-62c5-4d20-8a95-897ed2ac82c8" providerId="ADAL" clId="{F60E015C-3B3E-44E7-A8FE-82E6FB3E4C55}" dt="2022-06-16T08:24:54.428" v="12770" actId="478"/>
          <ac:spMkLst>
            <pc:docMk/>
            <pc:sldMk cId="4266232785" sldId="361"/>
            <ac:spMk id="11" creationId="{240AB8CB-C993-C7C3-56AC-264BD7C91F7A}"/>
          </ac:spMkLst>
        </pc:spChg>
        <pc:spChg chg="mod">
          <ac:chgData name="JOLLY HANS  FRANKLE" userId="0d0bd7b6-62c5-4d20-8a95-897ed2ac82c8" providerId="ADAL" clId="{F60E015C-3B3E-44E7-A8FE-82E6FB3E4C55}" dt="2022-06-16T08:27:59.740" v="13030" actId="207"/>
          <ac:spMkLst>
            <pc:docMk/>
            <pc:sldMk cId="4266232785" sldId="361"/>
            <ac:spMk id="15" creationId="{C2E8DB78-6359-F913-2E13-9786C982246D}"/>
          </ac:spMkLst>
        </pc:spChg>
        <pc:picChg chg="add mod">
          <ac:chgData name="JOLLY HANS  FRANKLE" userId="0d0bd7b6-62c5-4d20-8a95-897ed2ac82c8" providerId="ADAL" clId="{F60E015C-3B3E-44E7-A8FE-82E6FB3E4C55}" dt="2022-06-16T08:26:00.360" v="12798" actId="1076"/>
          <ac:picMkLst>
            <pc:docMk/>
            <pc:sldMk cId="4266232785" sldId="361"/>
            <ac:picMk id="4" creationId="{4FC2D8FC-27AD-991E-9F55-918EFD6E9855}"/>
          </ac:picMkLst>
        </pc:picChg>
        <pc:picChg chg="del">
          <ac:chgData name="JOLLY HANS  FRANKLE" userId="0d0bd7b6-62c5-4d20-8a95-897ed2ac82c8" providerId="ADAL" clId="{F60E015C-3B3E-44E7-A8FE-82E6FB3E4C55}" dt="2022-06-16T08:24:57.979" v="12771" actId="478"/>
          <ac:picMkLst>
            <pc:docMk/>
            <pc:sldMk cId="4266232785" sldId="361"/>
            <ac:picMk id="14" creationId="{A0ABAC81-F64B-1CCC-E557-015FDA9412D6}"/>
          </ac:picMkLst>
        </pc:picChg>
        <pc:picChg chg="del">
          <ac:chgData name="JOLLY HANS  FRANKLE" userId="0d0bd7b6-62c5-4d20-8a95-897ed2ac82c8" providerId="ADAL" clId="{F60E015C-3B3E-44E7-A8FE-82E6FB3E4C55}" dt="2022-06-16T08:24:54.428" v="12770" actId="478"/>
          <ac:picMkLst>
            <pc:docMk/>
            <pc:sldMk cId="4266232785" sldId="361"/>
            <ac:picMk id="19" creationId="{410C00DB-EA9B-7D85-E7E1-4560BC1F3068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4266232785" sldId="361"/>
            <ac:inkMk id="5" creationId="{A556C265-66A3-0C8C-1F98-F2A260D2EC91}"/>
          </ac:inkMkLst>
        </pc:inkChg>
      </pc:sldChg>
      <pc:sldChg chg="addSp del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1000922900" sldId="362"/>
        </pc:sldMkLst>
        <pc:spChg chg="mod">
          <ac:chgData name="JOLLY HANS  FRANKLE" userId="0d0bd7b6-62c5-4d20-8a95-897ed2ac82c8" providerId="ADAL" clId="{F60E015C-3B3E-44E7-A8FE-82E6FB3E4C55}" dt="2022-06-16T08:31:02.648" v="13050" actId="20577"/>
          <ac:spMkLst>
            <pc:docMk/>
            <pc:sldMk cId="1000922900" sldId="362"/>
            <ac:spMk id="3" creationId="{97655C77-DB9A-031B-D5AA-112744B85B03}"/>
          </ac:spMkLst>
        </pc:spChg>
        <pc:spChg chg="add del mod">
          <ac:chgData name="JOLLY HANS  FRANKLE" userId="0d0bd7b6-62c5-4d20-8a95-897ed2ac82c8" providerId="ADAL" clId="{F60E015C-3B3E-44E7-A8FE-82E6FB3E4C55}" dt="2022-06-16T08:34:50.840" v="13532" actId="207"/>
          <ac:spMkLst>
            <pc:docMk/>
            <pc:sldMk cId="1000922900" sldId="362"/>
            <ac:spMk id="8" creationId="{7DEEE393-69E8-5274-6C4A-0D665A5236E0}"/>
          </ac:spMkLst>
        </pc:spChg>
        <pc:spChg chg="add mod">
          <ac:chgData name="JOLLY HANS  FRANKLE" userId="0d0bd7b6-62c5-4d20-8a95-897ed2ac82c8" providerId="ADAL" clId="{F60E015C-3B3E-44E7-A8FE-82E6FB3E4C55}" dt="2022-06-16T08:34:40.253" v="13519" actId="207"/>
          <ac:spMkLst>
            <pc:docMk/>
            <pc:sldMk cId="1000922900" sldId="362"/>
            <ac:spMk id="9" creationId="{6B553BC4-3710-0011-E428-511A7C8BCF02}"/>
          </ac:spMkLst>
        </pc:spChg>
        <pc:spChg chg="del mod">
          <ac:chgData name="JOLLY HANS  FRANKLE" userId="0d0bd7b6-62c5-4d20-8a95-897ed2ac82c8" providerId="ADAL" clId="{F60E015C-3B3E-44E7-A8FE-82E6FB3E4C55}" dt="2022-06-16T08:34:06.399" v="13481" actId="478"/>
          <ac:spMkLst>
            <pc:docMk/>
            <pc:sldMk cId="1000922900" sldId="362"/>
            <ac:spMk id="10" creationId="{C78B02D1-F270-32DC-5437-12437B290EFF}"/>
          </ac:spMkLst>
        </pc:spChg>
        <pc:spChg chg="add mod">
          <ac:chgData name="JOLLY HANS  FRANKLE" userId="0d0bd7b6-62c5-4d20-8a95-897ed2ac82c8" providerId="ADAL" clId="{F60E015C-3B3E-44E7-A8FE-82E6FB3E4C55}" dt="2022-06-16T08:34:57.397" v="13533" actId="207"/>
          <ac:spMkLst>
            <pc:docMk/>
            <pc:sldMk cId="1000922900" sldId="362"/>
            <ac:spMk id="12" creationId="{3A520D10-3A99-8745-7125-9F37620DFA7A}"/>
          </ac:spMkLst>
        </pc:spChg>
        <pc:spChg chg="add mod">
          <ac:chgData name="JOLLY HANS  FRANKLE" userId="0d0bd7b6-62c5-4d20-8a95-897ed2ac82c8" providerId="ADAL" clId="{F60E015C-3B3E-44E7-A8FE-82E6FB3E4C55}" dt="2022-06-16T08:35:18.704" v="13549" actId="1036"/>
          <ac:spMkLst>
            <pc:docMk/>
            <pc:sldMk cId="1000922900" sldId="362"/>
            <ac:spMk id="13" creationId="{988E997B-5C19-34C5-B741-FB12CC0DE037}"/>
          </ac:spMkLst>
        </pc:spChg>
        <pc:spChg chg="mod">
          <ac:chgData name="JOLLY HANS  FRANKLE" userId="0d0bd7b6-62c5-4d20-8a95-897ed2ac82c8" providerId="ADAL" clId="{F60E015C-3B3E-44E7-A8FE-82E6FB3E4C55}" dt="2022-06-16T08:35:42.716" v="13552" actId="20577"/>
          <ac:spMkLst>
            <pc:docMk/>
            <pc:sldMk cId="1000922900" sldId="362"/>
            <ac:spMk id="15" creationId="{C2E8DB78-6359-F913-2E13-9786C982246D}"/>
          </ac:spMkLst>
        </pc:spChg>
        <pc:picChg chg="del">
          <ac:chgData name="JOLLY HANS  FRANKLE" userId="0d0bd7b6-62c5-4d20-8a95-897ed2ac82c8" providerId="ADAL" clId="{F60E015C-3B3E-44E7-A8FE-82E6FB3E4C55}" dt="2022-06-16T08:32:07.827" v="13217" actId="478"/>
          <ac:picMkLst>
            <pc:docMk/>
            <pc:sldMk cId="1000922900" sldId="362"/>
            <ac:picMk id="4" creationId="{4FC2D8FC-27AD-991E-9F55-918EFD6E9855}"/>
          </ac:picMkLst>
        </pc:picChg>
        <pc:picChg chg="add mod ord">
          <ac:chgData name="JOLLY HANS  FRANKLE" userId="0d0bd7b6-62c5-4d20-8a95-897ed2ac82c8" providerId="ADAL" clId="{F60E015C-3B3E-44E7-A8FE-82E6FB3E4C55}" dt="2022-06-16T08:33:52.602" v="13473" actId="167"/>
          <ac:picMkLst>
            <pc:docMk/>
            <pc:sldMk cId="1000922900" sldId="362"/>
            <ac:picMk id="5" creationId="{516CB4F7-8A43-1048-E089-E84AD9DE22AA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1000922900" sldId="362"/>
            <ac:inkMk id="16" creationId="{9865D802-AA7E-8B17-F307-B041D24CF9BA}"/>
          </ac:inkMkLst>
        </pc:inkChg>
        <pc:cxnChg chg="add mod">
          <ac:chgData name="JOLLY HANS  FRANKLE" userId="0d0bd7b6-62c5-4d20-8a95-897ed2ac82c8" providerId="ADAL" clId="{F60E015C-3B3E-44E7-A8FE-82E6FB3E4C55}" dt="2022-06-16T08:35:13.132" v="13546" actId="1582"/>
          <ac:cxnSpMkLst>
            <pc:docMk/>
            <pc:sldMk cId="1000922900" sldId="362"/>
            <ac:cxnSpMk id="7" creationId="{3A5BB21A-8095-B8FC-FE3D-45453A6E65E9}"/>
          </ac:cxnSpMkLst>
        </pc:cxnChg>
        <pc:cxnChg chg="add mod">
          <ac:chgData name="JOLLY HANS  FRANKLE" userId="0d0bd7b6-62c5-4d20-8a95-897ed2ac82c8" providerId="ADAL" clId="{F60E015C-3B3E-44E7-A8FE-82E6FB3E4C55}" dt="2022-06-16T08:35:18.704" v="13549" actId="1036"/>
          <ac:cxnSpMkLst>
            <pc:docMk/>
            <pc:sldMk cId="1000922900" sldId="362"/>
            <ac:cxnSpMk id="14" creationId="{749B88D6-AC2F-F03B-8BE7-1B93E76F1C51}"/>
          </ac:cxnSpMkLst>
        </pc:cxnChg>
      </pc:sldChg>
      <pc:sldChg chg="addSp delSp modSp add mod">
        <pc:chgData name="JOLLY HANS  FRANKLE" userId="0d0bd7b6-62c5-4d20-8a95-897ed2ac82c8" providerId="ADAL" clId="{F60E015C-3B3E-44E7-A8FE-82E6FB3E4C55}" dt="2022-06-16T13:44:38.749" v="14359"/>
        <pc:sldMkLst>
          <pc:docMk/>
          <pc:sldMk cId="4117362208" sldId="363"/>
        </pc:sldMkLst>
        <pc:spChg chg="del">
          <ac:chgData name="JOLLY HANS  FRANKLE" userId="0d0bd7b6-62c5-4d20-8a95-897ed2ac82c8" providerId="ADAL" clId="{F60E015C-3B3E-44E7-A8FE-82E6FB3E4C55}" dt="2022-06-16T08:38:59.625" v="13755" actId="478"/>
          <ac:spMkLst>
            <pc:docMk/>
            <pc:sldMk cId="4117362208" sldId="363"/>
            <ac:spMk id="8" creationId="{7DEEE393-69E8-5274-6C4A-0D665A5236E0}"/>
          </ac:spMkLst>
        </pc:spChg>
        <pc:spChg chg="del">
          <ac:chgData name="JOLLY HANS  FRANKLE" userId="0d0bd7b6-62c5-4d20-8a95-897ed2ac82c8" providerId="ADAL" clId="{F60E015C-3B3E-44E7-A8FE-82E6FB3E4C55}" dt="2022-06-16T08:38:59.625" v="13755" actId="478"/>
          <ac:spMkLst>
            <pc:docMk/>
            <pc:sldMk cId="4117362208" sldId="363"/>
            <ac:spMk id="9" creationId="{6B553BC4-3710-0011-E428-511A7C8BCF02}"/>
          </ac:spMkLst>
        </pc:spChg>
        <pc:spChg chg="del">
          <ac:chgData name="JOLLY HANS  FRANKLE" userId="0d0bd7b6-62c5-4d20-8a95-897ed2ac82c8" providerId="ADAL" clId="{F60E015C-3B3E-44E7-A8FE-82E6FB3E4C55}" dt="2022-06-16T08:38:59.625" v="13755" actId="478"/>
          <ac:spMkLst>
            <pc:docMk/>
            <pc:sldMk cId="4117362208" sldId="363"/>
            <ac:spMk id="12" creationId="{3A520D10-3A99-8745-7125-9F37620DFA7A}"/>
          </ac:spMkLst>
        </pc:spChg>
        <pc:spChg chg="del">
          <ac:chgData name="JOLLY HANS  FRANKLE" userId="0d0bd7b6-62c5-4d20-8a95-897ed2ac82c8" providerId="ADAL" clId="{F60E015C-3B3E-44E7-A8FE-82E6FB3E4C55}" dt="2022-06-16T08:38:59.625" v="13755" actId="478"/>
          <ac:spMkLst>
            <pc:docMk/>
            <pc:sldMk cId="4117362208" sldId="363"/>
            <ac:spMk id="13" creationId="{988E997B-5C19-34C5-B741-FB12CC0DE037}"/>
          </ac:spMkLst>
        </pc:spChg>
        <pc:spChg chg="mod ord">
          <ac:chgData name="JOLLY HANS  FRANKLE" userId="0d0bd7b6-62c5-4d20-8a95-897ed2ac82c8" providerId="ADAL" clId="{F60E015C-3B3E-44E7-A8FE-82E6FB3E4C55}" dt="2022-06-16T08:43:09.233" v="13852" actId="167"/>
          <ac:spMkLst>
            <pc:docMk/>
            <pc:sldMk cId="4117362208" sldId="363"/>
            <ac:spMk id="15" creationId="{C2E8DB78-6359-F913-2E13-9786C982246D}"/>
          </ac:spMkLst>
        </pc:spChg>
        <pc:spChg chg="add mod">
          <ac:chgData name="JOLLY HANS  FRANKLE" userId="0d0bd7b6-62c5-4d20-8a95-897ed2ac82c8" providerId="ADAL" clId="{F60E015C-3B3E-44E7-A8FE-82E6FB3E4C55}" dt="2022-06-16T08:42:31.845" v="13833" actId="1036"/>
          <ac:spMkLst>
            <pc:docMk/>
            <pc:sldMk cId="4117362208" sldId="363"/>
            <ac:spMk id="16" creationId="{B258453F-8727-0EB3-CBFF-7FF1340A06C0}"/>
          </ac:spMkLst>
        </pc:spChg>
        <pc:spChg chg="add mod">
          <ac:chgData name="JOLLY HANS  FRANKLE" userId="0d0bd7b6-62c5-4d20-8a95-897ed2ac82c8" providerId="ADAL" clId="{F60E015C-3B3E-44E7-A8FE-82E6FB3E4C55}" dt="2022-06-16T08:42:31.845" v="13833" actId="1036"/>
          <ac:spMkLst>
            <pc:docMk/>
            <pc:sldMk cId="4117362208" sldId="363"/>
            <ac:spMk id="17" creationId="{32CA3A91-FF93-FDD8-4A92-BEE4D7469E21}"/>
          </ac:spMkLst>
        </pc:spChg>
        <pc:spChg chg="add mod ord">
          <ac:chgData name="JOLLY HANS  FRANKLE" userId="0d0bd7b6-62c5-4d20-8a95-897ed2ac82c8" providerId="ADAL" clId="{F60E015C-3B3E-44E7-A8FE-82E6FB3E4C55}" dt="2022-06-16T08:43:31.345" v="13893" actId="1036"/>
          <ac:spMkLst>
            <pc:docMk/>
            <pc:sldMk cId="4117362208" sldId="363"/>
            <ac:spMk id="19" creationId="{C532FC7B-A9E6-218F-97F7-A61B5808CB9C}"/>
          </ac:spMkLst>
        </pc:spChg>
        <pc:spChg chg="add mod ord">
          <ac:chgData name="JOLLY HANS  FRANKLE" userId="0d0bd7b6-62c5-4d20-8a95-897ed2ac82c8" providerId="ADAL" clId="{F60E015C-3B3E-44E7-A8FE-82E6FB3E4C55}" dt="2022-06-16T08:43:31.345" v="13893" actId="1036"/>
          <ac:spMkLst>
            <pc:docMk/>
            <pc:sldMk cId="4117362208" sldId="363"/>
            <ac:spMk id="20" creationId="{9F3A09D5-F6FA-06A0-C92B-AF2DBCC97816}"/>
          </ac:spMkLst>
        </pc:spChg>
        <pc:picChg chg="add del mod">
          <ac:chgData name="JOLLY HANS  FRANKLE" userId="0d0bd7b6-62c5-4d20-8a95-897ed2ac82c8" providerId="ADAL" clId="{F60E015C-3B3E-44E7-A8FE-82E6FB3E4C55}" dt="2022-06-16T08:42:09.674" v="13811" actId="478"/>
          <ac:picMkLst>
            <pc:docMk/>
            <pc:sldMk cId="4117362208" sldId="363"/>
            <ac:picMk id="4" creationId="{DD6D3E44-7CF1-FC22-4BC9-0FACA9942935}"/>
          </ac:picMkLst>
        </pc:picChg>
        <pc:picChg chg="del">
          <ac:chgData name="JOLLY HANS  FRANKLE" userId="0d0bd7b6-62c5-4d20-8a95-897ed2ac82c8" providerId="ADAL" clId="{F60E015C-3B3E-44E7-A8FE-82E6FB3E4C55}" dt="2022-06-16T08:38:59.625" v="13755" actId="478"/>
          <ac:picMkLst>
            <pc:docMk/>
            <pc:sldMk cId="4117362208" sldId="363"/>
            <ac:picMk id="5" creationId="{516CB4F7-8A43-1048-E089-E84AD9DE22AA}"/>
          </ac:picMkLst>
        </pc:picChg>
        <pc:picChg chg="add del mod">
          <ac:chgData name="JOLLY HANS  FRANKLE" userId="0d0bd7b6-62c5-4d20-8a95-897ed2ac82c8" providerId="ADAL" clId="{F60E015C-3B3E-44E7-A8FE-82E6FB3E4C55}" dt="2022-06-16T08:41:07.205" v="13798" actId="478"/>
          <ac:picMkLst>
            <pc:docMk/>
            <pc:sldMk cId="4117362208" sldId="363"/>
            <ac:picMk id="10" creationId="{ADFEFA6E-083B-6FAE-DA05-CDE8F5C1E637}"/>
          </ac:picMkLst>
        </pc:picChg>
        <pc:picChg chg="add del mod">
          <ac:chgData name="JOLLY HANS  FRANKLE" userId="0d0bd7b6-62c5-4d20-8a95-897ed2ac82c8" providerId="ADAL" clId="{F60E015C-3B3E-44E7-A8FE-82E6FB3E4C55}" dt="2022-06-16T08:42:48.633" v="13834" actId="478"/>
          <ac:picMkLst>
            <pc:docMk/>
            <pc:sldMk cId="4117362208" sldId="363"/>
            <ac:picMk id="18" creationId="{401F7E22-90E5-8085-F5DC-31D2BB75DA20}"/>
          </ac:picMkLst>
        </pc:picChg>
        <pc:picChg chg="add mod ord">
          <ac:chgData name="JOLLY HANS  FRANKLE" userId="0d0bd7b6-62c5-4d20-8a95-897ed2ac82c8" providerId="ADAL" clId="{F60E015C-3B3E-44E7-A8FE-82E6FB3E4C55}" dt="2022-06-16T08:42:13.542" v="13814" actId="167"/>
          <ac:picMkLst>
            <pc:docMk/>
            <pc:sldMk cId="4117362208" sldId="363"/>
            <ac:picMk id="22" creationId="{1FF787F1-063E-3EBE-2A48-43A3EF76E109}"/>
          </ac:picMkLst>
        </pc:picChg>
        <pc:picChg chg="add del mod ord">
          <ac:chgData name="JOLLY HANS  FRANKLE" userId="0d0bd7b6-62c5-4d20-8a95-897ed2ac82c8" providerId="ADAL" clId="{F60E015C-3B3E-44E7-A8FE-82E6FB3E4C55}" dt="2022-06-16T08:43:10.616" v="13853" actId="478"/>
          <ac:picMkLst>
            <pc:docMk/>
            <pc:sldMk cId="4117362208" sldId="363"/>
            <ac:picMk id="24" creationId="{4A9BF05D-6712-D270-B27E-50EDDD58C27D}"/>
          </ac:picMkLst>
        </pc:picChg>
        <pc:picChg chg="add mod ord">
          <ac:chgData name="JOLLY HANS  FRANKLE" userId="0d0bd7b6-62c5-4d20-8a95-897ed2ac82c8" providerId="ADAL" clId="{F60E015C-3B3E-44E7-A8FE-82E6FB3E4C55}" dt="2022-06-16T08:43:18.681" v="13875" actId="167"/>
          <ac:picMkLst>
            <pc:docMk/>
            <pc:sldMk cId="4117362208" sldId="363"/>
            <ac:picMk id="26" creationId="{340ACCAF-8A77-B976-B09A-BD8941BE9460}"/>
          </ac:picMkLst>
        </pc:picChg>
        <pc:inkChg chg="add">
          <ac:chgData name="JOLLY HANS  FRANKLE" userId="0d0bd7b6-62c5-4d20-8a95-897ed2ac82c8" providerId="ADAL" clId="{F60E015C-3B3E-44E7-A8FE-82E6FB3E4C55}" dt="2022-06-16T13:44:38.749" v="14359"/>
          <ac:inkMkLst>
            <pc:docMk/>
            <pc:sldMk cId="4117362208" sldId="363"/>
            <ac:inkMk id="27" creationId="{F3AD9566-14D1-AA8E-B82B-6BB2D88831BB}"/>
          </ac:inkMkLst>
        </pc:inkChg>
        <pc:cxnChg chg="del mod">
          <ac:chgData name="JOLLY HANS  FRANKLE" userId="0d0bd7b6-62c5-4d20-8a95-897ed2ac82c8" providerId="ADAL" clId="{F60E015C-3B3E-44E7-A8FE-82E6FB3E4C55}" dt="2022-06-16T08:38:59.625" v="13755" actId="478"/>
          <ac:cxnSpMkLst>
            <pc:docMk/>
            <pc:sldMk cId="4117362208" sldId="363"/>
            <ac:cxnSpMk id="7" creationId="{3A5BB21A-8095-B8FC-FE3D-45453A6E65E9}"/>
          </ac:cxnSpMkLst>
        </pc:cxnChg>
        <pc:cxnChg chg="del mod">
          <ac:chgData name="JOLLY HANS  FRANKLE" userId="0d0bd7b6-62c5-4d20-8a95-897ed2ac82c8" providerId="ADAL" clId="{F60E015C-3B3E-44E7-A8FE-82E6FB3E4C55}" dt="2022-06-16T08:38:59.625" v="13755" actId="478"/>
          <ac:cxnSpMkLst>
            <pc:docMk/>
            <pc:sldMk cId="4117362208" sldId="363"/>
            <ac:cxnSpMk id="14" creationId="{749B88D6-AC2F-F03B-8BE7-1B93E76F1C51}"/>
          </ac:cxnSpMkLst>
        </pc:cxnChg>
      </pc:sldChg>
      <pc:sldChg chg="modSp add mod">
        <pc:chgData name="JOLLY HANS  FRANKLE" userId="0d0bd7b6-62c5-4d20-8a95-897ed2ac82c8" providerId="ADAL" clId="{F60E015C-3B3E-44E7-A8FE-82E6FB3E4C55}" dt="2022-06-16T08:46:24.859" v="13920" actId="20577"/>
        <pc:sldMkLst>
          <pc:docMk/>
          <pc:sldMk cId="373753916" sldId="364"/>
        </pc:sldMkLst>
        <pc:spChg chg="mod">
          <ac:chgData name="JOLLY HANS  FRANKLE" userId="0d0bd7b6-62c5-4d20-8a95-897ed2ac82c8" providerId="ADAL" clId="{F60E015C-3B3E-44E7-A8FE-82E6FB3E4C55}" dt="2022-06-16T08:46:24.859" v="13920" actId="20577"/>
          <ac:spMkLst>
            <pc:docMk/>
            <pc:sldMk cId="373753916" sldId="364"/>
            <ac:spMk id="3" creationId="{8EBAD4D0-5475-14D9-8D66-6D2685BA56BF}"/>
          </ac:spMkLst>
        </pc:spChg>
      </pc:sldChg>
      <pc:sldChg chg="addSp delSp modSp new del mod ord">
        <pc:chgData name="JOLLY HANS  FRANKLE" userId="0d0bd7b6-62c5-4d20-8a95-897ed2ac82c8" providerId="ADAL" clId="{F60E015C-3B3E-44E7-A8FE-82E6FB3E4C55}" dt="2022-06-16T08:55:25.663" v="14268" actId="47"/>
        <pc:sldMkLst>
          <pc:docMk/>
          <pc:sldMk cId="1140565136" sldId="365"/>
        </pc:sldMkLst>
        <pc:spChg chg="del">
          <ac:chgData name="JOLLY HANS  FRANKLE" userId="0d0bd7b6-62c5-4d20-8a95-897ed2ac82c8" providerId="ADAL" clId="{F60E015C-3B3E-44E7-A8FE-82E6FB3E4C55}" dt="2022-06-16T08:45:58.030" v="13903" actId="478"/>
          <ac:spMkLst>
            <pc:docMk/>
            <pc:sldMk cId="1140565136" sldId="365"/>
            <ac:spMk id="2" creationId="{D9961A48-C91A-CF30-493B-139B993CDCCD}"/>
          </ac:spMkLst>
        </pc:spChg>
        <pc:spChg chg="del">
          <ac:chgData name="JOLLY HANS  FRANKLE" userId="0d0bd7b6-62c5-4d20-8a95-897ed2ac82c8" providerId="ADAL" clId="{F60E015C-3B3E-44E7-A8FE-82E6FB3E4C55}" dt="2022-06-16T08:45:58.030" v="13903" actId="478"/>
          <ac:spMkLst>
            <pc:docMk/>
            <pc:sldMk cId="1140565136" sldId="365"/>
            <ac:spMk id="3" creationId="{6577E9E5-4E98-56EB-999E-171AA6945408}"/>
          </ac:spMkLst>
        </pc:spChg>
        <pc:spChg chg="add del mod">
          <ac:chgData name="JOLLY HANS  FRANKLE" userId="0d0bd7b6-62c5-4d20-8a95-897ed2ac82c8" providerId="ADAL" clId="{F60E015C-3B3E-44E7-A8FE-82E6FB3E4C55}" dt="2022-06-16T08:55:21.590" v="14266" actId="21"/>
          <ac:spMkLst>
            <pc:docMk/>
            <pc:sldMk cId="1140565136" sldId="365"/>
            <ac:spMk id="6" creationId="{03F2743A-0116-7532-3C81-DB92DCCF98C3}"/>
          </ac:spMkLst>
        </pc:spChg>
        <pc:spChg chg="add del mod">
          <ac:chgData name="JOLLY HANS  FRANKLE" userId="0d0bd7b6-62c5-4d20-8a95-897ed2ac82c8" providerId="ADAL" clId="{F60E015C-3B3E-44E7-A8FE-82E6FB3E4C55}" dt="2022-06-16T08:55:21.590" v="14266" actId="21"/>
          <ac:spMkLst>
            <pc:docMk/>
            <pc:sldMk cId="1140565136" sldId="365"/>
            <ac:spMk id="10" creationId="{12B07C10-DF53-D889-3CF5-17EDFA378C34}"/>
          </ac:spMkLst>
        </pc:spChg>
        <pc:spChg chg="add del mod">
          <ac:chgData name="JOLLY HANS  FRANKLE" userId="0d0bd7b6-62c5-4d20-8a95-897ed2ac82c8" providerId="ADAL" clId="{F60E015C-3B3E-44E7-A8FE-82E6FB3E4C55}" dt="2022-06-16T08:55:21.590" v="14266" actId="21"/>
          <ac:spMkLst>
            <pc:docMk/>
            <pc:sldMk cId="1140565136" sldId="365"/>
            <ac:spMk id="11" creationId="{46EA5899-6DB5-A8D9-F0B0-B51D46BA2960}"/>
          </ac:spMkLst>
        </pc:spChg>
        <pc:spChg chg="add del mod">
          <ac:chgData name="JOLLY HANS  FRANKLE" userId="0d0bd7b6-62c5-4d20-8a95-897ed2ac82c8" providerId="ADAL" clId="{F60E015C-3B3E-44E7-A8FE-82E6FB3E4C55}" dt="2022-06-16T08:55:21.590" v="14266" actId="21"/>
          <ac:spMkLst>
            <pc:docMk/>
            <pc:sldMk cId="1140565136" sldId="365"/>
            <ac:spMk id="13" creationId="{2C5C9BA2-DECA-B47F-0D2B-0BEE49E01A09}"/>
          </ac:spMkLst>
        </pc:spChg>
        <pc:spChg chg="add mod">
          <ac:chgData name="JOLLY HANS  FRANKLE" userId="0d0bd7b6-62c5-4d20-8a95-897ed2ac82c8" providerId="ADAL" clId="{F60E015C-3B3E-44E7-A8FE-82E6FB3E4C55}" dt="2022-06-16T08:55:21.590" v="14266" actId="21"/>
          <ac:spMkLst>
            <pc:docMk/>
            <pc:sldMk cId="1140565136" sldId="365"/>
            <ac:spMk id="16" creationId="{81F852BB-20EA-2EDB-52A1-68200E5F59B6}"/>
          </ac:spMkLst>
        </pc:spChg>
        <pc:picChg chg="add del">
          <ac:chgData name="JOLLY HANS  FRANKLE" userId="0d0bd7b6-62c5-4d20-8a95-897ed2ac82c8" providerId="ADAL" clId="{F60E015C-3B3E-44E7-A8FE-82E6FB3E4C55}" dt="2022-06-16T08:55:21.590" v="14266" actId="21"/>
          <ac:picMkLst>
            <pc:docMk/>
            <pc:sldMk cId="1140565136" sldId="365"/>
            <ac:picMk id="5" creationId="{E71F2571-709F-E619-FFAA-6DBE8E50E447}"/>
          </ac:picMkLst>
        </pc:picChg>
        <pc:picChg chg="add del mod">
          <ac:chgData name="JOLLY HANS  FRANKLE" userId="0d0bd7b6-62c5-4d20-8a95-897ed2ac82c8" providerId="ADAL" clId="{F60E015C-3B3E-44E7-A8FE-82E6FB3E4C55}" dt="2022-06-16T08:55:21.590" v="14266" actId="21"/>
          <ac:picMkLst>
            <pc:docMk/>
            <pc:sldMk cId="1140565136" sldId="365"/>
            <ac:picMk id="8" creationId="{FD289F0F-99BB-CBBB-7453-2E788284AB1F}"/>
          </ac:picMkLst>
        </pc:picChg>
        <pc:picChg chg="add del mod">
          <ac:chgData name="JOLLY HANS  FRANKLE" userId="0d0bd7b6-62c5-4d20-8a95-897ed2ac82c8" providerId="ADAL" clId="{F60E015C-3B3E-44E7-A8FE-82E6FB3E4C55}" dt="2022-06-16T08:55:21.590" v="14266" actId="21"/>
          <ac:picMkLst>
            <pc:docMk/>
            <pc:sldMk cId="1140565136" sldId="365"/>
            <ac:picMk id="9" creationId="{D61B6679-AB60-47F2-1764-D5299D5B576C}"/>
          </ac:picMkLst>
        </pc:picChg>
        <pc:picChg chg="add del mod">
          <ac:chgData name="JOLLY HANS  FRANKLE" userId="0d0bd7b6-62c5-4d20-8a95-897ed2ac82c8" providerId="ADAL" clId="{F60E015C-3B3E-44E7-A8FE-82E6FB3E4C55}" dt="2022-06-16T08:55:21.590" v="14266" actId="21"/>
          <ac:picMkLst>
            <pc:docMk/>
            <pc:sldMk cId="1140565136" sldId="365"/>
            <ac:picMk id="12" creationId="{FB67A844-4CDA-D1DD-8148-2E7648061EBC}"/>
          </ac:picMkLst>
        </pc:picChg>
        <pc:cxnChg chg="add del mod">
          <ac:chgData name="JOLLY HANS  FRANKLE" userId="0d0bd7b6-62c5-4d20-8a95-897ed2ac82c8" providerId="ADAL" clId="{F60E015C-3B3E-44E7-A8FE-82E6FB3E4C55}" dt="2022-06-16T08:53:19.072" v="14155" actId="478"/>
          <ac:cxnSpMkLst>
            <pc:docMk/>
            <pc:sldMk cId="1140565136" sldId="365"/>
            <ac:cxnSpMk id="7" creationId="{58832A9F-55A7-88C1-26F6-CD9E1E65A371}"/>
          </ac:cxnSpMkLst>
        </pc:cxnChg>
      </pc:sldChg>
      <pc:sldChg chg="addSp delSp modSp new mod ord">
        <pc:chgData name="JOLLY HANS  FRANKLE" userId="0d0bd7b6-62c5-4d20-8a95-897ed2ac82c8" providerId="ADAL" clId="{F60E015C-3B3E-44E7-A8FE-82E6FB3E4C55}" dt="2022-06-16T08:55:46.712" v="14294" actId="1036"/>
        <pc:sldMkLst>
          <pc:docMk/>
          <pc:sldMk cId="386349115" sldId="366"/>
        </pc:sldMkLst>
        <pc:spChg chg="add mod">
          <ac:chgData name="JOLLY HANS  FRANKLE" userId="0d0bd7b6-62c5-4d20-8a95-897ed2ac82c8" providerId="ADAL" clId="{F60E015C-3B3E-44E7-A8FE-82E6FB3E4C55}" dt="2022-06-16T08:55:46.712" v="14294" actId="1036"/>
          <ac:spMkLst>
            <pc:docMk/>
            <pc:sldMk cId="386349115" sldId="366"/>
            <ac:spMk id="3" creationId="{0808267D-1FA4-A4A3-E5A1-DBA48B5D534D}"/>
          </ac:spMkLst>
        </pc:spChg>
        <pc:spChg chg="add mod">
          <ac:chgData name="JOLLY HANS  FRANKLE" userId="0d0bd7b6-62c5-4d20-8a95-897ed2ac82c8" providerId="ADAL" clId="{F60E015C-3B3E-44E7-A8FE-82E6FB3E4C55}" dt="2022-06-16T08:55:35.865" v="14282" actId="1036"/>
          <ac:spMkLst>
            <pc:docMk/>
            <pc:sldMk cId="386349115" sldId="366"/>
            <ac:spMk id="6" creationId="{A812C66E-1670-5C1E-624F-9F7A10464070}"/>
          </ac:spMkLst>
        </pc:spChg>
        <pc:spChg chg="add mod">
          <ac:chgData name="JOLLY HANS  FRANKLE" userId="0d0bd7b6-62c5-4d20-8a95-897ed2ac82c8" providerId="ADAL" clId="{F60E015C-3B3E-44E7-A8FE-82E6FB3E4C55}" dt="2022-06-16T08:55:35.865" v="14282" actId="1036"/>
          <ac:spMkLst>
            <pc:docMk/>
            <pc:sldMk cId="386349115" sldId="366"/>
            <ac:spMk id="7" creationId="{64870018-32EC-2256-FAD2-707B155D5E84}"/>
          </ac:spMkLst>
        </pc:spChg>
        <pc:spChg chg="add mod">
          <ac:chgData name="JOLLY HANS  FRANKLE" userId="0d0bd7b6-62c5-4d20-8a95-897ed2ac82c8" providerId="ADAL" clId="{F60E015C-3B3E-44E7-A8FE-82E6FB3E4C55}" dt="2022-06-16T08:55:35.865" v="14282" actId="1036"/>
          <ac:spMkLst>
            <pc:docMk/>
            <pc:sldMk cId="386349115" sldId="366"/>
            <ac:spMk id="9" creationId="{DE8795E7-66E2-5751-73C2-F40E99BEA4EF}"/>
          </ac:spMkLst>
        </pc:spChg>
        <pc:picChg chg="add del mod">
          <ac:chgData name="JOLLY HANS  FRANKLE" userId="0d0bd7b6-62c5-4d20-8a95-897ed2ac82c8" providerId="ADAL" clId="{F60E015C-3B3E-44E7-A8FE-82E6FB3E4C55}" dt="2022-06-16T08:55:28.740" v="14270" actId="21"/>
          <ac:picMkLst>
            <pc:docMk/>
            <pc:sldMk cId="386349115" sldId="366"/>
            <ac:picMk id="2" creationId="{DEB2C10F-5CAA-0B91-AF3C-B22C79B8D015}"/>
          </ac:picMkLst>
        </pc:picChg>
        <pc:picChg chg="add mod">
          <ac:chgData name="JOLLY HANS  FRANKLE" userId="0d0bd7b6-62c5-4d20-8a95-897ed2ac82c8" providerId="ADAL" clId="{F60E015C-3B3E-44E7-A8FE-82E6FB3E4C55}" dt="2022-06-16T08:55:35.865" v="14282" actId="1036"/>
          <ac:picMkLst>
            <pc:docMk/>
            <pc:sldMk cId="386349115" sldId="366"/>
            <ac:picMk id="4" creationId="{BB89A06E-172A-5493-54CE-D94985FDC474}"/>
          </ac:picMkLst>
        </pc:picChg>
        <pc:picChg chg="add mod">
          <ac:chgData name="JOLLY HANS  FRANKLE" userId="0d0bd7b6-62c5-4d20-8a95-897ed2ac82c8" providerId="ADAL" clId="{F60E015C-3B3E-44E7-A8FE-82E6FB3E4C55}" dt="2022-06-16T08:55:35.865" v="14282" actId="1036"/>
          <ac:picMkLst>
            <pc:docMk/>
            <pc:sldMk cId="386349115" sldId="366"/>
            <ac:picMk id="5" creationId="{A71D3FB3-6207-F44F-F920-43A6C2517460}"/>
          </ac:picMkLst>
        </pc:picChg>
        <pc:picChg chg="add mod">
          <ac:chgData name="JOLLY HANS  FRANKLE" userId="0d0bd7b6-62c5-4d20-8a95-897ed2ac82c8" providerId="ADAL" clId="{F60E015C-3B3E-44E7-A8FE-82E6FB3E4C55}" dt="2022-06-16T08:55:35.865" v="14282" actId="1036"/>
          <ac:picMkLst>
            <pc:docMk/>
            <pc:sldMk cId="386349115" sldId="366"/>
            <ac:picMk id="8" creationId="{1FE031A2-C06C-437C-8D8A-F6757C355661}"/>
          </ac:picMkLst>
        </pc:picChg>
      </pc:sldChg>
      <pc:sldMasterChg chg="delSldLayout">
        <pc:chgData name="JOLLY HANS  FRANKLE" userId="0d0bd7b6-62c5-4d20-8a95-897ed2ac82c8" providerId="ADAL" clId="{F60E015C-3B3E-44E7-A8FE-82E6FB3E4C55}" dt="2022-06-16T08:45:51.851" v="13900" actId="47"/>
        <pc:sldMasterMkLst>
          <pc:docMk/>
          <pc:sldMasterMk cId="0" sldId="2147483672"/>
        </pc:sldMasterMkLst>
        <pc:sldLayoutChg chg="del">
          <pc:chgData name="JOLLY HANS  FRANKLE" userId="0d0bd7b6-62c5-4d20-8a95-897ed2ac82c8" providerId="ADAL" clId="{F60E015C-3B3E-44E7-A8FE-82E6FB3E4C55}" dt="2022-06-16T06:34:28.324" v="10859" actId="47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JOLLY HANS  FRANKLE" userId="0d0bd7b6-62c5-4d20-8a95-897ed2ac82c8" providerId="ADAL" clId="{F60E015C-3B3E-44E7-A8FE-82E6FB3E4C55}" dt="2022-06-16T06:34:28.324" v="10859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JOLLY HANS  FRANKLE" userId="0d0bd7b6-62c5-4d20-8a95-897ed2ac82c8" providerId="ADAL" clId="{F60E015C-3B3E-44E7-A8FE-82E6FB3E4C55}" dt="2022-06-16T06:34:28.324" v="10859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JOLLY HANS  FRANKLE" userId="0d0bd7b6-62c5-4d20-8a95-897ed2ac82c8" providerId="ADAL" clId="{F60E015C-3B3E-44E7-A8FE-82E6FB3E4C55}" dt="2022-06-16T06:34:28.324" v="10859" actId="47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JOLLY HANS  FRANKLE" userId="0d0bd7b6-62c5-4d20-8a95-897ed2ac82c8" providerId="ADAL" clId="{F60E015C-3B3E-44E7-A8FE-82E6FB3E4C55}" dt="2022-06-16T06:34:28.324" v="10859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JOLLY HANS  FRANKLE" userId="0d0bd7b6-62c5-4d20-8a95-897ed2ac82c8" providerId="ADAL" clId="{F60E015C-3B3E-44E7-A8FE-82E6FB3E4C55}" dt="2022-06-16T06:34:28.324" v="10859" actId="47"/>
          <pc:sldLayoutMkLst>
            <pc:docMk/>
            <pc:sldMasterMk cId="0" sldId="2147483672"/>
            <pc:sldLayoutMk cId="0" sldId="2147483658"/>
          </pc:sldLayoutMkLst>
        </pc:sldLayoutChg>
        <pc:sldLayoutChg chg="del">
          <pc:chgData name="JOLLY HANS  FRANKLE" userId="0d0bd7b6-62c5-4d20-8a95-897ed2ac82c8" providerId="ADAL" clId="{F60E015C-3B3E-44E7-A8FE-82E6FB3E4C55}" dt="2022-06-16T06:34:28.324" v="10859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JOLLY HANS  FRANKLE" userId="0d0bd7b6-62c5-4d20-8a95-897ed2ac82c8" providerId="ADAL" clId="{F60E015C-3B3E-44E7-A8FE-82E6FB3E4C55}" dt="2022-06-16T06:34:28.324" v="10859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JOLLY HANS  FRANKLE" userId="0d0bd7b6-62c5-4d20-8a95-897ed2ac82c8" providerId="ADAL" clId="{F60E015C-3B3E-44E7-A8FE-82E6FB3E4C55}" dt="2022-06-16T06:34:28.324" v="10859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JOLLY HANS  FRANKLE" userId="0d0bd7b6-62c5-4d20-8a95-897ed2ac82c8" providerId="ADAL" clId="{F60E015C-3B3E-44E7-A8FE-82E6FB3E4C55}" dt="2022-06-16T06:34:28.324" v="10859" actId="47"/>
          <pc:sldLayoutMkLst>
            <pc:docMk/>
            <pc:sldMasterMk cId="0" sldId="2147483672"/>
            <pc:sldLayoutMk cId="0" sldId="2147483668"/>
          </pc:sldLayoutMkLst>
        </pc:sldLayoutChg>
        <pc:sldLayoutChg chg="del">
          <pc:chgData name="JOLLY HANS  FRANKLE" userId="0d0bd7b6-62c5-4d20-8a95-897ed2ac82c8" providerId="ADAL" clId="{F60E015C-3B3E-44E7-A8FE-82E6FB3E4C55}" dt="2022-06-16T06:34:28.324" v="10859" actId="47"/>
          <pc:sldLayoutMkLst>
            <pc:docMk/>
            <pc:sldMasterMk cId="0" sldId="2147483672"/>
            <pc:sldLayoutMk cId="0" sldId="2147483669"/>
          </pc:sldLayoutMkLst>
        </pc:sldLayoutChg>
        <pc:sldLayoutChg chg="del">
          <pc:chgData name="JOLLY HANS  FRANKLE" userId="0d0bd7b6-62c5-4d20-8a95-897ed2ac82c8" providerId="ADAL" clId="{F60E015C-3B3E-44E7-A8FE-82E6FB3E4C55}" dt="2022-06-16T06:34:28.324" v="10859" actId="47"/>
          <pc:sldLayoutMkLst>
            <pc:docMk/>
            <pc:sldMasterMk cId="0" sldId="2147483672"/>
            <pc:sldLayoutMk cId="0" sldId="2147483670"/>
          </pc:sldLayoutMkLst>
        </pc:sldLayoutChg>
        <pc:sldLayoutChg chg="del">
          <pc:chgData name="JOLLY HANS  FRANKLE" userId="0d0bd7b6-62c5-4d20-8a95-897ed2ac82c8" providerId="ADAL" clId="{F60E015C-3B3E-44E7-A8FE-82E6FB3E4C55}" dt="2022-06-16T08:45:51.851" v="13900" actId="47"/>
          <pc:sldLayoutMkLst>
            <pc:docMk/>
            <pc:sldMasterMk cId="0" sldId="2147483672"/>
            <pc:sldLayoutMk cId="51512105" sldId="2147483673"/>
          </pc:sldLayoutMkLst>
        </pc:sldLayoutChg>
      </pc:sldMasterChg>
      <pc:sldMasterChg chg="del delSldLayout">
        <pc:chgData name="JOLLY HANS  FRANKLE" userId="0d0bd7b6-62c5-4d20-8a95-897ed2ac82c8" providerId="ADAL" clId="{F60E015C-3B3E-44E7-A8FE-82E6FB3E4C55}" dt="2022-06-16T06:34:28.324" v="10859" actId="47"/>
        <pc:sldMasterMkLst>
          <pc:docMk/>
          <pc:sldMasterMk cId="0" sldId="2147483673"/>
        </pc:sldMasterMkLst>
        <pc:sldLayoutChg chg="del">
          <pc:chgData name="JOLLY HANS  FRANKLE" userId="0d0bd7b6-62c5-4d20-8a95-897ed2ac82c8" providerId="ADAL" clId="{F60E015C-3B3E-44E7-A8FE-82E6FB3E4C55}" dt="2022-06-16T06:34:28.324" v="10859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14:43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10795 19711 0,'0'27'94,"26"-54"-63,27 1-31,-26 0 15,52-54-15,1 54 16,-28-27-16,1 0 16,0 0-16,-26 0 15,26 27-15,-53-1 16,0 1 0,26 26 15,1-27-16,-27-26-15,0 27 16,26-1-16,-26-26 16,0 27-1,0 0 1,0-27-16,0 26 16,0 1-16,0-1 15,0-26 1,0 27-16,0-1 15,0-26-15,0 27 16,0 0-16,0-1 16,0-26-1,0 27 17,0-1-17,0-26 1,0 27-16,0-1 15,0 1 1,0-27 0,0 27 15,0-1 0,-53-26 0,27 27 16,26-1-31,-27 27-16,-26-53 62</inkml:trace>
  <inkml:trace contextRef="#ctx0" brushRef="#br0" timeOffset="1783.74">10716 19500 0,'0'26'94,"0"1"-78,0-1-16,0 27 15,0-26 1,0-1 0,0 27 218,26-53-187,1 0-31,-1 0-1,0 0-15,27 0 16,-26 0-1,-1 0 1,27-27 0,-26-25 62,-1 52 0,27 0 16</inkml:trace>
  <inkml:trace contextRef="#ctx0" brushRef="#br0" timeOffset="3968.05">10874 18838 0,'27'0'31,"26"0"-31,-27 0 16,1 0-1,26 0-15,-27 0 16,0 0-16,1 0 15,26 0-15,-27 0 16,1 0-16,-1 0 16,27 0-16,-26 0 15,26 0-15,-27 0 16,27 0-16,0 0 16,0 0-16,-27 0 15,27 0-15,0 0 16,0 0-16,0 0 15,0 0-15,-27 0 16,27 0-16,-26 0 16,-1 0-16,27 0 15,-27 0-15,1 0 16,-1 0-16,27 0 16,0 0-16,0 0 15,-26 0-15,-1 0 16,27 0-16,-27 0 15,1 0-15,26 0 16,-27 0 0,27 0-16,0 0 15,-26 0-15,52 0 16,0 0-16,-26 0 16,-26 0-16,26 0 15,0 0-15,-27 0 16,27 0-16,-27 0 15,1 0-15,26 0 16,-27 0-16,1 0 16,26 0-16,-27 0 15,0 0-15,1 0 16,26 0-16,-27 0 16,1 0-1,26 0 1,-27 0-1,1 0-15,-1 0 16,27 0-16,-27 0 16,1 0-16,26 0 15,-27 0-15,1 0 16,-1 0 0,27 0-16,-26 0 31,-1 0-16,0 0 79,-26 53-63,0-26-31,27-1 16,-1 27-16,-26-26 16,0-1-16,0 27 15,0-27 1,0 1 0,0-1-16,0 27 15,0-26 1,0-1-1,0 27 1,0-26-16,0-1 16,0 0 15,0 27-31,0-26 16,0-1-1,0 27-15</inkml:trace>
  <inkml:trace contextRef="#ctx0" brushRef="#br0" timeOffset="5536.17">13838 19368 0,'26'0'94,"1"0"-78,-1 0 15,1 26-31,25 27 16,-25-27-1,26 27 63,-27-53 250,1 0-296,-1 0-17,1 0-15,-1-26 16,-26-1-16,27 1 16,-1-27-16,27 27 15,-27-1-15,1-26 16,-27 27-1</inkml:trace>
  <inkml:trace contextRef="#ctx0" brushRef="#br0" timeOffset="26264.34">26511 19394 0,'-26'0'94,"-1"0"-79,-26 0 1,27 0-16,-1 0 15,-25 0 1,25 0 78,27 53 46,0-27-124,0 1-16,0 26 16,0-27-1,0 1-15,0-1 16,0 27 0,27-27-1,-1 1-15,-26 26 16,0-27-1,0 1-15,0 26 16,0-27-16,26 1 16,-26 25-16,0-25 15,0-1 1,0 1-16,0 26 62,0-27-46,0 1 0,0 26-16,0-27 15,0 1 1,0-1-16,0 27 16,0-27-16,0 1 15,0 26-15,0-27 16,0 1 15,0-1-15,0 27-1,0-26 17,0-1 108,0 0-109,0 27-15,0-26 0,0-1-16,27 27 265,-1-53-233,27 0-32,-26 27 31,-1-1 0,27-26 0,-26 0 1,-1 0-17,1 0 1,25 0-1,-25 0 1,-1 0 15,27 0-15,-26 0 0,-1 0 15,1 0 0,-80 0 188,26 0-204,1 0 1,-27 0-16,26 0 16,1 0-1,0 0-15,-27 0 16,26 0 15,1 0 0,-27 0 79,53-26-79,0-1-31,0 1 16,0-1-1,0-26 1,0 27-16,0-1 16,0 1-1,0-27-15,0 0 16,0 0-16,0 0 15,0 0-15,0 0 16,0-26-16,0 26 16,0 27-16,0-1 15,0-26 1,0 27-16,0-1 16,0 1-16,0-27 15,0 27-15,0-1 16,0-26-1,0 27-15,0-1 16,0 1-16,0-27 16,0 26-1,0 1 1,0 0 0,0-27-1,0 26 1,0 1-16,0-27 15,0 26 1,0 1 109,53-27-109,-27 27-1,1-1-15,26 27 32,-27 0-32,0 0 15,27 0 1,-26 0 15,-1 0 16,-52 0 109,-1 0-156,1 0 16,-27 0-1,27 0-15,-1 0 16,1 0 0,-27 0-1,26 0 1,1 0 0,-27 27 15,26 25 16,27-25 15,0-1-46,0 27-1,0-26 1,0-1 0,0 1-1,0 26-15,0-27 16,0 0-16,0 27 16,0-26 30,27-1-30,-1 27-16,-26-26 16,0-1-16,0 27 15,0-27 1,0 1-16,0-1 16,0 27-16,0-26 15,0-1-15,0 27 16,27-26-1,-27-1 1,0 27-16,0-27 16,0 1-1,26-1 1,-26 27-16,0-26 16,0-1-1,0 27 16,0-26-15,0-1 0,0 27 31,0-27-32,27 1 1,-1 26-1,-26-27 1,0 1 0,0-1-1,0 27 95,27-53-95,26 0 1,-27 0-16,0 0 16,27 0-1,-26 0 1,-1 0-16,1 0 31,26 0-15,-27 0-16,1 0 31</inkml:trace>
  <inkml:trace contextRef="#ctx0" brushRef="#br0" timeOffset="28639.91">26802 20981 0,'0'-26'47,"0"-27"0,-53 53-47,27 0 16,26-26-16,-27 26 15,-25-27-15,25 27 16,1 0-16,-1 0 31,-26 0-15,27 0 15,-1 0 16,1 0 109,26 53-125,0-26-15,0-1 0,0 0-1,0 27 1,0-26-16,0-1 16,0 27-1,0-26 1,0-1-16,0 1 15,0 25 1,0-25-16,0-1 16,0 27-16,0-26 15,0-1-15,0 1 16,0 52-16,0-52 16,0-1-16,0 0 15,0 27 1,0-26-1,0-1 1,0 27 0,0-26-1,0-1 1,0 1-16,0 26 16,0-27-1,0 0-15,0 1 16,0 26-1,0-27 1,0 1 0,0 26 171,0-27-93,0 1-94,0-1 31,0 27-31,0-27 16,0 1 15,0 26-15,0-27-16,0 1 297,53-1-266,-27-26-16,1 0 32,26 0-31,-27 0 0,1 0 30,-1 0 1,27 0-31,-27 0 0,1 0 46</inkml:trace>
  <inkml:trace contextRef="#ctx0" brushRef="#br0" timeOffset="35480.64">26749 21034 0,'-26'0'78,"-1"0"-62,1 0 0,0 0-1,-27 0-15,26 0 16,1 0-1,-27 0-15,26 0 16,1 0-16,-1 0 16,-26 0-1,27 0 1,0 0 0,26 53 155,0-26-155,0-1-16,0 27 16,0 0-1,0-27-15,0 27 16,0 0-16,0 0 16,0-26-16,0-1 15,0 1-15,0 26 16,0-27-16,0 0 31,0 1 0,0 26-15,0-27 0,0 1-1,0 26 1,0-27-16,0 1 31,26-1-31,-26 1 16,0-1-1,0 27 1,0-27 0,26 1-1,1 26 157,-27-27-156,0 1 15,0-1-15,0 27 280,26-27-296,-26 1 16,0 26-16,27-27 156,-1 1-124,1-27-17,26 0-15,-27 0 16,1 0-1,26 0 1,-27 0 0,0 0-1,1 0 17,26 0-32,-27 0 15,1 0 63</inkml:trace>
  <inkml:trace contextRef="#ctx0" brushRef="#br0" timeOffset="45784.82">39185 17568 0,'53'0'78,"79"0"-62,27 0-1,26-53-15,-53 53 16,53 0-16,1 0 16,-54 0-16,27-53 15,-27 53-15,27 0 16,-53 0-16,-1 0 16,-25-52-16,-1 52 15,-26 0-15,26 0 16,-26 0-16,27 0 15,-27 0-15,26 0 16,0 0-16,1 0 16,-27 0-16,26 0 15,-26 0-15,-27 0 16,1 0 0,26 0-1,-27 0-15,1 0 16,-1 0 187,-26 52-187,0 1-1,0 27-15,0-1 16,0 1-16,0 25 15,0-25-15,0-1 16,0 1-16,0 25 16,0 1-16,0-26 15,0-1-15,0 0 16,0 1-16,0-1 16,0-26-16,0 26 15,0 1-15,0-1 16,0 0-16,0 1 15,0-27-15,0 0 16,0 0 0,0 0-16,0-27 15,0 27-15,0 0 16,27 0-16,-1-27 16,-26 27-16,0 0 15,0 0-15,0-27 78,0 1-31,27 26-31,-27-27-1,0 1 1,0 26 0,0-27-1,-53 0 79,26-26-78,1 0-16,-1 0 15,-52 0-15,26 0 16,-26 0-16,26 0 16,26 0-16,1 0 15,-54 0-15,27 0 16,27 0-16,0 0 31</inkml:trace>
  <inkml:trace contextRef="#ctx0" brushRef="#br0" timeOffset="48647.92">41804 19632 0,'-26'27'109,"-27"25"-93,26-25-16,-26-1 15,27 27-15,26-26 16,-27-1-1,-25 1 1,52-1 0,0 1 171,0-1-187,0 0 16,52 27-16,1-26 15,0-27-15,-26 53 16,52-27-16,-52 27 16,-1-26-1,27-1 17,-106-26 233,53-53-265,-26 53 16,-1-26-16,27-1 15,-53 27-15,27-53 16,-27 27 172,53-1-173,-27 27-15,1-53 16,26 27-1,-53-27 17,27 27-1,26-1 94,0-26-125,0 27 16,0-1-1,0-26 1,26 27-1,0 0 1,27-27-16,-26 26 16,-1 1-1,27-27 32,-26 26 78,-54 54 16,27-1-141,-26 1 15,-1-1-15,-26 1 16,27 26 0,26-27-16,-53 0 31,53 27 110,0-26-141,0-1 15,26 27 1,27-26-1,-26 26 1,26-53 0,-53 52-1,26-52-15,1 27 16,26-1-16,-27 1 16,1-27 30</inkml:trace>
  <inkml:trace contextRef="#ctx0" brushRef="#br0" timeOffset="52448.29">41143 18653 0,'0'27'63,"26"-27"-47,27-27-16,0 27 15,0-26-15,26 26 16,27-53-16,0 53 15,0 0-15,26-53 16,-26 53-16,-27-53 16,1 53-16,-1-27 15,-26 27-15,-27 0 16,1 0 0,26 0-16,-27 0 15,1 0 16,-1 0-15,27 0 31,-26-26-16,-1 26 125,27 0-140,-27 0-16,1 0 16,-1 0-1,27 0-15,-26 0 16,-1 0 140,-26 53-140,0 26-1,0 1-15,0-1 16,0 0-16,0 1 16,0-1-16,0 1 15,0-28-15,0 1 16,-53 0-16,53 0 16,0-26-16,0-1 15,0 1-15,0 26 16,0-27-1,0 0-15,0 27 16,-26 27-16,26-27 16,0 0-16,0-1 15,0 1-15,-53 0 16,53 0-16,0 0 16,0-26-16,0-1 15,0 53-15,0-26 16,0-26-16,0 26 15,0 0-15,0 0 16,-27 52-16,27-52 16,0 0-16,0 27 15,0-1-15,0 0 16,0 1-16,0-27 16,0-27-16,-53 27 15,53 26-15,0 1 16,0-54-16,0 1 15,0 26-15,0-1 16,0 1-16,0-26 16,0-1-1,0 27 1,0-26 0,-26-1 234,-27 1-235,27-1-15,-1-26 16,-26 0-16,27 0 15,-1 0-15,1 0 16,-27 0 15,27-26-31,-1 26 16,-26 0 0,27 0-1,-1 0-15,-26 0 63,27 0 62</inkml:trace>
  <inkml:trace contextRef="#ctx0" brushRef="#br0" timeOffset="55096.35">42122 21272 0,'-27'27'109,"27"-1"-109,-53 1 16,53 26 0,0-27 280,0 1-296,0 26 16,27-27 0,-1 1-1,27-1 1,-26 27 15,-1-27 16,1 1-16,-27 26-15,26-27 0,0 27-16,-26-26 31,27-1-16,-27 27 1,-53-79 156,27-27-156,26 26 15,-53-26-31,53 27 15,0-1 1,-27-26 0,27 27-1,-26-1-15,26-25 32,0 25-17,-53 1 1,53-27 15,-27 26-31,27 1 16,-53 26-1,53-53 1,0 26 15,-26 1-15,26-27-1,0 27 1,0-1 0,0 1-1,0-27 1,26 26-16,1 1 16,-1-27-16,1 53 15,-27-27 1,26 27 31,1 0-16,-1 0 172,-52 27-187,-1-1-16,-26 27 15,53-26-15,-26-1 16,-1 27-16,-26-26 16,27 25-1,26-25 188,0-1-187,26 1 0,1 26-16,-1-53 15,27 26-15,-26 27 16,26-26-16,-27-1 15,1-26-15,-27 27 16,26-27 172,1 52-173</inkml:trace>
  <inkml:trace contextRef="#ctx0" brushRef="#br0" timeOffset="64039.73">5503 23442 0,'27'0'93,"26"0"-77,-27 0-16,1 0 16,-1 0-16,27 0 15,-27 0-15,27 0 16,0 0-16,27 0 15,-1 0-15,0 0 16,-26 0-16,0 0 16,27 0-16,-1 0 15,-26 0-15,26 0 16,1 0-16,-27 0 16,0 0-16,26 0 15,-26 0-15,0 0 16,0 0-16,0 0 15,-1 0 1,1 0-16,-26 0 16,26 0-16,26 0 15,-26 0-15,0 0 16,0 0-16,26 0 16,1 0-16,-27 0 15,-1 0-15,28 0 16,-27 0-16,26 0 15,1 0-15,-1 0 16,-26 0-16,0 0 16,0 0-16,0 0 15,26 0-15,0 0 16,1 0-16,-1 0 16,0 0-16,1 0 15,-1 0-15,-26 0 16,-26 0-16,52 0 15,-26 0-15,-27 0 16,1 0-16,26 0 16,0 0-16,0 0 15,-27 0-15,0 0 16,27 0 0,0 0-16,0 0 15,-26 0-15,-1 0 16,53 0-16,-26 0 15,-26 0-15,26 0 16,26 0-16,0 0 16,1 0-16,-1 0 15,1 0-15,-1 27 16,0-1-16,1-26 16,-1 0-16,1 0 15,-1 26-15,0-26 16,1 0-16,-27 0 15,26 0-15,0 0 16,1 0-16,-27 0 16,-27 0-16,27 0 15,0 0-15,0 0 16,-27 0-16,27 27 16,0-1-16,0-26 15,26 0-15,-26 0 16,0 0-16,0 0 15,0 0-15,-26 0 16,52 0-16,-26 0 16,-27 0-1,1 0-15,26 0 16,26 0-16,0 0 16,-26 0-16,27 0 15,-27 0-15,-1 0 16,1 0-16,0 0 15,0 0-15,27 0 16,-27 0-16,26 0 16,0 0-16,1 0 15,-27 0-15,0 0 16,-27 0-16,27 0 16,0 0-16,0 0 15,26 0-15,0 0 16,1 0-16,-27 0 15,0 0-15,-27 0 16,1 0-16,25 0 16,-25 0-16,26 0 15,0 0-15,0 0 16,26 0-16,0 0 16,1 0-16,-27 0 15,0 0 1,0 0-16,0 0 15,-27 27-15,27-27 16,-27 0-16,27 0 16,0 0-16,0 0 15,0 0-15,0 26 16,-27 1-16,27-27 16,-26 0-1,-1 0-15,1 0 16,52 0-16,0 0 15,-26 26-15,0-26 16,0 0-16,-26 0 16,26 0-16,-27 0 15,0 27-15,27-27 16,-26 0-16,-1 0 16,1 0-16,26 0 15,-27 0-15,1 0 16,26 0-16,-27 0 31,0 0-15,1 0-1,26 0 1,-27 0 15,1 0-31,26 0 16,-27 0-1,1 0-15,-1 0 16,27 0-16,-27 0 16,1 0-16,26 0 15,-27 0-15,1 0 32,-1 26-17,27 1 1</inkml:trace>
  <inkml:trace contextRef="#ctx0" brushRef="#br0" timeOffset="67216.07">5239 17833 0,'-27'0'125,"-26"0"-109,27 0-16,-27 0 16,0 0-16,0 0 15,27 0-15,-1 0 16,1 0 15,-1 0 94,27 26-109,0 27-16,0 0 15,0 27-15,0-1 16,0 0-16,0 1 16,27-1-16,-1 0 15,-26 27-15,27-26 16,-1-1-1,-26 0-15,0-26 16,0-26-16,0-1 16,0 27 15,0-26 16,0-1-32,27 27-15,-27-27 16,0 1-16,26-1 16,-26 27-1,0-26 32,27-1 94,-1-26-126,0 0 1,27 0 0,-26 0-16,-1 0 15,1 0 1,26 0-16,-27 0 16,1 0-16,26 0 15,-27 0 1,0 0 15,1 0-15,26 0-1,-27 0 17,1 0-1,26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29:12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17674 16351 0</inkml:trace>
  <inkml:trace contextRef="#ctx0" brushRef="#br0" timeOffset="775.77">12779 12753 0,'0'0'0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29:53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33205 15266 0,'53'0'62,"0"0"-62,53 0 16,-27 0-16,-26 0 16,79-26-16,-52-27 15,26 0-15,52 0 16,1 0-16,-27 27 16,-79 26-16,27 0 15,-27-53-15,-27 53 16,1 0-1,26 0 1,-27 0-16,0 0 16,27 0-16,27 0 15,26 0-15,26 0 16,0 0-16,53 0 16,-52 26-16,52 1 15,27-1-15,-27 1 16,53-1-1,-27 1-15,-25-1 16,25-26-16,1 0 16,-80 0-16,1 0 15,25 0-15,-52 0 16,0 0-16,53 0 16,-27 0-16,0 0 15,27 0-15,-27 0 16,27 0-16,-27 0 15,-26 0-15,-53 0 16,27 0-16,-1 0 16,-53 0-16,27 0 15,0 0-15,0 0 16,27 0-16,-28 0 16,28 0-16,-1 0 15,1 0-15,-1 0 16,-26 0-16,26-53 15,1 53-15,25 0 16,28 0-16,52 0 16,-53 0-16,53 0 15,27 0-15,-27 0 16,-52 0 0,25 0-16,1 0 15,26 0-15,-26 0 16,-27 0-16,1 0 15,25 0-15,-52 0 16,0 0-16,0 0 16,-27 0-16,1 0 15,-27 0-15,-1 0 16,1 0-16,27 0 16,-27 0-16,0 0 15,0 0-15,-27 0 16,27 0-16,-27 0 15,1 0-15,26 0 16,26 0-16,1 0 16,-1 0-16,27 0 15,26 0-15,-26 0 16,-27 27-16,-26-27 16,0 0-16,0 0 15,-27 0-15,1 0 16,-1 0-16,27 0 15,0 0-15,27 0 16,-28 0-16,-25 0 16,-1 0-1,27 0 1,-26 0-16,-1 0 16,27 0-16,-26 0 15,26 0-15,-1 0 16,-25 0-16,26 0 15,-27 0 1,1 0 0,26 0-16,-27 0 15,1 0-15,-1 0 16,27 0-16,-27 0 16,1 0-1,26-27 1,-27 27-16,1 0 15,-1-26-15,27 26 16,-27-53-16,27 26 16,-26 27-16,-1 0 15,27-53-15,-26 53 16,-1 0 0,27-26-1,-26 26 16,25-26-31,-25 26 16,-1 0 0,27-53 15,-26 53-31,-1-27 16,1 27-16,26 0 15,-27 0 16,1-53-15,25 53 0,-25 0 31,-1 0-32,27 0 16,-26 0 32,-1 0-16</inkml:trace>
  <inkml:trace contextRef="#ctx0" brushRef="#br0" timeOffset="6447.68">26352 23574 0,'53'0'63,"53"27"-63,0-1 15,-27-26-15,27 0 16,27 0-16,-28 0 16,-25 0-16,-1 0 15,1 0 1,-1 0-16,0 0 15,-26 0-15,27 0 16,25 0-16,-25 0 16,-1 0-16,1 0 15,-28 0-15,-25 0 16,-1 0-16,27 0 16,-26 0-16,-1 0 15,1 0-15,26 0 16,0 0-16,-1 0 15,-25 0-15,26 0 16,0 0-16,0 0 16,-27 0-16,1 0 15,25 0-15,-25 0 16,-1 0-16,1 0 16,26 0-16,-27 0 15,1 0-15,26 0 16,-1 0-16,1 0 15,-26 0-15,-1 0 16,27 0 0,-26 0-1,-1 0 1,27 0 0,-26 0 15,-1 0 16,0 0-32,27 0-15,-26 0 16</inkml:trace>
  <inkml:trace contextRef="#ctx0" brushRef="#br0" timeOffset="10584">42095 27914 0,'0'26'141,"0"0"-125,27-26-16,26 0 15,0 0-15,79 27 16,-26-1-1,26 1-15,53-1 16,-26 1-16,-27-27 16,27 26-16,-53 1 15,26-1-15,-79-26 16,0 0-16,0 0 16,26 0-16,1 0 15,25 0-15,1 27 16,53-1-16,-53-26 15,-27 0-15,1 0 16,-1 0-16,-26 0 16,26 0-16,27 0 15,0 0-15,79 0 16,27-26-16,-1 26 16,28-53-16,-81 53 15,28-53-15,-28 0 16,-52 53-16,0-53 15,-27 26-15,54-25 16,-28-1-16,54-27 16,26 27-16,1 0 15,-1 0-15,-26 1 16,-54-1 0,28 26-16,-54-52 15,0 26-15,1 0 16,-27 0-16,0 0 15,52 0-15,-52-26 16,27 26-16,-54 27 16,1-27-16,26 26 15,-53-26-15,26 27 16,1-1-16,-1-52 16,0 0-16,27-1 15,-26 1-15,26-27 16,-27 27-16,1-1 15,-1 1-15,1-53 16,-1 26-16,0 0 16,-26 0-16,27-26 15,-1 52-15,-26 1 16,27 0-16,-27 26 16,0-27-16,0 1 15,0 26-15,0-26 16,0-1-16,0 1 15,0-27-15,0 0 16,0 0-16,0-26 16,0 79-16,0-26 15,0-1 1,0 1-16,-53 26 16,53 0-16,0 0 15,-27-26-15,27 0 16,-52-1-16,52 1 15,0 26-15,-53 0 16,53-26-16,0 26 16,0 0-16,-27 0 15,27 0-15,-26 27 16,26-27-16,0 26 16,-53 1-16,53-27 31,0 26-16,-27 1-15,27-27 32,0 26-32,-53 1 15,53 0 1</inkml:trace>
  <inkml:trace contextRef="#ctx0" brushRef="#br0" timeOffset="11096.17">48630 22834 0,'-26'0'47,"0"0"-31,26 26-16,-53 0 15,53 27 1,-27 0-16,27 0 16,0 27-16,0-1 15,0-26 1,-53 0-16,53 0 15,0 0-15,0 26 16,-26-26-16,26 0 16,0-27-16,-53 27 15,53-26 1,0-1-16,-27 27 16</inkml:trace>
  <inkml:trace contextRef="#ctx0" brushRef="#br0" timeOffset="12312.67">48578 23072 0,'26'-53'47,"0"53"-16,1 0-16,-1 0 1,27 0-16,-26 0 16,-1 0-1,1 0-15,26 0 16,-27 0 0,0 0-1,27 26 1,-26 1 15,26-1-15,-27-26-16,1 0 15,-1 0 1,27 27 15,-27-1-15,27 1 31,-26-27-32,-1 0 63,27 26-31</inkml:trace>
  <inkml:trace contextRef="#ctx0" brushRef="#br0" timeOffset="16040.92">31062 22304 0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49:55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26538 11933 0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32:37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11192 9234 0,'0'-26'94,"0"-1"-79,0-26 1,0 27-16,0-1 16,0-26-1,26 27 17,-26-1 14,53 1 17,-26 26-47,-1 0-16,1 0 15,26 0 1,-27-53-16,0 53 15,27 0-15,-26 0 16,-1 0-16,27 0 16,-26 0-16,-1-26 15,27 26-15,-26 0 16,-1 0-16,0-53 16,27 53-1,-26 0-15,-1 0 16,27 0-16,-26 0 15,-1 0 1,27-27 0,-27 27-1,1 0-15,-1 0 16,27 0-16,0 0 16,0 0-16,26 0 15,1 0-15,-27 0 16,-27 0-16,27 0 15,-26 0-15,-1 0 16,1 0-16,52 0 16,27 0-16,0 0 15,26 0 1,-26 0-16,-27 0 16,0 0-16,-26 0 15,27 0-15,-1 0 16,-52 0-16,-1 0 15,27 0-15,0 0 16,0 0-16,0 0 16,0 0-16,-27 0 15,27 0 1,-27 0 0,1 0 15,-1 0 31,27 27-46,-26-1 125,-1 27-141,1-27 15,-27 1-15,0 26 16,0-27-16,0 1 15,0-1-15,0 27 16,0-26 0,0-1-16,0 27 15,0-27-15,0 1 16,0-1-16,0 27 16,0-26 15,0-1-16,26 27-15,-26-26 79</inkml:trace>
  <inkml:trace contextRef="#ctx0" brushRef="#br0" timeOffset="2687.56">14711 9419 0,'-27'-26'94,"27"-27"-79,0 26 1,0 1-16,0-27 16,0 0-16,0 27 15,0-1-15,0 1 16,0-27-1,0 26 1,0 1-16,0-27 16,0 26-1,0 1-15,0-27 32,27 27 93,-1-1-125,1 27 15,26 0-15,-27 0 16,1 0-16,-1 0 15,27 0-15,-27 0 16,1 0 0,26 0-16,-27 0 15,1 0-15,26 0 16,0 0-16,-1 0 16,1 0-16,-26 0 15,26 0-15,0 0 16,0 27-16,-27-27 15,1 0-15,25 0 16,1 0-16,0 26 16,0-26-16,27 0 15,-28 0-15,1 27 16,53-1-16,-26-26 16,-28 0-16,1 0 15,0 0-15,27 0 16,-1 26-16,0-26 15,27 0 1,0 0-16,-26 0 16,-1 0-16,0 0 15,-26 0-15,27 0 16,-1 0-16,-53 0 16,1 0-16,-1 0 15,27 0-15,-26 0 16,-1 0-16,27 0 15,-27 0-15,1 0 16,-1 0 0,27 0-1,-26 0-15,-1 0 16,27 0-16,-26 0 16,-1 0-16,1 0 15,25 0 1,-25 0-16,-1 0 15,1 0-15,26 0 16,-27 0-16,1 0 16,26 0-16,0 0 15,-1 0-15,-25 0 16,-1 0 0,27 0-1,-26 0 1,-1 0-16,27 0 15,-26 0 1,-27 27 125,26-1-126,-26 1-15,0 26 16,0-27 0,0 1-1,0 26 1,0-27 15,0 1 0,0-1 110</inkml:trace>
  <inkml:trace contextRef="#ctx0" brushRef="#br0" timeOffset="22407.79">9684 12435 0,'0'27'78,"79"-27"-62,-52 0-1,25 0-15,1 0 16,0 0-16,0 0 15,0 0-15,0 0 16,0 0-16,-27 0 16,27 0-16,0 0 15,0 0-15,-26 0 16,-1 0-16,27 0 16,0 0-1,0 0-15,-27 0 16,1 0-16,26 0 15,-27 0-15,1 0 16,26 0 0,-27 0-1,0 0-15,1 0 16,26 0 0,-27 0 15,1 0-16,-1 0 1,27 0-16,-26 0 16,-1 0-16,27 0 15,-27 0 1,1 0-16,-1 0 31,27 26-15,-26-26-16,-1 0 15,27 27 1,-26-1 15,-1-26-15,27 0-16,-27 27 31,27-1-15,-26-26-16,-1 0 15,27 27 1,-26 26 15,-1-53-15,27 26 0</inkml:trace>
  <inkml:trace contextRef="#ctx0" brushRef="#br0" timeOffset="26943.86">10451 13176 0,'27'0'63,"25"0"-48,1 0-15,-26 0 16,-1 0-16,1 0 16,26 0-16,0 0 15,26 0-15,27 0 16,-27 0-16,0 0 15,1 0 1,-1 0-16,-26 27 16,27-27-16,-1 0 15,0 0-15,1 26 16,-1-26-16,-26 0 16,0 0-16,26 0 15,1 0-15,25 0 16,-25 0-16,26 27 15,-1-1-15,-25-26 16,-27 0-16,-27 0 16,27 0-16,-26 0 15,-1 0-15,1 0 16,25 0 0,-25 0-16,26 0 15,0 0-15,-27 0 16,27 0-16,-26 0 15,26 27-15,-1-1 16,1-26-16,-26 0 16,-1 0-16,27 0 15</inkml:trace>
  <inkml:trace contextRef="#ctx0" brushRef="#br0" timeOffset="62248.1">9128 15663 0,'27'-26'78,"-1"26"-78,1 0 15,-1 0-15,27 0 16,-27-27-16,1 27 16,26 0-16,-27 0 15,1 0-15,26 0 16,-27 0-16,0 0 15,1-52-15,26 52 16,-27 0-16,27 0 16,-26 0-16,26 0 15,-1 0-15,28 0 16,-27 0-16,-27 0 16,27-27-16,-26 27 15,-1 0-15,27 0 16,-27 0-1,1 0-15,-1 0 16,27-53-16,0 53 16,0 0-16,-26 0 15,26 0-15,-27 0 16,0 0-16,1 0 16,26 0-16,-27 0 15,1 0 1,52-26-16,-26 26 15,-27 0-15,1 0 16,26 0-16,-27 0 16,1 0-16,-1 0 15,27 0-15,-26 0 16,-1-53 0,27 53-16,-27 0 15,1 0 1,-1 0-1,27 0 1,-26 0 0,-1 0-16,27 0 15,-26 0 1,-1 0 0</inkml:trace>
  <inkml:trace contextRef="#ctx0" brushRef="#br0" timeOffset="64823.71">18362 17621 0,'0'-53'78,"53"53"-47,0-26-31,26 26 16,-26 0-16,-26 0 15,-1-53-15,1 53 16,-1 0 15,0 0 0,27 0-31,-26 0 16,-1 0 0,27-27-16,-26 27 15,-1 0-15,27 0 16,-26 0 0,-1 0-16,0 0 15,27 0 1,-26 0-16,-1 0 15,27 0-15,-26 0 16,-1 0-16,1 0 16,26 0-1,-27 0 1,0 0 0,1 0-16,26 0 15,-27 0 1,1 0-16,26 0 15,-27 0-15,1 0 16,-1 0-16,27 0 16,-27 0-16,1 0 15,26 0 1,-27 0-16,1 0 16,-1 0-16,53 0 15,-52 0-15,-1 0 16,1 0-16,26 0 15,-27 0-15,1 0 16,26 0-16,-27 0 16,1 0-16,-1 0 15,27 0-15,-27 0 16,1 0 0,-1 0-16,27 0 15,-26 0-15,-1 0 16,27 0-1,-26 0 1,-1 0 0,0 0-16,27 0 15,-26 0-15,-1 0 16,27 0-16,-26 0 16,-1 0-1,1 0 1,25 0-1,-25 0 1,-1 0 0,1 0-16,26 0 15,-27 0 1,1 0 0,26 0-16,-27 0 15,0 0 1,1 0-1,26 0 1</inkml:trace>
  <inkml:trace contextRef="#ctx0" brushRef="#br0" timeOffset="79520.1">10081 21246 0,'26'-26'156,"1"26"-31,-1 0-109,27 0-16,-27 0 15,1 0-15,26 0 16,0 0-16,-27 0 16,1 0-16,26 0 15,-27 0-15,0 0 16,1 0-16,26 0 16,-27 0-1,1 0 1,26 0-1,-27 0 17,1 0-17,-1 0 17,27 0-17,-27 0 1,1 0-16,-1 0 15,27 0 1,-26 0 0,-1-53 15,27 53-31,-27 0 16,1 0-16,26 0 15,-27 0 1,1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34:46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21537 9657 0,'53'0'0,"-27"0"16,27 0-16,27 0 16,-1 0-16,-26 0 15,-26 0-15,25 0 16,-25 0-16,-1 0 16,1 0-16,26 0 15,-27 0-15,1 0 16,26 0-16,-27 0 15,0 0-15,27 0 16,-26 0-16,-1-53 16,27 53-16,27 0 15,-1 0-15,0 0 16,1 0-16,-1 0 16,0 0-16,-26 0 15,27 0-15,-27 0 16,-27 0-16,27 0 15,26 0-15,1 0 16,-1 0-16,1 0 16,-1 0-16,-26 0 15,0 0-15,26 0 16,-52 0-16,25 0 16,1 0-16,-26 0 15,26 0 1,-27 0-16,1 0 15,26 0-15,0 0 16,-1 0-16,-25 0 16,-1 0-16,27 0 15,-26 0-15,-1 0 16,27 0-16,-26 0 16,-1 0-16,1 0 15,25 0-15,-25 0 16,-1 0-16,27 0 15,-26 0-15,-1 0 16,1 0-16,52 0 16,-26 0-16,-27 0 15,1 0-15,26 0 16,-27 0-16,1 0 16,-1 0-16,27 0 15,-27 0 1,1 0-16,-1 0 15,27 0 1,-26 0-16,-1 0 16,27 0-1,-26 0-15,-1 0 16,1 0 0,25 0-16,-25 0 15,-1 0 1,27 0-16,-26 0 15,-1 0-15,1 27 16,26-1-16,-27-26 16,1 0-1,25 27 48</inkml:trace>
  <inkml:trace contextRef="#ctx0" brushRef="#br0" timeOffset="2367.96">13097 16245 0,'0'27'47,"53"-1"-31,53-26-1,-1 0-15,1 0 16,-26 0-16,-27 0 16,-1 0-1,-25 0-15,26 0 16,-27 0-16,1 0 15,26 0-15,26 0 16,0 0-16,1 0 16,-1 0-16,1 0 15,-1 0-15,-26 0 16,26 0-16,1 0 16,-1 0-16,0 0 15,1 0-15,26 0 16,-27 0-16,0 0 15,1 0-15,-27 0 16,0 0-16,-1 0 16,1 0-16,27-53 15,-1 53-15,1 0 16,-1 0-16,0-26 16,-26 26-16,-26 0 15,-1 0-15,27 0 16,-27 0-16,1 0 15,52-53-15,-26 53 16,0 0-16,0 0 16,0 0-16,26 0 15,-26-26 1,0 26-16,0 0 16,0 0-16,-27 0 15,27-53-15,-26 53 16,-1 0-16,1 0 15,26 0-15,-27 0 16,1 0-16,26 0 16,-27 0-1,0 0 1,1 0 0,26 0-1,-27 0 1,1 0-16,-1 0 15,27 0-15,-26 0 16,-1 0-16,27 0 31,-27 0-15,1 0 0,-1 0-1,27 0-15,-26 0 16,-1 26-16,27-26 31,0 27-15,-27-27-1,1 26-15,26 0 16,0 1-16,-27-1 16,27 1-16,-26-27 62</inkml:trace>
  <inkml:trace contextRef="#ctx0" brushRef="#br0" timeOffset="5895.64">14737 9657 0,'53'0'109,"0"0"-109,26 0 16,1 0-16,26 0 15,-53 0-15,26 0 16,-26 0-16,-27 0 16,27 0-16,-26 0 15,-1 0 1,1 0-16,26 0 16,-27 0-1,27 0-15,0 0 16,0 0-16,-27 0 15,1 0-15,-1 0 16,27 0-16,-26 0 16,-1 27-16,27-27 15,0 0-15,0 0 16,0 0-16,0 0 16,-1 0-16,-25 0 15,-1 0-15,1 0 16,26 0-16,-27 0 15,1 0-15,26 0 16,26 0-16,-26 0 16,0 0-1,-27 0-15,1 0 16,26 0-16,-27 0 16,1-27-1,26 27-15,-27 0 16,0 0-16,27 0 15,-26 0-15,-1-53 16,27 53-16,-26 0 16,-1 0-16,1 0 15,25 0 1,-25 0-16,-1 0 16,1 0-1,26 0-15,-27 0 16,1 0-1,26 0-15,-27 0 16,0 0-16,1 0 16,26 0-1,-27 0-15,1 0 16,26 0-16,-27 0 16,1 0-16,-1 0 15,27 0 1,-27 0-16,1 0 15,26 0 1,-27 0 0,1 0-16,-1 0 15,27 0-15,-26 0 16,-1 0-16,1 0 16,25 0-16,-25 0 15,26 0-15,0 0 16,0 0-16,-27 0 15,1 0 1,-1 0-16,0 0 16,27 0-16,-26 0 15,26 0-15,-27 0 32,1 0-17,26 0 1,-27 0-16,0 0 15,1 0 1,26 0 0,-27 0-16,1 27 15,26-1-15,-27-26 16,1 0-16,26 0 16,-27 0-1,0 0 1,1 0 15,26 0-15,-27 0-16,1 0 31,26 0 16,-27 0-32,1 0 1,-1 0 15,27 0 47,-27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35:06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6032 9075 0,'27'0'94,"52"0"-94,27-53 16,-26 27-16,25-27 15,-25 53-15,26-53 16,-53 27-16,-27 26 16,0 0-16,27-53 15,-26 53 17,-1 0 14,27 0-46,-26 0 16,-1 0 0,27 0 15,-27 26 0,1 1-15</inkml:trace>
  <inkml:trace contextRef="#ctx0" brushRef="#br0" timeOffset="2416.33">6800 8599 0,'26'26'93,"-26"27"-93,27-26 16,26-1-16,-53 27 16,26-26-16,1 26 15,25-27-15,-52 0 16,27 27-1,-1-26 17,-26-1-17,27-26 79,-27 27 31,0 26-109,-53-53-1,26 26 1,1 1-16,-27-27 16,27 0-16,-1 26 15,27 1-15,-53-27 16,27 26-16,-1 0 15,-26-26 1,27 27 0,0-1-1,26 1 32,26-27 94,0 0-141,27 0 15,-26 0-15,26 0 16,-27-53-16,1 53 16,26 0-16,-27-27 15,0-25-15,27 52 32,-53-27-17,53 27 32,-26-26-16,26-27-15,-53 26 140,0 1-156,0-27 16,-53 26 15,26-26 0,1 27-15,-27-27 0,26 27 46,-25-1 126,52-26-173</inkml:trace>
  <inkml:trace contextRef="#ctx0" brushRef="#br0" timeOffset="4328.3">6191 9075 0,'27'0'141,"26"0"-126,-27 0 1,1 0-16,-1 0 16,27 0-16,-27 0 15,1 0-15,26 0 16,-27 0-16,1 0 16,-1 0-16,27 0 15,-26 0-15,-1 0 16,27 0-1,-27 0 1,1 0 0,-1 0-1,27 0 1,-26 0 0,-1 0 15,27 0-16,-27 0 1,1 0 15,-1 0 1,27 0 14,-79 0 142,-1 0-188,1 0 16,-1 0-1,-25 0-15,25 0 16,1 0-16,-27 0 15,26 0-15,1 0 16,-27 0-16,26 0 16,1 0-1,-27 27 1,27-1-16,-1-26 16,1 0-1,-27 0 16,26 0-15,1 0-16,-27 0 16,26 0-1,1 0-15,0 0 16,-27 0 0,26 0-1,1 0 16,-27 0-15,26 0 15,1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36:27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35613 10239 0,'-53'0'78,"53"53"-63,0-26 1,0-1-16,0 1 16,0 26-1,0-27-15,0 1 78,0-1-78,26 0 16,-26 1-16,53-1 16,-26 1-1,-1-27-15,27 26 16,-26 1-16,-1-27 16,27 0-16,-26 0 15,-1 26-15,27-26 16,0 0-16,0 0 15,26 27-15,27-1 16,-27-26-16,27 0 16,-27 0-16,1 0 15,-1 0-15,1 0 16,-1 0-16,27 0 16,-53 0-16,26 0 15,1 0-15,-1 0 16,0 0-16,1 0 15,-27 0 1,-1 0-16,1-26 16,0 26-16,0 0 15,0 0-15,26-27 16,1 27-16,26 0 16,-27-53-16,0 53 15,27 0-15,0-53 16,-26 53-16,-1 0 15,0 0-15,1 0 16,-1-26-16,-26 26 16,0 0-16,26 0 15,27 0-15,-27-53 16,27 53-16,27 0 16,-54 0-16,-26 0 15,26 0-15,1 0 16,-1 0-16,0 0 15,1 0-15,26 0 16,-27 0-16,0 0 16,27 0-16,0 0 15,-27 0-15,-26 0 16,0 0-16,-26 0 16,26 0-16,-27 0 15,0 0 1,1 0-16,26 0 15,-27 0 1,1 0-16,26 0 16,-27 0-1,1 0-15,-1 0 16,27 0-16,-27 0 16,1 0-16,-1 0 15,27 0-15,-26 0 16,-1 0-16,27 0 15,-26 0 1,-1 0-16,0 0 16,27 0-1,-26 0-15,-1 0 16,27 0-16,-26 0 16,-1-26 202,-26-27-202,0 26-16,0 1 16,0-1-16,0-52 15,0 26-15,0 0 16,0 27-16,0-27 15,0 0 142,0 79-126,0 1-15,0 26-1,0-27-15,-26 0 16,26 27 31,0-26-16,-53-1-15,26 27-1,27-26 16,-53-1 16,27-26 235,-1 0-267,-25 0-15,-28 0 16,-52 0-16,-53 0 15,-1 0-15,28-26 16,52 26-16,26 0 16,28 0-16,25 0 15,1 0 95,-27 0-110,26 0 15,1 0-15,-27 0 16,-26 0-16,-1 0 16,-26 0-16,-26 53 15,-27 0-15,-26-27 16,79-26-16,-26 26 15,26 1-15,-53 26 16,54 0-16,-28-27 16,27 1-16,1-27 15,-81 26-15,28 27 16,52-27-16,-53-26 16,53 27-16,-26-1 15,26-26-15,0 0 16,-26 27-16,-53-1 15,26-26-15,0 0 16,-26 27 0,26-1-16,27-26 15,-27 0-15,53 0 16,1 27-16,25-27 16,-26 0-16,-26 0 15,53 0-15,-27 0 16,0 0-16,0 0 15,0 0-15,27 0 16,-27 0-16,0 0 16,27 0-16,0 0 15,26 0-15,-27 0 16,27 0-16,0 0 16,27 0-16,0-27 125,26-26-94,52 53-31,1-26 15,27-27-15,-54 26 16,27-25-16,-26 52 16,-1-27-16,27 27 15,0 0-15,26-53 16,-26 53-16,-26 0 16,26-26-16,-27 26 31,0-27-31,1-26 31,-1 27-31,1-27 16,-1 53-16,-26-26 15,27-1 1,-1-26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37:10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32253 14579 0,'0'-53'15,"0"26"1,0 1 15,26 26-15,1 0-16,26 0 15,-27-53-15,0 53 16,27 0-16,-26 0 16,-1 0-16,27 0 15,-26-27 1,-1 27 0,27 0-1,-27-26 1,1 26 15,26 0 0,-27 0-31,1 0 16,-1-53 0,27 53-1,-26 0 16,-1-26 1,27 26 15,-27 0-1,1 0-14,26 0 15</inkml:trace>
  <inkml:trace contextRef="#ctx0" brushRef="#br0" timeOffset="1855.62">32385 14473 0,'53'-27'47,"-27"27"-47,1 0 15,26-26 1,-27 26 15,1 0-15,26 0-16,-27 0 15,0 0 17,1 0-32,26-53 15,-27 53 1,27-27-16,-26 27 16,-1 0-16,1 0 31,26 0 0,-27 0-15,0 0-1,1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37:50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15134 6509 0,'0'-53'16,"0"26"0,0 1-16,0-27 15,0-26-15,0-1 16,0 1-16,0-1 16,0 1-16,0 0 15,0 26-15,0-27 16,0 1-16,0 0 15,0 52-15,0-26 16,0-26-16,0 0 16,0 26-16,0 0 15,0-27 1,0 1-16,0 0 16,0-1-16,0 27 15,0-26-15,27 0 16,26-1-16,-53 27 15,26 0-15,0 27 16,-26-27-16,27 0 16,-1-26-16,1-1 15,52-78-15,-26 52 16,27-27-16,25-25 16,-25 25-16,-1 28 15,0-28-15,27 1 16,-26 0-16,-1 52 15,0-25-15,54-28 16,-54 54-16,0-27 16,27 27-16,0-27 15,-26 26-15,-1 1 16,-53 79-16,27-79 16,0 79-16,27-53 15,-1 0-15,0 26 16,27 27-16,0-53 15,-27 53 1,27-52-16,79-1 16,1 53-16,78 0 15,54 0-15,52-53 16,80 0-16,-27 53 16,133-80-16,-133 80 15,27 0-15,-53-52 16,-80 52-16,1 0 15,-1 0-15,1 0 16,-54 0-16,27 0 16,-26 0-16,0 0 15,-27 0-15,-27 0 16,-25 0-16,25 0 16,-26 0-16,-26 0 15,53 0-15,-27 0 16,0 0-16,27 0 15,26 0-15,-26 0 16,-1 0-16,1 0 16,-27 0-16,1 0 15,-54 0-15,53 0 16,0 0-16,-26 0 16,26 0-1,0 0-15,27 0 16,0 0-16,-1 0 15,28 0-15,-28 26 16,54 0-16,52 27 16,-26-26-16,-26-27 15,0 0-15,-1 0 16,1 0-16,-27 26 16,0 1-16,27-27 15,-1 0-15,27 0 16,0 0-16,-26 0 15,26 0-15,26-27 16,-26 27-16,-26 0 16,52-53-16,1 53 15,-54 0-15,-52 0 16,-80 0-16,-26 0 16,-26 0-16,-27 0 15,26 0-15,0 0 16,1 0-16,-27 0 15,0 0-15,-27 0 16,0 0-16,27 0 16,-26 0-1,-1 0 1,27 0 0,-26 27-16,26-1 15,-1-26-15,1 0 16,-26 27-16,-1-1 15,27-26-15,-26 27 16,26-1-16,26 1 16,-53-1-16,1 0 15,26-26-15,-27 27 16,54-27 0,-54 26-16,27 27 15,0-53-15,26 53 16,-26-26-16,-26-1 15,26-26-15,-53 27 16,26-27-16,1 26 16,-1-26-1,0 26 1,1 1-16,26 26 16,-27-27-1,1 27 1,-1-26-1,1-1 1,-1 27 0,1-26-1,-27 25-15,26-52 16,-26 27-16,0-1 16,26 1-16,-26 26 15,0-27-15,0 1 16,0-1-16,0 27 15,0-26-15,0-1 16,27 27-16,-1-27 16</inkml:trace>
  <inkml:trace contextRef="#ctx0" brushRef="#br0" timeOffset="848.21">37571 2937 0,'26'53'125,"1"-27"-125,26 27 16,-27-26-1,27-1 173,-27-26-173,-26-53 1,27 53-16,-1-26 16,-26-1-16,27-26 15,-1 0-15,-26 27 16,27-27-16,-1 27 16,-26-1-16,0-26 31</inkml:trace>
  <inkml:trace contextRef="#ctx0" brushRef="#br0" timeOffset="3823.72">17674 6350 0,'0'-53'110,"0"0"-110,0-53 15,27 0-15,-27-79 16,26 53-16,1 0 16,-27-1-16,26-25 15,27-28-15,-27 28 16,27 52-16,0-26 15,0 79-15,-26 0 16,26 0-16,-53-27 16,26 54-16,0 0 15,-26-27-15,53 26 16,-53 1-16,27-27 16,26 26-16,-27-26 15,1 27-15,26-27 16,-27 27-1,0-1 1,1-26-16,-1 27 16,27-27-1,0 26-15,0-26 16,0-26-16,26 53 16,1-27-16,-1 26 15,53-52-15,-52-1 16,79 28-16,26-28 15,53 1-15,-53 26 16,-53 0-16,1 0 16,25 0-16,-52 53 15,-26-53-15,-1 53 16,27-53-16,79 53 16,0-53-16,53 1 15,-26-1-15,0 53 16,-27-53-16,0 0 15,0 53-15,-52 0 16,25-53-16,54 53 16,26 0-16,53 0 15,27 0-15,-1-53 16,27 53-16,-53 0 16,-26 0-16,-54 0 15,-25 0-15,-1 0 16,27 0-16,-1 0 15,1 0-15,26 0 16,-26 0 0,-27 0-16,27 0 15,-27 0-15,-53 0 16,0 0-16,54 0 16,-1 0-16,-53 0 15,53 0-15,27 0 16,-27 0-16,-53 0 15,27 0-15,-27 0 16,27 0-16,-26 0 16,52 0-16,26 0 15,1-53-15,0 53 16,26 0-16,26 0 16,1 0-16,0-53 15,-54 53-15,1 0 16,0-53-16,-1 53 15,54-53-15,-53 53 16,26-79-16,-27 79 16,-25-53-16,25 53 15,-26 0-15,-26 0 16,-27-53-16,27 53 16,-27 0-1,27 0-15,-53 0 16,53 0-16,0 0 15,-27 0-15,-26 0 16,52 0-16,-52 0 16,0 0-16,53 0 15,-27 0-15,0 0 16,54 0-16,-28 0 16,1 0-16,53 0 15,-1 0-15,-25 0 16,-54 0-16,53 0 15,0 0-15,-52 0 16,78 0-16,1 0 16,0 0-16,-1 0 15,-25 0-15,-1 0 16,-79 0-16,26 0 16,-53 0-16,1 0 15,-1 0-15,0 0 16,-26 0-16,0 0 15,0 0-15,0 0 16,0 0-16,0 0 16,0 0-16,-27-26 31,1 26 78,-27 26-93,0 0-16,0 27 16,0-26-16,-53-1 15,53 27-15,-27 27 16,27-1-16,0 0 15,0 1-15,0-1 16,0-26-16,0-26 16,0-1-16,0 27 15</inkml:trace>
  <inkml:trace contextRef="#ctx0" brushRef="#br0" timeOffset="4567.75">39000 2831 0,'0'27'62,"26"-1"-46,0 27-16,27-27 15,-26 27 1,-1-26 0,-26-1-16,27-26 15,-1 27-15,1-1 16,-1-26 15,1 27 0,-1-27-15,1 0 0,-1-53-16,-26 26 15,26 1-15,27-27 16,-53 26-16,27 1 15,-1-27 1,-26 27-16,53-27 16,-26 26 46,-1 1 1</inkml:trace>
  <inkml:trace contextRef="#ctx0" brushRef="#br0" timeOffset="15472.46">2540 10874 0,'0'-26'79,"26"26"-64,27-27 1,-26 27-16,-1 0 15,1 0-15,26 0 16,0 0-16,0 0 16,-1 0-16,-25 0 15,26 0-15,-27-52 16,1 52-16,26 0 16,-27 0-16,1 0 15,25 0-15,-25 0 16,26 0-16,26 0 15,1 0-15,-1 0 16,0 0-16,-26 0 16,0 0-16,0 0 15,0 0-15,0 0 16,0 0-16,-27 0 16,27 26-16,-26-26 15,26 0-15,0 0 16,-1 0-16,1 0 15,0 0-15,-26 0 16,-1 0-16,27 0 16,-26 0-1,-1 0-15,0 0 16,27 0-16,-26 0 16,-1 0-16,27 0 15,-26 0 1,-1 0-16,1 0 15,25 0 1,-25 0-16,-1 0 16,1 0-16,26 0 15,-27 0-15,1 0 16,26 0-16,26 0 16,-53 0-16,1 0 15,-1 0-15,27 0 16,-26 0-16,-1 0 15,27 0-15,-26 0 16,26 0-16,-1 0 16,1 0-16,0 0 15,0 0-15,0 0 16,0 0-16,0 0 16,26-26-16,1 26 15,-1 0-15,-26 0 16,26 0-16,-26 0 15,27 0-15,-1 0 16,0 0 0,-26 0-16,27 0 15,-1 0-15,0 0 16,1-27-16,26 27 16,-53 0-16,26 0 15,-26 0-15,0 0 16,26-53-16,-52 53 15,-1 0-15,27 0 16,-27 0-16,1 0 16,-1 0-16,27 0 15,-26 0 1,-1 0 0,1 0-1,26 0 1,-27 0-1,0 0 1,27 0 0,-26 0-1,-1 0-15,1 0 32,26 0 14,-27 0 48,1 0-63,26 0-15,-27 0 0,0 0 15,1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50:22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43206 20955 0,'53'0'78,"53"0"-63,0 0-15,0 0 16,-27 0-16,1 0 16,-1 0-16,0 0 15,1 0-15,-1 0 16,0 0-16,27 0 15,-26 0-15,26 0 16,-27 0-16,0 0 16,1 0-16,-1 0 15,0 0-15,1 0 16,-1 0-16,-26 0 16,0 0-16,0 0 15,26 0-15,1 0 16,-27 0-1,26 0-15,-26 0 16,-27 0-16,1 0 16,26 0-1,-27 0-15,1-26 16,26 26-16,-27 0 16,0 0-16,1 0 15,26 0 16,-27 0-15,1-53-16,26 53 16,-27 0-1,1 0-15,26 0 16,-27 0 0,0 0-1,27-27 1,-26 27-16,-1 0 15,1 0 1,26 0-16,-27 0 31,1-53-15,25 53 0,-25 0-1,-1 0 1,27-26-1</inkml:trace>
  <inkml:trace contextRef="#ctx0" brushRef="#br0" timeOffset="7823.98">17145 22251 0</inkml:trace>
  <inkml:trace contextRef="#ctx0" brushRef="#br0" timeOffset="8376.26">20664 22463 0</inkml:trace>
  <inkml:trace contextRef="#ctx0" brushRef="#br0" timeOffset="8824.31">23548 22119 0</inkml:trace>
  <inkml:trace contextRef="#ctx0" brushRef="#br0" timeOffset="9251.87">26961 21987 0,'27'0'16</inkml:trace>
  <inkml:trace contextRef="#ctx0" brushRef="#br0" timeOffset="9655.85">28787 21987 0</inkml:trace>
  <inkml:trace contextRef="#ctx0" brushRef="#br0" timeOffset="10184.43">32729 22093 0</inkml:trace>
  <inkml:trace contextRef="#ctx0" brushRef="#br0" timeOffset="10632.18">34872 22119 0</inkml:trace>
  <inkml:trace contextRef="#ctx0" brushRef="#br0" timeOffset="11232.37">38973 22463 0</inkml:trace>
  <inkml:trace contextRef="#ctx0" brushRef="#br0" timeOffset="11679.94">42942 22569 0</inkml:trace>
  <inkml:trace contextRef="#ctx0" brushRef="#br0" timeOffset="11896.29">44397 22463 0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16:11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7990 23733 0,'27'0'125,"-1"0"-109,27 27-16,0-27 16,0 0-16,26 0 15,-26 0-15,-26 26 16,-1 0-1,27-26 1,-26 0-16,-1 0 16,27 0-16,-27 0 15,1 0-15,-1 0 16,27 0-16,-26 0 16,-1 0-16,27 0 15,-26 0-15,26 0 16,26 0-16,0 0 15,1 0-15,-27 0 16,-27 0-16,27 0 16,0 0-16,0 0 15,-27 0-15,27 0 16,27 0-16,-1 0 16,0 0-16,1 0 15,-27 0-15,26 0 16,-26 0-16,0 0 15,26 0-15,1 0 16,-1 0-16,0 0 16,27 0-16,-26 0 15,-1 0-15,0 0 16,1 0 0,-27 0-16,26 0 15,0 0-15,-26 0 16,0 0-16,53 0 15,-53 0-15,26 0 16,1 0-16,-27 0 16,-1 0-16,28 0 15,-1 0-15,-26 0 16,27 0-16,-1 0 16,-26 0-16,0 0 15,0 0-15,-27 0 16,27 0-16,0 0 15,26 0-15,-26 0 16,0 0-16,26 0 16,1 0-16,-27 0 15,0 0-15,26 0 16,-26 0-16,26 0 16,-26 0-16,27 0 15,-27 0-15,26 0 16,0 0-16,1 0 15,-1 0-15,0 0 16,-26 0 0,0 0-16,27 0 15,-27 0-15,-1 0 16,28 0-16,-1 0 16,1 0-16,25 0 15,-25 0-15,-1 27 16,1-27-16,-1 26 15,-26 1-15,0-27 16,0 0-16,0 0 16,26 26-16,0-26 15,1 0-15,-1 27 16,0-1-16,-26-26 16,27 0-16,-27 0 15,0 0-15,26 0 16,0 0-16,1 0 15,-1 0-15,1 27 16,-1-27-16,0 0 16,-26 0-16,0 0 15,26 0-15,1 0 16,-1 0-16,-26 0 16,26 0-16,80 0 15,-26 0-15,25 26 16,-25 1-1,25-27-15,-25 0 16,-28 0-16,54 0 16,-53 0-16,0 0 15,26 0-15,27 0 16,-27 0-16,27 0 16,-53 0-16,-27 0 15,27 0-15,0 0 16,0 0-16,-1 0 15,1 0-15,53 0 16,-27 0-16,1 0 16,25 0-16,-52 0 15,-26 0-15,25-27 16,54 27-16,-27-53 16,-26 53-16,0-26 15,0 26-15,0-53 16,26 53-16,-26-53 15,-27 53-15,1 0 16,26-53-16,-1 53 16,1-26-16,-26 26 15,-28-53-15,28 53 16,-27 0 0,0-27-16,0 27 15,0 0-15,-27 0 16,0-53-16,54 53 15,-27 0-15,-27-26 16,27 26-16,0 0 16,0 0-16,0 0 15,0-53-15,-27 53 16,27 0-16,27 0 16,-54 0-16,27-27 15,0 27-15,0 0 16,53-52-16,-27 52 15,27 0-15,-27-27 16,27 27-16,0 0 16,-27 0-16,-26-53 15,0 53-15,26-26 16,-26 26-16,-26 0 16,26-53-16,0 53 15,0 0-15,-1 0 16,28-27-16,-27 27 15,0 0-15,26 0 16,-53 0 0,1 0-16,-1 0 15,27 0-15,0 0 16,0 0-16,0 0 16,0 0-16,0 0 15,26 0-15,-26 0 16,0 0-16,0 0 15,26 0-15,-26 0 16,0 0-16,27 0 16,-27 0-16,-1 0 15,1 0-15,27 0 16,-27 0-16,0 0 16,26 0-16,-26 0 15,-27 0-15,54-53 16,-27 53-16,-27 0 15,27 0-15,0 0 16,0 0-16,-27 0 16,1 0-16,-1 0 15,54 0-15,-1-26 16,0 26-16,-26 0 16,-26 0-16,-1 0 15,27 0-15,-26 0 16,-1 0-1,27 0-15,-27-53 16,1 53 0,26 0-1,-27 0 63,1 0 1,-1 0-48,27 0 0,-27 0-15,1 0-1,26 0-15,-27 0 47,1 0-31,-1 0-1,27 0 1,-26 0 0,-80 0 218,26 0-234,1 0 31,-27 27-31,53-1 172,26-26-156,27 0-16,-26 0 15,26 0-15,-27 0 16,1 0-16,25 0 31,-25 0-15,-1 0 0,27 0-16,-26 0 15,-1 0 16,1 0 173</inkml:trace>
  <inkml:trace contextRef="#ctx0" brushRef="#br0" timeOffset="2767.43">26670 22860 0,'26'0'109,"1"26"-93,-1 27 0,27-53-1,-53 27-15,27-27 16,-1 26-16,27 1 16,-26-1-1,-1 1-15,1-1 156,-54 1-140,1-1 0,-1-26-16,-26 27 15,53-1-15,-26 0 16,26 1-16,-27-1 16,27 1-16,-53-1 93,27 1-77,26 26 0,-53-27 15,53 1 125,26-54-140,27 27-1,-53-26 1,27 26-16,-1-27 16,27-26-16,-26 53 15,-1-26 220,-26-1-220,0-26 63,0 27-62,0 0 125,0-27-79,0 26-46,-26 1-16,-1-27 15,27 26 1,-53 27 0,53-26-16,-26 26 15,26-53-15,-27 53 16,27-27-1,-26 27 17,79 27 265,-27-1-282,27 27 1,-26-26 109,-1 26 47,-26-27-157,-26 1-15,-1 26 16,1-53-16,-27 52 16,26-25-16,-26 26 15,27-27 32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54:03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3942 13256 0,'0'26'109,"0"1"-109,0 25 16,0-25 0,0-1-1,0 27 1,0-26 124,0-1-124,0 1 0,0 26 31,0-27 171,0 0-202,0 1 31,0 26 125,27-27-157,-27 1 1,0-1 0,26 27-1,1-26 188,-1-1-187,1-26 0,-27 27-16,53-27 15,-1 26-15,-25-26 16,-1 26-16,54 1 15,-27-1-15,-27 1 16,27-1-16,-27 1 16,1-27-1,26 26-15,-27-26 16,1 0 0,26 0-16,-27 0 15,1 0-15,-1 0 16,27 0-16,-27 27 15,1-1-15,26-26 16,0 0-16,26 0 16,27 0-16,-27 0 15,1 0-15,26 0 16,-1 0 0,-25 0-16,-1 0 15,-26 0-15,26 0 16,27 0-16,0 27 15,53-27-15,0 26 16,-54 1-16,1-27 16,0 0-16,-53 0 15,0 0-15,0 0 16,-27 0-16,1 0 16,26 0-16,-27 0 15,27 26-15,0 0 16,0-26-16,26 0 15,-52 0-15,-1 0 16,1 0-16,25 0 16,-25 0-16,-1 0 15,1 0-15,26 0 16,0 0-16,0 0 16,-27 0-16,27 0 15,26 0-15,-52 0 16,26 0-16,26 0 15,-26 0-15,0 0 16,26 0-16,-26 0 16,27 0-1,-1 0-15,0 0 16,-26 0-16,0 0 16,0 0-16,0 0 15,0 0-15,-27 0 16,54-26-16,-27 26 15,0-26-15,0 26 16,-1 0-16,1 0 16,27 0-16,-27 0 15,-27 0-15,27 0 16,0 0-16,0-53 16,-27 53-16,1 0 15,26 0-15,-27-27 16,1 27-16,26 0 15,-27-53 1,0 53-16,27 0 16,-53-26-16,53 26 15,-26-27-15,-1-26 32,1 27 14,-27-1-14,26-25 30,-26 25-46,0 1-16,0-27 15,0 26-15,0 1 16,0-1-16,0-26 16,0 27-16,0-1 15,0 1-15,0-27 16,0 27-16</inkml:trace>
  <inkml:trace contextRef="#ctx0" brushRef="#br0" timeOffset="2968.01">9975 13626 0,'0'26'109,"0"1"-93,0-1-16,0 1 16,0 26-16,0-27 15,0 1 1,0 26-1,0-27 1,0 1 0,0-1-1,0 27 188,26-53-109,1 26-63,-1 1-31,27-27 16,-26 0-16,-1 0 16,27 0-16,26 26 15,1-26-15,26 0 16,26 27-16,-53-1 16,1-26-16,-28 0 15,28 0-15,-27 0 16,-27 0-16,27 0 15,-26 0-15,-1 0 16,27 0-16,0 0 16,0 0-1,0 0-15,26 0 16,-26 0-16,0 0 16,26 0-16,-26 0 15,0 0-15,27 0 16,-1 0-16,0 0 15,1 0-15,-1 0 16,0 0-16,-26 0 16,27 0-16,-27 0 15,-1 0-15,28 0 16,-1 0-16,27 27 16,-27-27-16,27 0 15,0 0-15,-26 0 16,-1 26-16,27 1 15,-53-27-15,26 0 16,0 0-16,1 0 16,-1 0-16,27 0 15,26 0-15,-26 0 16,26 0-16,27 0 16,0 0-16,0 0 15,-54 0-15,28 0 16,25 0-1,-52 0-15,-26 0 16,-1 0-16,0 0 16,-26 0-16,27 0 15,-27 0-15,-27 0 16,27 0-16,-26 0 31,-1 0-15,0 0-1,27 0-15,-26 0 16,-1 0-16,27 0 16,0 0-16,0 0 15,-27 0-15,1 0 16,52 0-16,1 0 16,-1 0-16,27 26 15,0 1-15,79-27 16,-79 0-16,0 26 15,-27-26-15,-26 0 16,26 0-16,-52 0 16,-1 0-1,1 0 1,26 0 15,-27 0-15,0 0-1,27 0 1,-26-53-16,-1 53 16,27-26 15,-26 26-15,-1 0-1,27 0-15,-27 0 16,1-27-16,26 27 15,-27 0 1,1-53 0,26 53-1,-27 0 1,1 0 31,26-26 15,-27 26-30,0-53 202,-26 26-218,27 1-1,-1-27-15,-26 27 16,0-1-1,0-26-15,0 0 16,0 27-16,0-1 16,0-26-16,0 27 15</inkml:trace>
  <inkml:trace contextRef="#ctx0" brushRef="#br0" timeOffset="8536.18">18045 12382 0,'-27'0'47,"1"0"-31,-1 0 15,-26 27 0,53-1-31,-26 27 31,26-26-15,-53-1-16,53 27 16,-27-26-1,27-1 1,0 27-1,0-27 1,0 1-16,0-1 16,0 27-16,0-26 15,0-1-15,0 27 16,0-26-16,0 26 16,0-27-16,0 27 15,0 26-15,0-52 16,0 26-16,0 0 15,0-27-15,0 53 16,0-26-16,0-26 16,0-1-16,27 27 15,-1-26-15,-26-1 16,0 27-16,27-27 16,-27 27 15,26-26-16,-26-1 17,27 1-32,-1-1 31,1 1-15,-27-1-16,26-26 15,1 27 1,-1 25-1,1-52 17,-1 27-1,27-27 0,-27 0-15,1 0-1,-1 0 32,1 0-31,-1 0-16,1-27 31,-27-25-31,26 52 16,1-27-1,-27 1 17,26-27-1,-26 26-31,0 1 16,0-1-16,0-26 15,0 27 1,0-1-16,0-25 15,0 25-15,0 1 16,0-1-16,0-26 16,0 27-16,0-1 15,0-26-15,0 27 16,0 0 0,0-1-1,0-26 1,0 27-1,0-1 1,0-26-16,0 27 31,0-1-31,0 1 16,0-27-16,0 27 16,0-1-1,0-26 1,-53 27-1,27-1 17,26-26-1,-53 27-31,26-27 31,1 27-15,-27-1-1,53-26 1,-27 53 0,27-26-16,-52-1 31,25-26 0,1 53 125,-27 0-140,26 27 15,27-1-15,-26 27 0,26-26-1,0-1 1,0 27-1,0-27 1,0 1-16,-53 26 16,53-27-16,0 1 15,0-1-15,0 27 16,0-26 0,0-1-1,0 1-15,0 25 16,0-25-1,0-1 1,0 27-16,0-26 16,0-1-1,0 1 1,0 26 0,0-27-1,0 0 16,0 27-15,0-26 0,26-1-1,-26 27 1,27-26 0,-27-1-16,0 27 15,26-53-15,-26 26 16,27 1-16,-27-1 15,26 27 17,1-26-17,-1-1-15,1 27 32,-1-26-17,-26-1 1,26-26-16,-26 53 62,53-53-15,-26 0 16,-1 0-32,27 0-15,-26-53 46,-1 27-31,1-1 1,-27-26-17,26 27 1,0-1-1,-26-26 1,0 27-16,0-1 16,0 1-1,0-27 1,0 27-16,0-1 16,0-26-16,0 27 15,0-1 1,0 1-16,0-27 15,0 27-15,0-1 16,0-26 0,0 27-1,0-1 1,-26-26 0,26 27-1,-26-1 1,-27-25-1,53 25 32,-27 1-31,27-27-16,0 26 16,-53 1-1,53-27 1,-26 26 15,-1 1 0,27-27-15,-53 53 0,53-26-1,-26-1 1,-27-26 31,27 27 46,-1-27-46</inkml:trace>
  <inkml:trace contextRef="#ctx0" brushRef="#br0" timeOffset="11056.23">32861 12277 0,'-53'0'15,"27"26"17,26 1-17,0-1-15,0 27 16,0-27-16,0 27 16,0 0-16,0 27 15,0-1-15,0 0 16,0 1-16,0-1 15,26 1-15,-26-28 16,0 1-16,0 0 16,0 0-16,27 0 15,-27-26-15,0-1 32,26 0-32,-26 27 15,0-26-15,27-1 16,-1 27-1,-26-26 1,0-1-16,27 1 16,-1-1-1,-26 27 1,27-27 0,25 1-1,-25 26 1,-1-27-1,27 27 1,-26-53 15,26 27-15,-27-1 0,1-26-16,26 0 15,-27 27-15,0-27 16,1 0-1,26 0 17,-27 0-17,1 0 1,-1 0-16,1 0 16,-1-27-1,-26-26-15,27 27 16,25-27-1,-52 26-15,0 1 16,27-27-16,-1 26 16,-26 1-16,0-27 15,0-26-15,27-1 16,-1 27-16,1 1 16,-27-1-16,0 0 15,26-27-15,-26 54 16,0-1-16,0 1 15,0-53-15,0 26 16,0 0-16,0-27 16,0 27-16,0 1 15,0-1-15,-53 0 16,53 26 0,-26 1-1,26-1-15,0 1 31,-53 26-31,53-53 16,-27 26-16,1 1 16,-27-27-16,53 27 15,-26-27-15,-27 53 32,53-27-17,-27 27-15,1-26 16,-27 26-1,26 0-15,1 0 16,0 0 0,-27 0-16,26 0 15,1 0-15,-27 0 16,26 0 0,1 0-16,-27 26 15,26-26-15,1 0 16,0 0-16,-27 0 15,26 0-15,1 0 16,-27 0-16,26 0 16,1 0-1,-27 27 32</inkml:trace>
  <inkml:trace contextRef="#ctx0" brushRef="#br0" timeOffset="38344.55">13705 11298 0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54:52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12144 12594 0,'0'27'234,"-53"-1"-218,27 27 15,0-27-15,26 1 15,0-1-15,-53 1-16,53-1 15,-27 1 1,27-1-1,0 27-15,0-26 16,-53-1 0,53 27-16,0-27 15,0 1 1,0-1-16,0 27 16,0-26-16,0-1 15,0 27-15,0-26 16,0-1-1,0 0 1,0 27 15,0-26-15,0-1 0,0 1-1,0 26 1,0-27-1,0 1-15,0 25 32,0-25-17,27-1 32,-27 1-31,53-1 15,-53 1-15,26-27-1,-26 26-15,27 1 16,-1-27-16,-26 26 16,53 27 30,-27-26-14,1-27-17,26 0 1,-27 0 15,1 0 0,-1-27-31,-26 1 16,27-1 15,-1 27-31,-26-53 16,26 27 0,1-1-1,-1-26-15,1 53 16,-27-26-16,0-1 15,26-25 17,1 25-17,-27 1 17,0-27-32,0 26 15,0 1-15,0-27 16,0 26-16,0 1 15,0 0 1,0-27-16,0 26 16,0 1-1,0-1-15,0-26 16,0 27 0,-27-1-1,27-25-15,-26 25 16,26 1 15,-53-27-15,26 26 15,27-26-31,-52 27 16,25-1 15,1-26 16,-27 27-16,53-27 0,-27 53-31,-26-26 31,27 26 16,26-27-15,-27-26-1,-25 27 16</inkml:trace>
  <inkml:trace contextRef="#ctx0" brushRef="#br0" timeOffset="2655.12">20294 12462 0,'-53'-53'31,"26"53"-15,1 0 15,-1 0-15,-26 0-1,27 0 1,-27 26-1,53 27 1,-27-26-16,27-1 31,-26 27-31,26-26 47,-53 26-16,53-27-31,0 0 16,0 1-16,0 26 16,0-27-16,0 1 15,-26 26-15,26-27 16,0 1 0,0-1-16,0 27 15,0-27 1,0 1-16,0 26 15,0-27-15,0 1 16,0-1-16,0 27 16,0-26-16,0-1 15,0 27-15,0 0 16,0-27-16,0 1 16,0 26-16,0-27 15,0 1 1,0-1 15,0 27-15,0-27-1,0 1 1,0-1 0,0 1-16,0-1 15,26 27 1,-26-26-16,27-1 15,-1 27 1,27-27 0,-27 27-1,27-26 1,-26 26 0,26-27-1,-27 1 1,1-27-1,-1 0-15,27 0 16,-27 0-16,1 0 16,26 0-16,-27 0 15,1 0-15,-1 0 16,27-27-16,-26 27 16,26-26-16,-27-27 15,0 26 16,27 1-15,-26-27 0,-27 27-16,26-27 15,1 26 1,-1 1 0,1-27-16,-27 26 15,0 1-15,0-27 16,0 26-16,0 1 15,26-27-15,-26 0 16,0 0-16,27-26 16,-1 0-16,-26 26 15,0 0-15,0 0 16,0 0-16,0 26 16,0 1-1,0 0-15,0-1 16,0 1-16,-26-27 15,-1 26-15,27 1 16,-26 26-16,26-53 16,-53 26-16,26-26 15,27 27 1,-53 26 0,53-26-16,-26-27 15,-1 53 1,27-27-1,-52 27-15,52-26 16,-27 26-16,1-27 16,-27-26-16,26 27 15,-26-27-15,0 26 16,27 27-16,-27-52 16,27 25-16,-1 27 15,-26-53 16,27 53-15</inkml:trace>
  <inkml:trace contextRef="#ctx0" brushRef="#br0" timeOffset="5534.82">12382 13838 0,'0'26'140,"0"1"-140,0 26 16,0-27-16,0 0 16,0 1 15,0 26 16,0-27-32,0 1 1,0 26 0,0-27-1,53 1 1,-26 26 31,-1-27-16,27 0-15,-26 1-1,26-27 1,-27 0-16,1 0 16,-1 0-16,53 0 15,-26 0-15,27 0 16,-27 0-16,0 0 15,-1 0-15,1 0 16,0 0-16,0 0 16,0 0-16,0 0 15,0 0-15,26 0 16,1 0-16,-27 0 16,-1 0-1,28 0-15,-27 0 16,26 0-16,-26 0 15,-26 0-15,25 0 16,54 0-16,-26 26 16,78 1-16,-25-1 15,-1 1-15,0-27 16,-52 0-16,-1 0 16,-26 0-16,0 0 15,26 26-15,27-26 16,-27 0-16,1 0 15,-1 27-15,27-1 16,0-26-16,26 0 16,27 0-16,-53 0 15,-27 0-15,27 0 16,0 0-16,-53 0 16,26 0-16,0 0 15,1 0-15,26 0 16,-27 0-16,27 0 15,0 0-15,26-26 16,-26 26-16,-27 0 16,1 0-1,-1 0-15,0 0 16,27 0-16,0 0 16,0 0-16,0 0 15,0 0-15,-27 0 16,0 0-16,1 0 15,-1 0-15,-26 0 16,26 0-16,1 0 16,-1 0-16,-26 0 15,0 0-15,26 0 16,-26 0-16,-26 0 16,26 0-16,-27 0 15,0 0-15,1 0 16,52-27-16,-26 27 15,-26 0-15,-1 0 16,27 0-16,-26 0 16,-1-53-16,27 53 15,-27 0-15,1 0 16,26-26-16,-27 26 16,1 0-16,-1 0 15,27-53 1,-27 53 46,1 0-46,-1-27 15,27 1 0,-53-27 63,0 27-94,0-1 16,0-26-16,0 27 15,0-1-15,0 1 16,0-27-16,0 26 16,0 1-16,0-27 15,0 27-15,0-1 16,27 1 0,-1-27-16,-26 26 31</inkml:trace>
  <inkml:trace contextRef="#ctx0" brushRef="#br0" timeOffset="11542.72">4101 16563 0,'0'26'79,"0"1"-79,0-1 15,0 1-15,0 26 16,27-27-1,-27 1 32,52-1 31,-25 1-62,-1-1-16,27-26 0,-26 0 16,-1 0-1,27 0-15,0 26 16,0-26-16,0 27 16,0-27-16,0 0 15,0 0-15,-27 0 16,0 0-16,1 0 15,26 0-15,0 0 16,0 0-16,0 0 16,0 0-16,26 0 15,0 0-15,-26 0 16,0 0-16,27 0 16,-1 0-16,27 0 15,0 0-15,26 0 16,-26 0-16,26 0 15,0 0-15,1 0 16,-1 0-16,-26 0 16,0 0-16,-27 0 15,0 0-15,1 0 16,-1 0-16,0 0 16,27 0-16,0-53 15,-27 53-15,1 0 16,-27-26-1,26 26-15,0 0 16,-52 0 0,-1 0-16,1 0 15,26 0-15,-27 0 16,1 0-16,26 0 16,-27 0-16,1 0 15,-1 0-15,27 0 16,-27 0-16,1 0 15,26 0 1,-27-53-16,27 53 16,26 0-16,1 0 15,-1 0-15,1 0 16,-28 0-16,-25 0 16,26-27-16,-27 27 15,1 0-15,26 0 16,-27 0-16,27 0 15,0 0 1,0 0 0,-27 0-1,1 0 79</inkml:trace>
  <inkml:trace contextRef="#ctx0" brushRef="#br0" timeOffset="12406.63">9102 16457 0,'0'27'171,"0"-1"-124,-53 27 0,53-27-31,0 1-1,-27 26 1,27-27 0,-26 1-1,26 26-15,0-27 125</inkml:trace>
  <inkml:trace contextRef="#ctx0" brushRef="#br0" timeOffset="15015.51">11430 16325 0,'0'53'172,"0"-27"-157,0 1 1,0-1 0,0 27 15,26-53-31,-26 26 16,27 1 46,-1-27 1,1 0-48,26 0-15,0 0 16,-27 0-16,1 0 15,26 0-15,-27 0 16,0 0-16,1 0 16,26 0-16,-27 0 15,1 0 1,26 0 0,-27 0-16,1 0 15,-1 0-15,27 0 16,-27 0 15,1 0-31,-1 0 31,27 0-31,-26 0 16,-1 0 0,27 0 15,-27 0-16,1 0 1,-1 0 0,27 0-1,-26-53 95,-27 27-95,0-1 1,0-26-16,0 27 16,0-1-1,0 1-15,0-27 16,0 26-16,0 1 15,0-27 1,0 27 0,0-1-1,0 1 17,0-27-1,0 26-16,0 1 1,0-27 15</inkml:trace>
  <inkml:trace contextRef="#ctx0" brushRef="#br0" timeOffset="17567.22">12832 16272 0,'80'0'78,"105"0"-62,27 0-16,52 26 15,-52 1-15,-1-1 16,1-26-16,-27 0 15,-26 0-15,26 0 16,53 0-16,-26 0 16,53 0-16,26 27 15,-27-1-15,27 1 16,0-1-16,-26 1 16,26 25-16,-26 1 15,-54 27-15,54-27 16,-27 0-16,53 0 15,26-27-15,80 0 16,-53 27-16,53 27 16,0-54-1,-53 1-15,-26-1 16,-1 1-16,-26-1 16,0 0-16,-26 1 15,52-1-15,80 54 16,-26-27-16,-54 0 15,27-27-15,-27 0 16,-52 27-16,-27 0 16,-53-26-16,1 26 15,-28-53-15,-52 0 16,79 26-16,1 27 16,-1 0-16,0-27 15,27 1-15,-27 26 16,-26 0-16,-54-27 15,1 1-15,-26 26 16,-1-27-16,-26 1 16,0-1-16,26 0 15,27 27-15,-27 0 16,-26-53-16,0 53 16,53-26-16,-53-1 15,0 27 1,26 0-16,27 0 15,-26-27-15,-1 54 16,27-27-16,0-1 16,-27-25-16,0 52 15,1-52-15,-1 26 16,27 0-16,-27-27 16,-26 1-16,0-1 15,53 27-15,-53 0 16,0-27-16,0 1 15,0-27-15,0 53 16,-1-27-16,1-26 16,27 53-16,-54-26 15,1-1-15,52 0 16,-26 1-16,-27-1 16,1-26-16,26 27 15,0-1-15,0 27 16,0-53-16,-27 27 15,0-1-15,27 1 16,-26-1-16,26-26 16,-27 26-16,1 27 15,52-26 1,-26 26-16,0-27 16,0 1-16,0-27 15,26 53-15,-52-27 16</inkml:trace>
  <inkml:trace contextRef="#ctx0" brushRef="#br0" timeOffset="18710.77">30454 19606 0,'0'26'140,"0"27"-140,0-27 16,0 27-16,0 0 15,0 0-15,0 0 16,0 0-16,-53 0 16,53-27-1,-27 1 142,1-27-157,-1 0 15,-26 0-15,27 0 16,-27-53-16,-26 26 15,-27-25-15,53-1 16,-27 26-16,1 1 16,0-27-16,26 53 15,0-27-15,26 27 16,-25-53-16,25 53 16,-26-26-16</inkml:trace>
  <inkml:trace contextRef="#ctx0" brushRef="#br0" timeOffset="22655.92">31618 20320 0,'0'-53'16,"0"27"0,-27-27-1,-52 26-15,52 27 16,1-26-16,-27 26 15,53-53-15,-53 53 16,27 0-16,-1-27 16,-26 27-1,27 0-15,-1 0 16,1 0-16,-27 0 16,27 0-1,-1 0-15,-26 0 16,27 0-16,-1 0 15,-26 27 1,53-1 0,-26 27-1,-1-26-15,27-1 16,-52 1 0,52-1-16,-27 1 15,27-1-15,-53 27 16,27-27-16,26 1 15,-27-1 1,27 27 15,0-26 1,0-1-17,0 27-15,0-26 16,0-1-1,0 0-15,0 27 16,0-26-16,0-1 16,0 1-1,53 26-15,-26-27 16,-27 1-16,26 25 16,1-25-16,-1 26 15,0-27 1,27 1-1,-26 26-15,26-27 32,-27-26-17,1 27 1,26-27-16,-27 0 16,0 26-16,27-26 15,-26 0 1,-1 0-1,1 0-15,26 0 16,-27 0-16,1 0 16,25 0-16,-25 0 15,26 0-15,-27-53 16,1 27-16,26-1 16,-53-26-1,26 53-15,1-26 16,-27-1-16,26-26 15,1 27 1,-1 0 0,-26-27-16,26 26 15,1 1 1,-27-27 0,0 26-1,0 1-15,0-27 16,-27 27-16,1-1 15,0-26-15,-27 27 16,53-27-16,-27 26 16,-26 1-16,27-27 31,-27 26 0,26-25-15,1 25-1,26 1 1,-53 26-16,53-53 16,-26 53-1</inkml:trace>
  <inkml:trace contextRef="#ctx0" brushRef="#br0" timeOffset="24975.63">30771 22834 0,'53'-27'94,"-27"27"-79,1-53 1,26 53-16,0 0 16,0-26-16,26 26 15,0 0-15,1 0 16,-1 0-16,-26 0 15,-27 0-15,-26-53 141,-52 26-125,-1-26-16,-27 53 15,27-26-15,-52-27 16,52 53-16,0 0 16,0 0-16,0 0 15,0 0-15,27 0 16,-27 0 15,53 26 110,79 27-126,0-26-15,1-1 16,-27 1-16,-27-1 16,1-26-16,25 0 15,-25 0-15,-1 0 16,27 0-16,-26 27 15,-107-27 110,1 0-125,-27-27 16,27 27-16,-1 0 16,1 0-16,0 0 15,26 0-15,26 0 16,54 0 62,52 0-78,27 0 16,0 0-16,26-53 15,-26 27-15,0-27 16,-53 53-16,0-53 16,-27 53-16,-79 0 109,27 0-109,-1 26 47,27 27-47,27-53 15,52 0 1,-26 0-16,-27 0 94,-26 27-79,-53-1 1</inkml:trace>
  <inkml:trace contextRef="#ctx0" brushRef="#br0" timeOffset="32855.36">40349 20002 0,'-27'0'16,"-25"-26"-16,25 26 16,1 0-16,-27 0 15,26 0-15,1 0 16,-27 0-16,0 0 15,27 0-15,-27 26 32,26 1-17,27 26-15,-53-27 16,27 1-16,26 26 16,-27-53-16,27 26 15,0 1-15,-53 26 16,53-27-16,-26 0 15,26 27 1,0-26 0,0-1-16,0 1 15,0 26 1,0-27-16,0 1 16,26-1-16,-26 27 31,27-27-31,-1 1 15,-26 26-15,0-27 16,27 1-16,-1 26 16,1-27-16,26 27 15,-27 0-15,1-53 16,25 79-16,-25-52 31,26-1 0,-27 1-15,27 26 0,-26-53-16,-1 26 15,-26 0 1,27-26 0,25 27-16,-25-1 31,-1-26-16,1 0 1,26 0 0,-27 0-1,1-53 1,26 27 0,-53 0-16,26-27 15,1 26 1,-1 1-1,-26-27-15,53 26 16,-27-26-16,-26 27 16,53 0-1,-53-27 1,0 26 0,0 1-16,0-27 15,0 26 1,0 1-16,0-1 15,0-25-15,0 25 16,0-26-16,-53 0 16,27 27-16,26-1 15,-27-26-15,-25 27 16,25-27-16,-26 27 16,27-27-16,26 26 15,-27 27-15,27-53 16,0 27-16,-53 26 15,53-27 1,-26 27 15,26-53-31,-27 53 16,27-26-16,-53 26 16,27-27-16,0 27 15,26-52-15,-53 52 16,26 0-16,1 0 15,-27-27-15</inkml:trace>
  <inkml:trace contextRef="#ctx0" brushRef="#br0" timeOffset="34174.6">40296 22807 0,'0'27'94,"26"-1"-79,1 27-15,-1-53 16,-26 26-1,27 1-15,-1-1 16,27 1 15,-53-1-15,27-26-16,-1 0 16,1 0-16,26 0 15,-1 0-15,-25 0 16,-1 0-16,1 0 15,-1 0-15,1 0 16,-1-26-16,1-27 16,-1 26-16,27-26 31,-26 53 0,-1 0 63,27-26-78,-53 0-1,26 26-15,-26-53 16,27 26-16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55:50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6562 20505 0</inkml:trace>
  <inkml:trace contextRef="#ctx0" brushRef="#br0" timeOffset="2775.48">3969 16245 0,'0'27'63,"0"-1"-63,0 27 15,0 0-15,0-26 16,0-1-16,0 1 16,0 52-16,0-26 15,0-27-15,0 1 16,0 26-16,0-27 78,53-52-62,-27-1-1,27 27-15,-26 0 16,25-53-16,28 53 16,-1 0-16,27-26 15,53 26-15,-27 0 16,-26 0-16,-27 0 15,1 0 1,-1 0-16,0 0 16,27 0-16,53 0 15,-27 0-15,27 0 16,-53 0-16,0 0 16,-1 0-1,-52 0-15,27 0 0,-1 0 16,-52 0-16,26 0 15,-1 0-15,1 26 16,27 1-16,-1-27 16,27 0-16,-27 0 15,1 26-15,52-26 16,-26 0-16,-53 0 16,26 27-16,0-1 15,1-26-15,-1 27 16,54-1-16,-28 1 15,54-1-15,-27 0 16,-26-26-16,-26 0 16,-1 0-16,0 0 15,1 27-15,-1-1 16,0-26 0,27 0-16,-26 0 15,-1 0-15,0 0 16,1 0-16,-27 0 15,26 0-15,-26 0 16,-26 27-16,25-27 16,-25 0-16,-1 0 15,1 0-15,26 0 16,-27 0-16,1 0 16,26 0-16,26 0 15,-26 0-15,26 0 16,27 0-16,-27 0 15,1 0-15,-1 0 16,1 0-16,-28 0 16,1 0-16,-26 0 15,26 0-15,0 0 16,0 0-16,0 0 16,-1 0-16,1 0 15,0 0-15,0 0 16,27 0-16,-54 0 15,0 0 1,27 0-16,-26 0 16,-1 0-16,1 0 15,26 0-15,-27-53 16,1 53-16,25 0 16,-25-27-16,-1 27 15,27-26 1,-26-27-16,26 53 15,-27-26 1,1 26-16,-1-53 16,1 53-16,25-27 15,-25 1-15,-1 26 16,27 0 0,-53-53-16,27 53 15,-1 0-15,1-27 16,26 27-16,-27-53 15,1 53-15,25 0 16,-25-26 0,-1 26 15,27 0-15,-26 0 93,-1 0-93,27 0 30,-26 0-14,-1 0-17,27-53 63,-53 27-46,0-1-17,0 1 1,0-27 0,0 26-16,0 1 15,0-27 1,0 26 15,0 1 0,0 0 1,0-27-32,0 26 31</inkml:trace>
  <inkml:trace contextRef="#ctx0" brushRef="#br0" timeOffset="121583.41">14208 16378 0,'0'26'62,"0"1"-62,0 26 16,0-27-16,0 0 15,0 1-15,0 26 16,0-27-16,27 1 16,26 26-1,-53-27-15,26 27 16,0 0 0,54-27-16,-54 54 15,27-27-15,-26 0 16,26 0-16,-27-1 15,27 1-15,26 0 16,-26 27-16,0-27 16,26-1-16,1-25 15,26 52-15,52 1 16,28-27-16,52 0 16,-27-1-16,28 1 15,-1-26-15,0 26 16,26-27-16,-25-26 15,-1 27-15,26-1 16,27-26-16,27 53 16,-1-26-16,-26-27 15,53 26-15,-26 0 16,-54-26-16,54 27 16,-1-1-16,-26-26 15,27 27-15,-27-1 16,-26 1-1,52-1-15,-26 1 0,0-1 16,-53 27-16,27 0 16,-53 0-1,-1 0-15,-26-27 16,53 1-16,-26 26 16,-27-1-16,1 1 15,-1-26-15,0-1 16,-26 1-16,-1-27 15,54 26-15,0 27 16,26-26-16,0-1 16,27 27-16,-27-27 15,0 1-15,0-1 16,-79 1-16,52 26 16,-105-27-16,0-26 15,-27 27-15,1-1 16,-1-26-16,54 53 15,25 0-15,28 0 16,-54 0-16,53 0 16,-26 0-16,-53-27 15,-27 1-15,-26-27 16,-27 0-16,1 0 16,26 26-16,-27 0 15,27-26-15,0 0 16,0 27-1,-27-27-15,1 26 16,26-26 0,-27 0-16,1 27 15,26-1 1,-27 1 0,27-27-1,-27 26-15,27 1 16,0-1-16,0 1 15,-26-1-15,26 27 16,52-27-16,1 54 16,0-27-16,0 26 15,0-26-15,-53 0 16,-27-27-16,27 27 16,-27-53-16,27 53 15,-53-26-15,53-1 16,-26-26-1,-1 27 1,1-1 0,-1-26-1,-26 27-15,27-27 16,-1 26-16,1 0 16,25 27-1</inkml:trace>
  <inkml:trace contextRef="#ctx0" brushRef="#br0" timeOffset="122367.61">30718 20796 0,'0'53'109,"0"-26"-93,0-1-1,0 1-15,27-27 16,-1 52-16,27-25 16,-53-54 171,0 1-171,0 0-16,0-27 15,0 0 1,0 26-16,0 1 16,0-27-16,0 26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3:03:31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21034 5371 0,'27'0'110,"-1"0"-95,27 0-15,0 0 16,26-53-16,27 27 15,-26 26-15,-27-53 16,-27 53-16,27-27 16,-27-26-16,1 53 15,26 0-15,-27 0 32,1 0-17,-1 0 16,27 0-15,-26 0 0,-1 0-1</inkml:trace>
  <inkml:trace contextRef="#ctx0" brushRef="#br0" timeOffset="6399.95">24844 1032 0,'-26'-27'78,"52"27"-47,27 0-31,0 0 16,-26 0-16,-1 0 16,1 0-16,25 0 15,-25 0-15,-1 0 16,27 0-1,-26 0-15,-1 0 16,1 0 0,26 0-16,-53-53 15,53 53-15,-1-26 16,-25 26-16,26-53 16,-27 53-16,1 0 15,-1 0-15,27 0 16,-26-26-1,-1 26-15,27 0 16,-27 0-16,1 0 16,26 0-16,-27 0 15,1 0-15,-1 0 16,27 0 0,-26 0-16,-1 0 15,0 0-15,27 0 16,-26 0-16,-1 0 15,27 0-15,-26 0 16,-1 0-16,27 0 16,-27 0-16,1 26 15,26 1-15,-27-27 16,1 0-16,26 26 16,26-26-16,27 26 15,-27 1-15,1-27 16,-1 26-16,0-26 15,1 0 1,-27 0-16,-27 27 16,27-1-16,26-26 15,-52 0-15,-1 0 16,1 0-16,26 0 16,-27 0-16,1 0 15,26 0-15,-27 27 16,0-27-16,27 0 15,-26 0-15,-1 0 16,1 0-16,26 0 16,-27 0-16,1 0 15,26 0 1,-27 0-16,0 0 16,1 0-1,26 0-15,-27 0 16,1 0-16,-1 0 15,27 0 1,-26 0-16,-1 0 16,27 0 15,-27 0-31,1 0 31,26 0-15,-27 0-1,1 0 1,-1 0 0,27 0-1,-53-53-15,53 53 16,-27-27 15,1 27 16,26 0 31</inkml:trace>
  <inkml:trace contextRef="#ctx0" brushRef="#br0" timeOffset="13464.73">8599 15531 0</inkml:trace>
  <inkml:trace contextRef="#ctx0" brushRef="#br0" timeOffset="14432.67">11404 15478 0,'26'-53'140,"0"53"-124,27 0-1,-53-26-15,53-1 16,-53-26-16,27 53 16,-1-26-16,27-1 15,-26 27 110</inkml:trace>
  <inkml:trace contextRef="#ctx0" brushRef="#br0" timeOffset="15088.32">13229 15372 0,'27'0'63,"26"0"-47,-27 0-16,27 0 15,0 0-15,0 0 16,-27 0-16,1 0 15,-1 0-15,27 0 16,-27 0-16,1 0 16,26 0-1,-27 0-15,1 0 16,-1 0-16,27 0 16,-26 0-1,-1 0 1,27 0-1</inkml:trace>
  <inkml:trace contextRef="#ctx0" brushRef="#br0" timeOffset="15880.47">16087 15610 0,'26'0'94,"27"0"-94,-27 0 16,1 0-1,26 0-15,0 0 16,0 0-16,-27 0 16,1 0-16,26-26 15,-27 26 1</inkml:trace>
  <inkml:trace contextRef="#ctx0" brushRef="#br0" timeOffset="16456.5">18336 15505 0,'26'0'15,"27"0"1,-27 0 0,1-27-16,26 27 15,-27 0-15,1 0 16,26 0-16,-27 0 16,27 0-16,26 0 15,1 0-15,-1 0 16,-26 0-16,-26 0 15,25 0-15</inkml:trace>
  <inkml:trace contextRef="#ctx0" brushRef="#br0" timeOffset="24952.65">3784 15901 0,'0'27'109,"0"-1"-93,0 1 0,0 26-16,0-27 15,0 1-15,0-1 32,0 27 61,26-27-61,27 1-32,-27-27 15,1 0-15,26 26 16,-27-26-16,1 0 15,26 0-15,0 0 16,26 0-16,0 0 16,27 0-16,26 0 15,1 0-15,-28 0 16,-25 0-16,-1 0 16,-26 0-16,27 0 15,-28 0-15,1 0 16,27 0-16,-54 0 15,27 0 1,0 0-16,26 0 16,1 0-16,26 0 15,-1 0-15,54 0 16,-27 0-16,1 0 16,26 0-16,-27 0 15,27 0-15,-27 0 16,-26 0-16,52 0 15,-25 0-15,25 0 16,-25 0-16,52 0 16,-26 0-16,132 0 15,0 0-15,-27 27 16,54-1-16,-27 1 16,0-1-16,0 1 15,27-1-15,-1 1 16,27 52-16,53-53 15,26 1-15,106-1 16,-79-26-16,-26 0 16,-81 0-16,-52 0 15,-52 0-15,-28 0 16,-25 27 0,-28-1-16,-25-26 15,25 0-15,-25 0 16,-28 0-16,54 27 15,-53-1-15,-27-26 16,27 27-16,27-1 16,-28-26-16,28 27 15,52-1-15,0 1 16,0-1-16,0-26 16,27 0-16,-27 0 15,-52 0-15,-1 0 16,0 0-16,-26 0 15,-27 0-15,1 0 16,-27 0-16,0 0 16,-27 0-16,27 0 15,0 0-15,26 0 16,-26 0-16,0 0 16,0 0-16,-26 0 15,25 0-15,1 0 16,0 0-16,-26 0 15,26 0-15,0 0 16,26 0-16,0 0 16,-26 0-1,-26 0-15,-1 0 16,1 0-16,25-26 16,-25 26-16,-1 0 15,27 0-15,-26-27 16,-1 27-16,27 0 15,-26-53 1,26 27 47,-53-1-32,52 27-31,-52-53 31,27 27-15,-1-27-16,-26 26 15,0 1-15,27-27 16,-27 27-16,0-27 16,0 26-1,26-26-15,-26 27 16,0-1-16,27-26 15,-1 27-15,-26 0 16,0-27-16,27 26 16</inkml:trace>
  <inkml:trace contextRef="#ctx0" brushRef="#br0" timeOffset="25296.6">19817 15954 0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3:04:03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20823 8625 0,'0'27'141,"26"-1"-126,1 27-15,26-53 16,-53 27 0,26-27-1,0 26-15,27 27 16,-26-53-16,-1 27 16,54-1-16,-54 0 15,1-26-15,-1 0 16,27 0-16,-27 0 15,1 0-15,26 0 16,-27 0 0,1 0-16,-1 0 15,27 0-15,-26 0 16,-1 27 0,27-27-16,-27 0 15,1 0 1,26 0-16,-27 0 15,1 0 1,-1 0-16,27 0 16,-26 0-1,-1 0-15,27 0 16,-27 0 0,1 0-1,26-27 110,-53-25-125,0 25 16,0 1-1,-27-27-15,1 26 47,26-26 63,0 27-79,0-1 0,0 1-31,-53-27 16,53 27-16,-27 26 15,27-27-15,-26-26 16,-27 27-16,27-27 16,-27 26-16,53 1 15,-27-27-15,1 27 16,-27-27 0,53 26-16,-27 27 15,27-26 1,-53-27 31,27 26-16,0 1-15,-27 26-1,26-53 1,-26 27-1,27 26-15,-1 0 16,1 0 0,-27 0-1,26 0-15,1 0 16,-27 0 0,27 0-16,-1 0 15,-26 0 1,27 0-16,-1 0 15,1 26 1,-27-26 0,27 26-1,-27 1 1,26 26 0,1-53-16,26 26 15,-27 1-15,-26 26 16,27-27 15,26 1 78,0 25-93,0-25-16,0-1 16,26 1-1,-26 26-15,27-27 16,-1 1-16,27 26 16,-53-27-16,27 0 15,-1-26-15,-26 53 94,53-53-47</inkml:trace>
  <inkml:trace contextRef="#ctx0" brushRef="#br0" timeOffset="2136.55">34502 8202 0</inkml:trace>
  <inkml:trace contextRef="#ctx0" brushRef="#br0" timeOffset="17864.25">34502 20188 0,'0'26'94,"0"1"-79,26-27-15,54 0 16,-1 0-16,0 0 16,1 0-16,-1 0 15,27 0-15,0 0 16,-1 0-16,-25 0 15,-1 0-15,-26 0 16,27 0-16,-28-27 16,1 27-16,-26 0 15,-1 0-15,27 0 16,-26-26 0</inkml:trace>
  <inkml:trace contextRef="#ctx0" brushRef="#br0" timeOffset="19863.91">28046 20796 0,'26'27'94,"27"-1"-78,-26 1-16,-1-27 15,27 0-15,-26 0 16,-1 0-1,0 0 1,27 0 15,-26 0-15,-1 0 0,27 0-1,-26 0 16,-1 0-15,27-27 0,-27 1-1,1-27 17,-27 26 14,53 1 33</inkml:trace>
  <inkml:trace contextRef="#ctx0" brushRef="#br0" timeOffset="29520.34">9657 12779 0,'0'27'0,"0"-1"15,0 27-15,0 0 16,0 0-16,0 26 16,-26 1-16,26 26 15,0-27-15,-53 53 16,53-26 0,0 0-16,0 26 15,0-26-15,-53 26 16,53-26-16,0-26 15,0-1-15,0 0 16,0 1-16,0-1 16,0 0-16,0-26 15,0 27-15,0-1 16,-26 0-16,26 1 16,0-1-16,0 1 15,0-1-15,0 0 16,0 1-16,0-1 15,0 1-15,0-1 16,0-26-16,0 0 16,0 26-16,0 0 15,0 1-15,0-27 16,0 26-16,0-26 16,0-27-16,0 1 15,0 26-15,0-27 16,0 1-1,0 26 1,0-27-16,0 1 16,0-1-1,26 27 1,0-27-16,27 27 16,0-26-16,0 26 15,27-27-15,-28 1 16,28-1-16,-1-26 15,1 0-15,-1 0 16,27 0-16,0 0 16,0 0-16,-27 0 15,27 0-15,0-26 16,-27 26-16,0-53 16,1 53-16,-1 0 15,0-27-15,-26 27 16,0 0-16,0 0 15,-26 0-15,26 0 16,-1 0-16,1 0 16,0 0-16,27 0 15,-27 0-15,-27 0 16,27 0-16,-27 0 16,1 0-1,26 0 1,-27 0-1,1 0 1,-1 0-16,27 0 31,-26 0-15,-1-53 0,0 53-1,1-26-15,-27-1 16,26-25-16,1 25 15,-27 1-15,0-27 16,0-27-16,0 1 16,0 0-16,26-1 15,1 1-15,-27-1 16,0 28-16,0-28 16,0 1-16,0-27 15,0 0-15,0 0 16,0-52-16,0 25 15,0 1-15,0-27 16,0 27-16,0-53 16,0 79-16,0-26 15,0-1-15,26 27 16,1 1-16,-27 25 16,0 27-1,0-26-15,0 0 16,0 52-16,0 1 15,26-27-15,-26 26 16,0 1-16,27-1 16,-27-26-16,0 27 15,0 0-15,0-27 16,0 26 0,0 1-1,0-27 1,0 26-1,0 1 32,0-1-31,0 1 0,-27 0-16,-26-27 15,27 26 1,-27 27-1,26-53 1,1 53-16,-27 0 16,27 0-1,-1 0-15,1 0 16,-27 0-16,0 0 16,26 0-16,1 0 15,-27 0-15,27 0 16,-1 0-16,1 0 15,-27 0-15,26 0 16,1 0-16,-27 0 16,26 0-16,1 0 15,-1 0-15,-25 0 16,25 0-16,1 0 16,-27 27-1,26-27-15,1 0 16,-27 0-16,26 0 15,1 0-15,-1 0 16,-25 0 0,25 0-16,1 0 15,-27 0-15,26 0 16,1 0-16,-27 0 16,-26 0-16,26 0 15,0 0-15,-27 0 16,27 0-16,1 0 15,25 0 1,1 0-16,-27 0 16,26 0-1,1 0 1,-27 0 0,26 0-1,1 0 1,-1 0-1,-25 0 1,25 0 0,1 0 15,-27 0-15,26 0-1,1 0 1,-1 0-16,-26 0 15,27 0 1,-1 0-16,1 0 16,-27 0-1,27 0 1,-1 0 15,1 26-31,-1-26 63,27 53-48,0-26-15,0-1 16,0 27-16,0 0 16,0 0-16,0 26 15,0 0-15,0 1 16,0 26-16,0-27 15,0 0-15,0 1 16,0-27-16,0 26 16,0-26-16,0 0 15,0 0-15,0 0 16,0 0-16,0 26 16,0 0-16,0 1 15,0-1-15,0 1 16,0 25-16,0-25 15,0-27-15,0 26 16,0-26-16,0-27 16,0 27-1,0-26-15,0-1 16,0 1 0,0 26-1,0-27-15,0 1 16,0-1-16,0 27 15,0-27-15,0 1 16,0 26-16,0 0 16,0 0-16,0-27 15,0 27-15,0 0 16,0 26-16,0 1 16,0-27-16,0-1 15,0 1-15,0-26 16,0 26-16,0-27 15,0 1-15,0-1 16,0 27-16,0-27 31,0 1 16,0-1-31,0 1 15,0-1-31,0 27 16,27-26-16,-27-1 15,26 27-15,1-26 16,26 25 0,-27-25-16,0-1 31,27 27-31,-26-26 15,26-1-15,-27 1 16,27-27 0,-26 0-16,26 0 15,26 26-15,0-26 16,-26 0-16,0 0 16,27 0-16,-1 0 15,0 0-15,1 0 16,-54 0-16,1 0 15,25 0-15,28 0 16,-54 0-16,1-53 16,-1 53-16,27 0 15,-26 0-15,-1 0 16,27 0-16,-27 0 16,1 0-1,-1 0-15,27 0 16,-26 0-16,-1 0 15,27 0-15,0 0 16,26 0-16,1 0 16,-1 0-16,1 0 15,-1 0-15,-26 0 16,0 0-16,0 0 16,-27-26-16,27 26 15,-27 0 1,1-53-1,26 53 1,-53-27 15,53 1-15,-27-27 0,1 27-1,-27-1-15,26-52 16,-26 52-16,0-26 15,0-26-15,0 0 16,27-27-16,-1 26 16,-26-25-1,26-28-15,1 27 16,-27 1-16,0-1 16,26-53-16,1 53 15,-27 27-15,0-1 16,0 1-16,0 0 15,0 26-15,0-27 16,26 1-16,-26 53 16,0-1-16,0-26 15,0 0-15,0-26 16,0 0-16,0 26 16,0 0-16,27-27 15,-1 27-15,-26 0 16,0 1-16,0-1 15,0 0-15,0 0 16,0 0-16,0-27 16,0 28-16,0-1 15,0 0-15,0 0 16,0 26-16,0 1 16,0-27-1,0 27 1,0-1-16,0 1 15,-26-27 1,26 26 0,0 1-16,-27-27 15,27 26-15,0 1 16,-53-27-16,53 27 16,0-1-16,-26-26 15,-27 53 32,27-53-31,-1 27-16,-26 26 15,27 0-15,-1 0 16,-26 0-16,27 0 16,-1 0-16,1 0 15,-27 0-15,27 0 16,-1 0-16,1 0 15,-27 0-15,0 0 16,26 0-16,1 0 16,-53 0-16,-1 0 15,1 0-15,-1 0 16,1 0-16,26 0 16,27 0-16,-1 0 15,-26 0 1,27 0-16,-1 0 15,1 0-15,-27 0 16,27 0-16,-1 0 16,1 0-1,-27 0-15,26 0 16,1 0 0,-27 0-16,26 0 15,1 0-15,-27 26 16,27-26-16,-1 0 15,-26 0 1,27 0 0,-1 0-16,1 0 15,-27 0 1,27 0-16,-1 0 16,-26 0-1,27 0-15,-1 0 16,1 0-16,-27 0 15,26 0-15,1 0 16,-27 0 0,27 0 15</inkml:trace>
  <inkml:trace contextRef="#ctx0" brushRef="#br0" timeOffset="103904.05">14658 15875 0,'26'0'62,"1"0"-46,-1 0 0,1 26-1,-27 27 1,53-26-16,-27 26 16,27 0-16,-27 0 15,27-1-15,-26-25 16,-1-1-16,27 1 15,0-1-15,-26-26 16,26 0-16,-27 0 16,0 0-16,1 0 15,26 0 1,-27 0-16,1 0 16,26 0-1,-27 0 1,1 0 15,-1 0-15,27-26-1,-27 26 1,27-27-16,-53 1 31,27 26-15,-1-53-16,-26 27 15,27-1 1,-1-26-16,-26 27 16,0-27-16,0 0 15,0 0-15,0 0 16,0 0-16,0 0 16,0 27-16,0 52 187,-26 1-171,26 26-16,0-27 15,0 1 1,-27 25-16,27-25 16,-53 26-16,53 0 15,-26-53-15,-27 53 16,27 0-1,-27-27 17,26 27 15,1-53-32,-27 26 1,26 1-1,1-27 1,-27 0-16,26 0 16,1 0-1,-27 0 1,27 0 0,-1 0-1,-26 0 1,27-27-16,26-26 15,-27 27 1,-26-27 0,53 27-1,-26 26 1,26-27 46,0 1-46,0-27-16,0 26 16,0 1-16,0-1 15,0-25-15,0 25 16,0 1 15,-27 26 157,27 53-157,0-27-31,0 0 16,0 27-16,0-26 15,0-1-15,0 1 16,0 26-16,0-27 15,27 1-15,-27 25 16,26-25 15,27 26 1,-53-27-17,27 1 1,-1 26 15,27-53-15,-26 0-16,-1 0 15,27 0 1,-27-27-16,27-26 16,-26 27-16,-1-27 15,-26 26-15,53 1 16,-26-27-16,26 27 15,-53-27 1,26 26-16,1 1 16,25-27-16,-25 26 15,-1-25-15,1 25 16,-27 1-16,0-27 16,0 26-16,0 1 15,0-1-15,26-26 16,1 27-16,-27 0 31,0-27-31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3:05:15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25823 24897 0,'0'27'47,"0"-1"-47,0 27 16,0-26-1,0-1-15,0 27 16,0-27-16,0 1 16,0-1 124,0 1-124,0-1-1,27-26 1,-1 0 0,1 0-16,26 0 15,-27 0-15,1 0 16,25 0-16,-25 0 16,-1 0-16,1 0 15,52 0-15,-52 0 16,26 0-16,-1 0 15,1 0 1,0 0-16,0 0 16,0 0-16,0 0 15,-26 0-15,-1 0 16,27 0 0,-27 0-16,1 0 15,26 0 1,-27 0-16,1 0 15,-1 0 1,27 0-16,-26 0 16,-1 0-16,27 0 15,-27 0-15,1 0 16,-1 0-16,27 0 16,-26 0-16,-1 0 15,27 0-15,0 0 16,0 0-16,-27 0 15,1 0-15,26 0 16,0 0-16,-1 0 16,-25 0-16,-1 0 15,27 0-15,-26 0 16,-1 0-16,27 0 16,-26 0-1,-1 0 1,1 0-1,25 0-15,-25 0 16,-1 0-16,27 0 16,-26 0-1,-1 0-15,1 0 16,26 0 0,-27 0-16,1 0 15,-1 0 1,27 0-1,-27 0 1,1 0 0,26 0-1,-27 0 1,1 0 0,-1 0 15,27 0 0,-27 0 0,1 0 1,26 0-1,-27 0-16,1 0 1,-1 0 31,27 0 31,-26-53-47,-27 27 16,0-1-31,0-26-16,0 27 15,0 0 1,0-1 15,0-26 1,0 27-17,0-1 1</inkml:trace>
  <inkml:trace contextRef="#ctx0" brushRef="#br0" timeOffset="12895.99">23257 26829 0,'0'53'188,"0"-27"-157,0 1-16,0-1 32,0 27 63,0-27-17,0 1-46,0 26 78,0-27-109,0 1 31,0-1-32,0 27 1,0-26 47,0-1 62,26 0-63,27-26-46,-26 0-1,-1 0 1,27 0 0,-26 0-16,-1 0 15,0 0 1,27 0-16,-26 0 15,-1 0 1,27 0 0,-26 0-16,-1 0 15,1 0 1,25 0 0,-25 0-1,-1 0-15,27 0 16,-26 0-1,-1 0-15,1 0 16,26 0 0,-27 0-16,1 0 15,-1 0-15,27 0 16,-27 0-16,1 0 16,26 0-16,-27 0 15,1 0 1,-1 0-16,27 0 15,-26 0 1,-1 0-16,27 0 16,0 0-16,-27 0 15,27 0-15,0 0 16,26 0-16,-26 0 16,-26 0-16,26-52 15,0 52-15,0 0 16,26 0-16,-53-27 15,27 27-15,0 0 16,0 0-16,-26 0 16,-1 0-16,1 0 15,25 0-15,-25-53 16,-1 53-16,27 0 16,-26 0-1,-1 0-15,1 0 16,26 0-1,-27 0-15,1 0 16,25 0 0,-25 0-1,-1 0 1,1 0 0,26 0-1,-27 0 1,1 0-1,26 0 1,-27 0 0,0 0-1,1 0 1,26 0 0,-27 0-1,1 0 1,26 0-1,-27 0 1,1 0 0,-1 0-1,27 0 1,-27 0 15,1 0-15,-1 0 15,27 0-15,-26 0 31,-1-26 93,1-27-77,-1 26-32,1 1-15,-27-27-1,0 27 16,0-1-15,0-26 31,0 27-31,0-1 15,0 1-16,0-27 1,0 26 15</inkml:trace>
  <inkml:trace contextRef="#ctx0" brushRef="#br0" timeOffset="26568.02">34978 10478 0,'-53'0'62,"27"0"-31,-1 0-15,-26 0-16,27 52 31,26-25-15,-27-1-16,-26 27 16,27-26-1,26-1 1,-27 1-1,27-1 17,-52 1-1,52-1 0,-27 27-15,27-27 15,0 1 0,0-1 16,0 27-31,0-26-1,0-1 1,0 1-16,27 25 31,-1-25-15,0 26 0,27-53-1,-53 26 1,27-26-1,-1 27 32,27-1-15,-26-26-17,-1 0-15,1 0 16,25 0 15,-25 0-15,-1 0-1,27-26 1,-53-1 0,27 27-1,-1-26-15,-26-27 16,53 26 15,-26-25-15,25 25-1,-52 1 17,27-27-32,-1 26 46,-26 1-14,53-27 46,-53 26-63,0-25 1,0 25 0,0 1-16,0-1 15,0-26 1,0 27-16,0-1 16,0-26-16,0 27 15,0 0 1,0-1 15,0-26-15,0 27 15,-53-1-15,27-26-1,-1 27 1,-25-27-1,25 53 32,1-27-15,-27 27-32,26 0 15,1 0 1,-27 27-1,26-1-15,27 27 16,-52-26 0,25-1-1,27 27 32,-26-53-31,26 27-1,-53-1 17</inkml:trace>
  <inkml:trace contextRef="#ctx0" brushRef="#br0" timeOffset="40193">15610 13123 0,'27'-53'32,"-54"1"-17,1 25 1,-27 27-16,27 0 16,-80-26-16,53 26 15,-27 0-15,28 0 16,-1 0-16,0 0 15,0 26-15,-53 1 16,53 52-16,0-26 16,-26 0-16,52 0 15,1 0-15,-27-27 16,26 27-16,1-27 16,0 27-16,26-26 15,0-1-15,0 27 16,0-26-16,0-1 15,0 0 1,0 27-16,0-26 16,26-1-16,0 27 15,1-26 1,-27 26 0,26-27-1,1 1-15,-1 25 16,27-52-16,-53 27 15,27-1-15,-1 1 16,1-1-16,-1 1 16,0-1-16,1 1 15,-1-27 1,1 0 0,26 0-16,-27 0 15,1-27 1,-1 1-16,1-1 15,26-26-15,-53 27 16,52 26-16,-52-27 16,27-25-16,-1 25 15,27-52-15,-26 52 16,26 1-16,-53-27 16,26 26-1,1-26-15,-1 27 16,1 26-16,-27-53 15,26 27-15,0-1 16,-26-26-16,27 27 16,-27-1-1,0-26 1,0 27 0,0 0-16,0-27 15,-53 0-15,27 26 16,-27-26-16,26 0 15,-26 1-15,27-1 16,-27 26-16,26-26 16,27 27-16,-26-1 15,-27-26-15</inkml:trace>
  <inkml:trace contextRef="#ctx0" brushRef="#br0" timeOffset="47864.27">14473 15796 0,'0'26'78,"0"1"-62,0-1-16,-27 27 15,27 0-15,0-27 16,-26 27-16,26 0 15,0 0-15,0-27 16,0 1-16,-53 26 16,53-27 93,0 1-78,0-1-31,26-26 16,1 27-16,26-1 16,0-26-16,-27 0 15,1 0-15,52 0 16,-26 27-16,0-1 15,0 1-15,0-27 16,26 0-16,27 0 16,-27 0-16,1 0 15,-1 0-15,-26 0 16,26 0-16,1 0 16,-27 0-16,26 0 15,0 0-15,-26 0 16,0 0-16,0 0 15,-27 0-15,27 0 16,-26 0-16,-1-27 16,27 27-16,0 0 15,0 0-15,0-26 16,0 26-16,-27 0 16,54 0-16,-1-53 15,-26 53 1,-27 0-16,1 0 15,26 0-15,-27 0 16,1 0 0,26-27-16,-27 27 15,1 0-15,26 0 16,-27-53-16,0 53 31,27-26-15,-26 26 46,-1-53-30,1 53-1,-1-27-16,-26 1 1,53-27 0,-26 27-1,-1-1 1,0-26 0,1 27-1,-1-27 32,1 26 16,-1 1-48,-26 0 16,0-27 16,0 26 0,0 1 0,0 52 141,0 1-173,0-1-15,0 27 16,-53-27-16,53 1 15,-26 26-15,26-27 16,-53 1-16,27 26 16,-1-27 77,-26 1-77,27-1 0,-27-26-1,26 0-15,1 0 16,-1 0-16,-25 0 16,25 0-16,1 0 15,-27 0-15,0 0 16,26 26-16,-26 1 15,0-27-15,1 0 16,25 0-16,1 26 16,-27-26-16,26 0 15,1 0 1,-27 0 0,26 0-1,1 0-15,-1 0 16,-25 27-1,25-27-15,1 0 16,-27 0-16,26 0 16,1 0-1,-1 0 1,-26 26-16,27 1 16,-27-27-1,27 0 1,-1 0-1,1 0-15,-27 0 16,26 0 0,1 0-16,-1 0 15,-25 0 1,25 0-16,1 0 16,-27 0 15,26 0-16,1-27 17,-27 27-1,26 0-15,1 0-1,-27-26 1,27 26-1,-1 0 1,1 0-16,-27 0 31,26 0-31,1 0 16,-27 0 0,26 0-1,1 0-15,-1 0 16,-25 0-16,25 0 15,1 0-15,-1 0 16,-26 0-16,27 0 16,-1 0 77,1-27-93,-1-26 16,27 27 0,-52-27-1,52 27 1,-27-1 0,27-26-1,0 27 1,-53-1 15,53-26-15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3:06:29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8837 16007 0,'0'27'62,"0"26"-46,0-27-1,0 1-15,0 25 16,0-25 0,0-1-1,0 1 1,0 26-1,0-27-15,0 1 16,0-1 0,0 27-1,-26-26-15,26-1 16,0 27-16,0-27 16,0 1-1,0 26-15,0-27 16,0 1-1,0-1 17,0 27-32,0-26 15,0-1 48,0 27-1,0-27-46,0 1 0,26-1-1,1 27-15,25-26 16,-25-1-1,-1 27 1,27-27 0,-26-26-1,-1 27-15,27-27 16,-26 26-16,26 1 16,-27-1 15,0-26-31,1 0 15,26 0 1,-27 0-16,1 0 16,26 0-1,-27-26-15,1-1 16,-1 1 0,0-27-1,1 27-15,-1-1 16,1-26-16,-1 53 15,-26-26-15,27-1 16,-1-26-16,1 27 16,-1-27-1,-26 27 32,0-1-31,0-26-16,0 27 15,0-1-15,0 1 16,0-27-16,0 26 16,0 1-16,0-27 15,0 27-15,0-1 16,0 1-16,0-27 16,0 26-1,0 1 1,0-1-16,0-26 31,0 27-15,-26-27 15,26 27-31,0-1 16,-53 27-1,53-26-15,-27-27 16,-26 26-1,27-26 17,-1 27-1,-25 26-15,25 0-1,1 0 1,-1 0-16,-26 0 15,27 0 1,-1 0 0,-26 0-1,27 0 1,0 0 15,-1 0-15,-26 0 15,27 0 0,-1 0 32,-26 0-32,27 0-15,-1 26 62,-26 1-47,53 26 32</inkml:trace>
  <inkml:trace contextRef="#ctx0" brushRef="#br0" timeOffset="3695.87">28152 4974 0,'26'-26'109,"1"26"-93,-1 0-1,27 26 17,-27 1-1</inkml:trace>
  <inkml:trace contextRef="#ctx0" brushRef="#br0" timeOffset="7328.4">28178 5900 0,'53'0'156,"-26"0"-141,-1 0 1,0 0 0,27 0-1,-26 0 1,-1 0 0,27 0-1,-53-53-15,27 53 16,-1-26 15,1 26-15,25-27 15,-25 27 0,-1 0 16,27 0 0</inkml:trace>
  <inkml:trace contextRef="#ctx0" brushRef="#br0" timeOffset="19032.62">2778 15134 0,'0'27'125,"27"-27"-109,-1 0-16,27 26 16,-27-26-16,27 0 15,-26 0-15,-1 0 16,27 0-16,-26 0 15,-1 0-15,1 0 16,25 0 0,-25 0-1,-1 0-15,1 0 16,26 0 62,-27 0-62,1 0-1,26 0 17,-27 27-1,0-1 0</inkml:trace>
  <inkml:trace contextRef="#ctx0" brushRef="#br0" timeOffset="20968.46">3334 15081 0,'26'0'125,"27"0"-125,-26 27 16,-1-1-16,27 1 15,-27 26 1,27-27 156,-53 27-125,0-27-47,-26 1 15,-27-27-15,26 26 16,-25 1-16,25-1 16,1 1-1,-27 26-15,26-27 16,-26 27 0,80-79 109,-1-27-110,27 0-15,0 0 16,0 0-16,0 0 15,-53 26-15,53-25 16,-27 25-16,1 1 16,-27-1 156,-53 27-157,26 0 1,1 0-1,-27 0 1,27 0 0,-1 0-16,1 0 15,-27 0 1,26 0-16,1-26 16,-27 26 15,26-53 0,54 53 188,-27 26-204,26 1 1,1-27 0,-1 26-1,1 27-15,-1-26 32,1-1-1,26-26-16,-27 26 1,0-26 15</inkml:trace>
  <inkml:trace contextRef="#ctx0" brushRef="#br0" timeOffset="25712.7">32755 7646 0,'0'27'94,"0"26"-94,0-27 31,0 1-31,0 26 16,0-27-1,0 1-15,27-1 125,-1-26-109,1 0 15,26 0-31,-27 0 16,1 0-1,26 0-15,-27 0 16,0 0-16,1 0 16,26 27-1,-27-27-15,1 0 16,26 0-1,-27 0-15,1 0 16,26 0 0,-27 0-1,0 0 1,1 0 0,26 0-1,-27 0-15,1 0 16,26 0-1,-27 0-15,1 0 16,-1 0-16,27 0 16,-27 0-1,1 0-15,-1 0 16,27 0 0,-26 0-16,-1 0 15,27 0-15,-27 0 16,1 0-16,-1 0 15,27 0-15,-26 0 16,26 0-16,-27 0 16,27 0-16,-26 0 15,-1 0-15,27 0 16,-27 0-16,1 0 16,-1 0-16,27 0 15,0 0-15,0 0 16,-26 0-16,-1 0 15,27 0-15,-27 0 16,1 0-16,26 0 16,-27 0-16,1 0 15,-1 0 1,27 0-16,-27 0 16,1 0-16,26 0 15,-27 0 1,1 0-1,-1 0 1,27 0 0,-26 0-1,-1 0 1,27 0 0,-27 0-1,1 0 1,-1 0-1,27 26 1,-26 0 0,-1-26-1,27 0 1,-26 0-16,-1 27 31,27-27-15,-27 0 15,1 26-15,26-26-1,-27 0-15,1 0 63,26 0-32,-27 0 63,1 0-79,25 0 17,-52-53-32,53 27 15,-53 0 1,0-27-16,0 26 31,0 1-15,0-1-1,0-26-15,0 27 16,0-1 0,0-26-1,-53 53 126</inkml:trace>
  <inkml:trace contextRef="#ctx0" brushRef="#br0" timeOffset="26896.92">10107 15293 0</inkml:trace>
  <inkml:trace contextRef="#ctx0" brushRef="#br0" timeOffset="30744.5">23892 18468 0,'53'0'172,"0"0"-156,0 0-16,-27 0 16,27 0-1,26 0-15,-52 0 16,-1 0-16,1 0 15,26 0-15,-27 0 16,1 0-16,-1 0 16,27 0-1,-27 0-15,1 0 16,26 0 0,-27 0-16,1 0 15,-1 0 1,27 0-16,-26 0 15,-1 0-15,27 0 16,-27 0 0,1 0-16,-1 0 15,27 0-15,-26 0 16,26 0-16,26 0 16,0 0-16,1 0 15,-1 0-15,0 0 16,-26 0-16,-26 0 15,26 0-15,-27 0 16,1 0-16,26 0 16,-27 0-1,1 0-15,25 0 16,-25 0-16,-1-27 16,27 27-16,-26 0 15,-1 0-15,27 0 16,0 0-16,0 0 15,-27 0-15,27 0 16,0 0-16,0 0 16,26 0-16,-26 0 15,27 0-15,-27 0 16,0 0-16,26 0 16,0 0-16,1 0 15,-1 0-15,27 0 16,-27 0-16,1 0 15,26 0-15,-1 0 16,-25 0-16,-1 0 16,0 0-16,1 0 15,-1 0-15,-26 0 16,27 0-16,-28 0 16,1 0-16,-26 0 15,-1 0-15,1 0 16,26 0-16,-27 27 15,1-27 1,26 0-16,-27 0 16,0 0-16,27 0 15,-26 0-15,26 26 16,0 1-16,-27-27 16,27 0-16,-27 0 15,27 0-15,0 0 16,27 26-16,-27-26 15,-27 0-15,27 0 16,0 0-16,0 0 16,-27 0-16,1 0 15,-1 0-15,27 0 16,-26 0-16,-1 0 16,27 0-16,-27 0 15,1 0-15,-1 0 16,27 0-16,-26 0 15,-1 0-15,27 0 16,26 27-16,1-1 16,-1-26-16,1 0 15,-1 0-15,-26 0 16,0 0-16,0 27 16,0-27-1,-1 0-15,28 0 16,-27 0-16,26 0 15,-26 0-15,0 0 16,26 0-16,1 0 16,-1 0-16,1 0 15,25 0-15,-25 0 16,-1 0-16,-26 0 16,26 0-16,-26 0 15</inkml:trace>
  <inkml:trace contextRef="#ctx0" brushRef="#br0" timeOffset="32911.99">40137 18494 0,'27'0'62,"-1"27"-30,1-1-32,26-26 15,-27 0-15,0 0 16,1 0-16,26 0 15,-27 0-15,27 0 16,-26 0-16,26 0 16,-27 0-16,1 0 15,25 0-15,-25 0 16,-1 0-16,1 0 16,26 0-16,-27 0 15,1 0-15,26 0 16,-27 0-1,1 0 1,-1 0 0,27 0-16,-27 27 15,1-27 1,26 0 0,-27 0 15</inkml:trace>
  <inkml:trace contextRef="#ctx0" brushRef="#br0" timeOffset="41288.33">31353 7223 0,'0'27'109,"0"25"-109,0 28 16,0-27-16,0 0 16,0 26-16,0 0 15,0 1-15,0 26 16,0-27-16,0 0 15,0 1-15,0-1 16,0 1-16,0-1 16,0 0-16,0-26 15,0 27-15,0-28 16,0-25-16,0 26 16,0-27-16,0 1 15,0-1-15,0 27 16,0-26-16,0 26 15,0-1 1,0 1-16,0-26 16,0-1-16,0 1 15,0 52-15,0-26 16,0-26-16,27-1 16,-27 53-16,0-26 15,0 0-15,0 0 16,26 0-16,0 0 15,-26 0-15,0-27 16,0 1-16,0-1 31,27-26 251,-27-79-267,0 26-15,26 0 16,-26-26-16,0 26 15,0 26-15,0-26 16,27 27 0,-1-1-1,-26-25 1,0 25-16,0 1 16,0-27-16,27 26 15,-27 1-15,0-27 16,0-27-16,0 28 15,26-28-15,1 27 16,-27 0-16,0 0 16,0 0-1,26-26-15,-26 26 16,0 0-16,0 0 16,27 0-16,-1 1 15,-26 25-15,0-26 16,0 0-16,0 27 15,0-27-15,0 26 16,0 1 0,0 0-1,0-27 1,0 26 0,0 1-16,0-27 15,0 26 1,0 1-16,0-1 15,0-52-15,0 26 16,0 27-16,0-1 16,0-26-16,0 27 15,0-1 17,-26-26-32,26 27 15,0-1 1,0 1-1,0-27 1,0 27 0</inkml:trace>
  <inkml:trace contextRef="#ctx0" brushRef="#br0" timeOffset="47953.1">2858 16616 0,'-27'26'63,"27"1"-48,27-1 1,25-26-16,28 0 16,-27 0-16,0 27 15,0-27 1,-27 0-16,27 0 15,-27 0 1,1 26-16,26 1 16,-27-27-16,1 0 15,-1 0-15,27 0 16,-27 0 62,1 0 0,26 0-78,-27 0 16,1 0-16,-1 0 15,-52 0 235,-1 0-250,-26 0 16,0 0-16,27 0 16,0 0-16,-27 0 15,26 26-15,1 1 16,-27-27 15,79 0 125,1 0-156,-1 0 16,27 0-16,-26 0 16,-1 0-16,27 0 15,-27 0-15,1-53 16,26 53 0,-27 0 15,1-27 0,-54 27 141,1 0-156,-27 0-16,-27 0 15,1 0-15,0 27 16,-1-1-16,54 1 15,-1-27-15,-25 0 16,25 0-16,1 26 16,-27 0-16,26-26 15,1 27 1,-27-27-16,26 0 16,1 0-1,-27 0 1,27 0-1,-1 0 1,54 0 140,26 0-156</inkml:trace>
  <inkml:trace contextRef="#ctx0" brushRef="#br0" timeOffset="50608.27">3466 16457 0,'26'0'109,"1"27"-93,-1 25-1,1-52-15,-27 27 16,26-27-16,-26 26 16,27 1 77,-1 26-77,1-27 234,-27 1-234,0 26-1,0-27 1,0 1-16,-53 25 16,26-25-1,-26 26 1,53-27-1,-26 1 1,-1-27 15,27 26-15,-52 27 15,52-79 79,26-1-95,27-26-15,-53 27 16,26-1-16,1-26 15,-1 27 1,1 0 0,-27-27 15,26 26-15,1-26-1,-27 27 1,0-1 187,0 1-187,0-27-1,-27 26 1,1 27-1,-27-52-15,0 52 16,0-27-16,0-26 16,27 53 202,26 27-202,26 26 0,1-27-1,-1 0-15,0 27 16,27-26 0,-53 26 15,27-53 16,-1 26-32,27 1 17,-53 26 280,0-27-312,0 1 16,0 25-16,-53-25 15,0 26-15,27 26 16,-27-26 0,27 0-16,-27 0 15,26 0-15</inkml:trace>
  <inkml:trace contextRef="#ctx0" brushRef="#br0" timeOffset="73393.35">4683 15981 0,'0'-53'0,"-26"26"15,-1 27-15,1-26 16,-27 26 0,26 0-16,1 0 15,-1 0-15,-25 0 16,25 0-16,1 0 15,-27 0-15,26 0 16,-26 0-16,27 0 16,-27 0-16,27 0 15,-27 0-15,0 0 16,0 0-16,53 26 16,-27-26-16,27 27 15,-53-1-15,27 27 31,-1-26-31,27-1 16,0 1-16,-52 26 16,52-27-16,0 0 15,-27 27-15,27-26 16,0-1 0,0 27-16,0-26 15,0-1 1,0 27-1,0-26 1,0-1 0,0 0-1,0 27 1,0-26 0,0-1 15,0 1-31,0-1 31,27 27 0,-1-26-15,0 26 0,27-27-1,-26 0 1,-1 27-1,27-26 1,-26-1 0,26 1-16,-27-1 15,1 1 1,25-27 0,-25 0-16,-1 26 15,27-26 1,-26 27-1,-1-27 1,27 0-16,-26 0 16,-1 0-1,27 0-15,-27 26 16,1 0 0,26-26-16,-27 0 15,1 0-15,-1 0 16,27 0-16,-27 0 15,1 0 1,26 0-16,-27 0 16,1 0-1,-1 0 1,27 0 0,-26-26 15,-1 0-16,-26-1 1,27-26 0,-1 27-16,0-1 31,-26-26-31,27 27 16,-27-1-16,0-25 15,0 25-15,0 1 16,26-27-16,-26 0 15,0 26-15,0-26 16,0 0-16,0-26 16,0 26-16,0 0 15,0 0-15,0 27 16,0-1-16,0-26 16,0 27 15,0 0-16,0-1 17,0 1-17,-26 26-15,26-27 16,-53 27-16,27-53 16,-1 27-16,-26-27 15,27 53-15,-27-27 16,26-25-16,1 25 15,-27 1 1,26 26-16,1 0 16,-27 0-1,27 0 1,-1 0-16,1 0 16,-27 0-1,26 0 1,1 0-1,-27 0 17,27 0 15</inkml:trace>
  <inkml:trace contextRef="#ctx0" brushRef="#br0" timeOffset="80216.73">29131 9260 0</inkml:trace>
  <inkml:trace contextRef="#ctx0" brushRef="#br0" timeOffset="80448.73">29951 9499 0</inkml:trace>
  <inkml:trace contextRef="#ctx0" brushRef="#br0" timeOffset="80721.27">31009 9208 0,'27'0'94</inkml:trace>
  <inkml:trace contextRef="#ctx0" brushRef="#br0" timeOffset="80912.17">31565 9208 0</inkml:trace>
  <inkml:trace contextRef="#ctx0" brushRef="#br0" timeOffset="83585.24">29025 9234 0,'0'-26'93,"26"26"-77,27 0-16,79 0 16,1 0-1,26 0-15,-1 0 16,54 0-16,0 0 16,-27 0-16,0 0 15,-53 0-15,-26 0 16,26 0-16,-52 0 15,-1 0-15,1 0 16,-1 0-16,27 0 16,-53 0-16,26 0 15,0 0-15,-52 0 16,-1 0 0,1 0-16,52 0 15,1 0-15,-1 0 16,27 0-16,-27 0 15,27 0-15,0 0 16,-27 0-16,1 0 16,-28 0-16,28 0 15,-27 0-15,26 0 16,0 0-16,54 0 16,52 0-16,27 0 15,26 52-15,26-25 16,27-1-16,-26 1 15,0-27 1,-27 0-16,0 0 16,26 0-16,1 0 15,0 0-15,-54 0 16,1 0-16,0 0 16,-54 0-16,28 0 15,-81 0-15,1 0 16,0 0-16,26 0 15,-52 0-15,26 26 16,26-26-16,53 0 16,-26 0-16,0 27 15,26-1-15,-26-26 16,-1 0-16,1 0 16,-27 0-16,27 0 15,-27 27-15,27-1 16,26-26-16,-52 0 15,25 0-15,-25 0 16,-28 0-16,1 0 16,-53 0-16,0 0 15,-26 27 79,-27-1-78,0 0-16,-106-26 15,-159 53-15,-52 27 16</inkml:trace>
  <inkml:trace contextRef="#ctx0" brushRef="#br0" timeOffset="85727.84">29369 9895 0,'-53'0'15,"26"27"1,27 26 15,0-27-15,0 1-1,-26 26-15,26-27 16,0 1-16,0-1 16,0 27-1,0-27-15,0 1 16,0 26-16,0-27 16,0 1-1,0 26-15,0 26 16,0 0-16,0-26 15,0 27-15,0-27 16,0-1-16</inkml:trace>
  <inkml:trace contextRef="#ctx0" brushRef="#br0" timeOffset="86360.12">28813 10530 0,'0'53'63,"27"53"-63,-1-26 16,0-1-16,-26-26 15,0-27-15,27 27 16,-1-26-16,-26-1 15,53-26 17,-26 0-32,-1 0 15,1 0-15,52-26 16,-52-27-16,25 26 16,-25 1-16,26-54 15,26 28-15,-52 25 16,-1-26-16,27 27 15,-26-27 1,25 0-16,-25 0 16,-1 0-16,1 27 15,-27-1-15,26-26 16,-26 27-16,27-1 16,-1-26-16,1 27 15</inkml:trace>
  <inkml:trace contextRef="#ctx0" brushRef="#br0" timeOffset="7255.11">4419 13176 0,'0'-26'15,"26"26"1,-26 26-1,0 1 1,0 26-16,0 0 16,0-27-16,0 27 15,0 0 1,0 0-16,0-27 16,0 1-16,0-1 15,0 27-15,0-27 16,0 1-16,0 26 47,26-27-16,-26 1-15,27 26-1,-1-27-15,1 1 16,-1 26-16,1-1 15,26 1-15,-27 0 16,27-26-16,-53 26 16,26-27-16,1 1 15,26-1 1,-27 1 0,1-27-1,26 0 1,-27 0-16,1 0 15,52-27 1,0 1-16,1 26 16,-27 0-16,26 0 15,0-53-15,-26 53 16,-26 0-16,26 0 16,-27 0-16,1 0 15,26 0-15,26 0 16,0 0-16,1 0 15,-27 0-15,26 0 16,-26 0-16,-27 0 16,1-27-1,26-26 1,-53 27-16,53-27 16,-27 26-16,27-25 15,-27 25 1,1 1-16,-1-27 15,-26 26-15,27 27 16,-27-26-16,26-27 16,1 0-16,-1 0 15,-26 0-15,0 0 16,0-26-16,0 52 16,0 1-16,0-1 15,0-25 1,-53 25-1,53 1-15,-26-1 16,-1-26-16,-26 27 16,27-1-16,-27-26 15,0 27-15,27 26 16,-27-53-16,-27 27 16,27 26-16,-26-53 15,0 53-15,-1-53 16,1 53-16,-27 0 15,0 0-15,-52-27 16,52 27-16,26 0 16,1 0-16,26 0 15,0 0-15,0 0 16,27 0 0</inkml:trace>
  <inkml:trace contextRef="#ctx0" brushRef="#br0" timeOffset="9055.52">8784 13547 0,'-26'53'0,"26"-27"16,0 0-16,0 1 16,0 26-16,0-27 15,0 1-15,0-1 16,0 27-16,0-26 15,0-1-15,0 27 157,0-27-142,0 1-15,53-1 16,-27 27 0,-26-26-16,53 26 15,-27-27-15,1 1 16,26 26-16,-27-27 15,54 27-15,-27-53 16,26 0-16,27 0 16,0 0-16,-1 0 15,-25 0-15,-1 0 16,1 0-16,-1 0 16,27 0-16,0 0 15,-27 0-15,27 0 16,-27 0-16,1 0 15,-27 0 17,-1 0-17,-25 0 1,-1-27-16,27-25 16,-26 52-16,26-27 15,26-52-15,27 52 16,-80-26-16,27 27 15,-53-27-15,27 53 16,-1-27-16,-26-25 16,0 25-1,27-26-15,-27 27 16,0-27-16,-27 26 16,27-26-16,0 0 15,-26 1-15,26 25 16,0-26-16,0 27 15,0-1-15,0-26 16,0 0-16,0-26 16,0 26-16,0 27 15,0-1 1,-27 1 0,-26-1-16,27 27 15,-27 0-15,-26-53 16,26 53-16,-53 0 15,26 0 1,-25 0-16,-28 0 16,54-26-16,0 26 15,-1 0-15,27 0 16,0 0-16,0 0 16,0 0-16,1 0 15,25 0-15,1 0 16,-27 0-16,26 0 15,-26 0-15,0 0 16,27 0 0,-27 0-1,27 0 17,-1 0-17,1 0-15,-27 0 16,26 0-1,1 0-15,-27 0 16,27 0 0,-1 0-1,1 0 1,-27 0 0,26 0 15</inkml:trace>
  <inkml:trace contextRef="#ctx0" brushRef="#br0" timeOffset="11063.37">4895 14631 0,'-27'0'16,"1"0"-1,-27 0 1,26 53 0,27-26-1,-52-27-15,52 26 16,-27 1 0,1-1 15,-1 27 0,-26-26-15,27 25-1,-27-25-15,53-1 16,-27 27 0,1-26-16,-27 26 15,53-27 1,-26 1-16,-27 26 31,53-27-15,0 0-1,0 1-15,0 26 16,0-27-16,0 1 16,0 26-16,0 26 15,0 0-15,0 1 16,26-27-16,1 0 15,-27 0-15,26-1 16,1-25 15,-27-1-31,26 1 16,0-1-16,1 1 16,-1-1-1,1-26-15,-1 0 16,27 0-16,0 0 15,-26-26-15,52-27 16,0 0-16,1-53 16,-27 27-16,52-27 15,-52 27-15,27-27 16,-1 26-16,-26-26 16,26 27-16,-52 0 15,26 52-15,-53 1 16,26-27-16,-26 26 15,0 1-15,0-27 16,0-26-16,0 26 16,0 0-16,-53 26 15,27-52-15,-27 26 16,27 27-16,-54-54 16,54 27-1,-1 27-15,-79-80 16,53 53-16,1 0 15,-28 0-15,27 53 16,27 0-16</inkml:trace>
  <inkml:trace contextRef="#ctx0" brushRef="#br0" timeOffset="12432.58">9366 14711 0,'0'0'0,"-26"0"0,-1 0 15,1 0-15,-53 0 16,52 0-16,1 0 16,-27 0-16,0 0 15,0 0-15,26 0 16,1 0-16,-27 0 16,27 26-16,-1 1 15,-26 26-15,27 0 16,-1-27-16,1 0 15,26 1-15,0-1 16,-53 27 0,26-26-16,27 26 15,0-27 1,0 1-16,0-1 16,0 27-16,0-27 15,0 1-15,0 26 16,0-27-1,0 1-15,0-1 16,0 27 0,27-26-16,-27 26 15,26-27-15,27 0 16,-26 27-16,-1-26 16,-26-1-16,53 27 15,-26-26-15,25 26 31,-25-27-15,-1 0 0,27-26-16,-26 0 15,-1 0-15,27 0 16,-26 0-16,-1 0 16,1 0-1,25 0 1,-25-26-16,26 0 15,-27-1-15,1-26 16,26 27 0,-27-27-16,1 26 15,-1 1 1,0-27-16,1 27 16,-1-1-16,1-26 15,-1 27-15,1-27 16,-1 26-16,1 1 15,-1-27-15,1 26 16,-1 1 0,0-27-1,-26 27 17,0-1-17,0-26 1,0 27-1,0-1-15,-26-26 0,26 27 16,-53-27-16,0 0 16,0 27-1,27-54-15,-27 1 16,0 26-16,0 0 16,0-53-16,0 53 15,-26 0-15,52-26 16,1 53-16,-27-1 15,27 1-15,-27-1 16,0 27-16,0 0 16</inkml:trace>
  <inkml:trace contextRef="#ctx0" brushRef="#br0" timeOffset="-185768.98">21722 12912 0</inkml:trace>
  <inkml:trace contextRef="#ctx0" brushRef="#br0" timeOffset="-185616.87">21722 12912 0</inkml:trace>
  <inkml:trace contextRef="#ctx0" brushRef="#br0" timeOffset="-185480.71">21722 12912 0</inkml:trace>
  <inkml:trace contextRef="#ctx0" brushRef="#br0" timeOffset="-185096.99">23654 10954 0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3:08:06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15399 0,'0'26'109,"26"-26"-93,27 0-16,27 0 15,-27 0 1,-1 0-16,1 0 0,0 0 15,-26 0 1,26 0-16,-27 0 16,1 0-16,-1 0 15,27 0-15,-27 0 16,1 0-16,-1 0 16,27 0-16,-26 0 15,-1 0 1,27 0-1,-27 0-15,1 0 16,-1 0 0,27 0 15,-26 0-15,-1 0-1,27 0 1,-53 27 109</inkml:trace>
  <inkml:trace contextRef="#ctx0" brushRef="#br0" timeOffset="929.67">3307 14975 0,'27'53'47,"-1"-26"-47,27 26 16,-26-27-16,25 1 15,-25 26-15,26-27 16,-27 27-16,1-27 15,26 27-15,-27-26 16,1-1 187,-27 27-187,0 0-1,-53 0-15,26 0 16,-52 26-16,52 1 16,-52 25-16,0-25 15,52-1-15,-26-52 16,53-1-16</inkml:trace>
  <inkml:trace contextRef="#ctx0" brushRef="#br0" timeOffset="2751.84">12039 15293 0,'-27'0'62,"-52"0"-46,-54 0-16,-78 0 16,-1 0-16,0 0 15,1 0-15,78 0 16,1 26-16,79 1 16</inkml:trace>
  <inkml:trace contextRef="#ctx0" brushRef="#br0" timeOffset="3167.91">10927 15028 0,'0'0'0,"27"0"0,-1 0 16,27 0-16,0 0 16,-27 27-16,1 26 15,52 0 1,-26 0-16,0 26 15,0 27-15,0-53 16,-27 0-16,27 26 16,-26-53-16,26 27 15,-53-26 1</inkml:trace>
  <inkml:trace contextRef="#ctx0" brushRef="#br0" timeOffset="4400.84">2672 16457 0,'27'0'78,"26"0"-78,0 0 16,52 0-16,1 0 15,27 0-15,-81 0 16,28 0-16,-27 0 16,-27 0-16,27 0 15,-26 0-15,-1 0 16,27-53-16,-27 53 15,1 0 1,-1 0-16,27 0 16,-26 27-1,-1-27-15,27 0 16,-26 26 31,-1 1-32</inkml:trace>
  <inkml:trace contextRef="#ctx0" brushRef="#br0" timeOffset="5128.33">3598 16192 0,'0'27'63,"0"-1"-48,27 1-15,-27-1 16,26 1-16,1-1 16,-1-26-16,-26 27 15,0-1-15,53 1 16,-26 26-16,-1-27 94,-26 0-79,0 27 1,0-26-16,0-1 16,-26 1-16,26-1 15,-27 1 1,1 26-16,-27-27 15,53 27-15,-27-53 16,27 26-16,-26 1 16,-27 26-16,53-27 15,-27 1 32</inkml:trace>
  <inkml:trace contextRef="#ctx0" brushRef="#br0" timeOffset="5992.99">11774 16378 0,'-79'0'47,"-27"26"-32,-27 27-15,1 0 16,-27 53-16,27-27 15,26-26-15,27 27 16,26-28-16,-26 1 16,52-26-16,1 26 15,-1-27-15</inkml:trace>
  <inkml:trace contextRef="#ctx0" brushRef="#br0" timeOffset="6423.88">10848 16404 0,'26'0'47,"27"0"-47,0 53 16,0-26-16,53 52 15,-27 0-15,27 1 16,-26-27-16,-28 26 16,1-53-1,-26 27-15,52-26 16,-26 26-16,-26-53 16,26 26-1,-27-26 16</inkml:trace>
  <inkml:trace contextRef="#ctx0" brushRef="#br0" timeOffset="7431.76">2672 18230 0,'27'0'78,"-1"0"-78,54 0 16,-1 0-16,-26 0 15,-27 0-15,1 0 16,26 0-16,26 0 15,-26 0-15,0 0 16,0 0 0,26 0-16,1 0 15,-1 0-15,-26 0 16,0 0-16,-27 0 16,1 0 15,-1 0-31</inkml:trace>
  <inkml:trace contextRef="#ctx0" brushRef="#br0" timeOffset="7951.59">3519 17939 0,'26'0'47,"1"26"-47,26 1 16,-27 26-16,1-27 15,26 1-15,-27 25 16,1-25 62,-27-1-78,0 27 16,-53-26-16,0 26 15,-27 0-15,-26 26 16,54 0-16,-54 27 15,26-27-15,54 1 16,-1-54-16</inkml:trace>
  <inkml:trace contextRef="#ctx0" brushRef="#br0" timeOffset="8671.9">11933 17965 0,'-27'0'62,"-79"53"-46,-52 27-16,-54-28 16,-26 28-16,-53 26 15,79 52-15,1-78 16,105 26-16,0-54 15,53 1 1,26-26-16</inkml:trace>
  <inkml:trace contextRef="#ctx0" brushRef="#br0" timeOffset="9111.79">10795 18071 0,'26'-26'16,"1"26"-1,52 0-15,1 53 16,-27-1-16,26 28 16,0-27-1,-52 26-15,26-26 16,26 0-16,-26 26 15,0-26-15,0-26 16,-27 26-16,1-27 31</inkml:trace>
  <inkml:trace contextRef="#ctx0" brushRef="#br0" timeOffset="9959.58">2566 19791 0,'27'0'47,"26"0"-31,0 0-16,53 0 15,-27 0-15,27 0 16,26 0-16,0 0 16,-26 0-16,0 0 15,-27 0-15,-26 0 16,0 0-16,-26 0 16,26 0-16,-27 0 15,1 0-15,-1 0 16,27 0-16,-27 0 15</inkml:trace>
  <inkml:trace contextRef="#ctx0" brushRef="#br0" timeOffset="10583.76">3545 19394 0,'27'0'47,"-1"26"-32,27 1-15,0-27 16,-26 53-16,26-27 16,-27 27-1,27-26-15,0-1 94,-53 27-94,0-27 16,0 1-16,0 26 15,-27 0-15,1-27 16,-1 27-16,-25-26 16,25 25-16,27-25 15,-26-1-15,-27 27 16</inkml:trace>
  <inkml:trace contextRef="#ctx0" brushRef="#br0" timeOffset="11248.09">11430 19129 0,'-106'0'78,"0"0"-78,-79 53 16,0 27-16,0-27 15,26 0-15,27-1 16,52 1-16,1 27 16,52-54-16</inkml:trace>
  <inkml:trace contextRef="#ctx0" brushRef="#br0" timeOffset="11608.16">10636 18997 0,'53'0'16,"0"0"-16,26 27 16,27 25-16,-26 81 15,-1-27-15,0-27 16,-26-26-16,0 53 15,27-53-15,-54 0 16,1-27-16,-1 0 16,27 27-16,-27-26 15</inkml:trace>
  <inkml:trace contextRef="#ctx0" brushRef="#br0" timeOffset="12391.68">2275 21008 0,'53'-53'31,"0"53"-31,0 0 16,53-26-16,-27 26 16,27 0-16,0 0 15,-27 0-15,1 0 16,-27 0-16,26 0 16,0 0-16,-52 0 15,-1 0-15,27 0 16,27 0-16,-1 0 15,-26 0-15,0 0 16,-27 0-16,1 0 16</inkml:trace>
  <inkml:trace contextRef="#ctx0" brushRef="#br0" timeOffset="13144.23">3149 20399 0,'26'0'31,"27"27"-31,26-1 15,1 1-15,-27-1 16,-27 1-16,53-27 16,-26 26-16,-26-26 15,-1 27 32,27-27-47,-26 26 16,26 1-16,-27 25 15,0-25-15,1 26 16,-54-53 93,-25 0-93,-1 0-16,-53 26 16,26 1-16,1-1 15,0-26-15,-1 27 16,1-1-16,26 1 16,27-1-16,-1 0 15,1 1 1,26-1-16,-53 1 31</inkml:trace>
  <inkml:trace contextRef="#ctx0" brushRef="#br0" timeOffset="14120.11">11377 20981 0,'-26'0'46,"-54"0"-46,-26 0 16,27 0-16,0 53 16,-27 0-16,26 27 15,1-1-15,26 0 16,27-26-16,-27 0 16,26 0-1</inkml:trace>
  <inkml:trace contextRef="#ctx0" brushRef="#br0" timeOffset="14536.82">10583 21061 0,'53'0'0,"0"0"15,27 0-15,25 26 16,-52 27-16,-26-26 15,26 26-15,52-27 16,-52 27-16,-26 0 16,26-27-16,-27 1 15,27-1-15,-26 27 16,-1-26-16,27-27 16,-27 53-1,27-53-15,-26 0 16,-1 0-1,1 0-15,26 0 16,-27 0-16</inkml:trace>
  <inkml:trace contextRef="#ctx0" brushRef="#br0" timeOffset="24511.6">28707 11218 0,'27'0'125,"26"0"-110,0 0-15,-1 0 16,-25 0-16,26 0 15,-27 0-15,1 0 16,26 0-16,-27 0 16,1 0-16,-1 0 15,27 0-15,-27 0 16,1 0-16,26 0 16,-27 0-1,1 0-15,-1 0 16,27 0-16,-26 0 47,-1 0-32,27 27-15,-27-1 16,1-26-16,26 0 16,-27 27-16,1-27 15,-80 0 141,26 0-156,-26 0 16,27 0-16,0 0 16,-27-53-1,26 53-15,1 0 16,-27 0-16,26 0 16,1 0-1,-1 0 1,-26 0-16,27 0 15,0 0 1,-1 0-16,-26 0 16,27 0-1,-1 0 1,-26 0-16,27 0 16,-1 26 15,-26 27 47,53-26 250,53-1-297,-26 1 79,-1-27-63,1 0-32,26 0-15,-27 0 16,1 0-16,26 0 15,-27 0 1,0 0 0,1 0-1,26 0 1,-27 0 0,1 0-16,26 0 15,-27 0 1,1 0-1,-1 0 1,27 0 15,-27 0-31,1 0 16,26 0-16,-27 0 16,1 0-16,-1 0 15,27 0 1,-26 0-1,-1 0-15,0 0 16,27 0 0</inkml:trace>
  <inkml:trace contextRef="#ctx0" brushRef="#br0" timeOffset="25520.36">29316 11060 0</inkml:trace>
  <inkml:trace contextRef="#ctx0" brushRef="#br0" timeOffset="28416.06">29395 10848 0,'27'0'47,"-1"0"-47,27 0 15,-26 0-15,-1 0 16,27 26-16,-27 1 16,1 26-16,-27-27 15,79 1-15,-52 26 16,-1-27-16,1 27 15,25-53-15,-25 26 16,-1 1-16,27 26 31,-26-27 1,26 27-1,-53-26 94,0-1-94,0 1-31,0-1 16,-27 0-16,-26 1 15,27-27-15,-27 53 16,26-53-16,1 26 16,-27 1-16,27-1 15,-1-26-15,-26 0 16,27 27-16,-1-1 15,-26-26 1,27 27 31,52-80 109,1 26-156,26-26 16,-27 53-16,1-26 15,-27-1-15,53-26 16,-27 27-16,27-27 31,-27 27 1,27-27 46,-26 26-47,-1 1 63,-26-27 109,-26 26-203,-1 27 15,1-53-15,-27 27 16,27 0 0,-27-27-1,26 26 17,1-26-17,26 27 1,-53 26-1,53-27 1,-27-26 0,-26 27-1,27-27 1,26 27 0,-26-1-16,26 54 265,52-1-265,-25 1 16,-1-27-16,-26 26 15,27-26-15,-27 26 16,26 1-16,1-27 16,-1 26-16,1 1 15,26 26 63,-27-27-62,27 1 0,-27 26 15,1-27 0,-1 27 110,-26-27-126,-53 1 1,27 26-16,-1-27 16,-25 27-16,-1-26 15,0-1-15,26 27 16,1-27-16,-27 27 16,26-26 15,-25 26-16,25-53-15,1 26 16,-1-26-16,1 27 16</inkml:trace>
  <inkml:trace contextRef="#ctx0" brushRef="#br0" timeOffset="63280.77">34131 10266 0,'-26'0'16,"-1"0"0,-26 0-1,27 0-15,-1 0 16,-25 0-16,25 26 16,1-26-16,-27 0 15,0 0-15,0 0 16,0 27-16,0-27 15,0 26-15,0-26 16,0 0-16,0 27 16,1-1-1,-1 1-15,-27-27 0,27 26 16,0 27-16,0-27 16,27 1-16,0-27 15,-27 53-15,26-27 16,-26 27-16,27-26 15,-1 26-15,-26-27 16,27 0-16,-27 27 16,53-26-16,-53 26 15,27-27-15,-27 1 16,26 26-16,1-27 16,26 27-16,-53-27 15,53 1-15,0 26 16,0-27-16,0 1 15,0-1 1,0 27-16,0-26 16,0-1-16,0 0 15,0 1 1,0-1 0,53 1-16,-27-1 15,54 54-15,25-54 16,-25 27-16,-1-26 15,-26-1-15,27 27 16,-1-27-16,-26-26 16,26 27-16,27-1 15,-53 1-15,26-27 16,27 26-16,-53-26 16,-26 0-16,-1 0 15,27 0-15,-53-53 16,53 27-16,-27-1 15,27-26-15,-53 27 16,27-27-16,-1 27 16,-26-1-16,0 1 15,0-54-15,27 54 16,-27-1-16,26-52 16,0 26-1,-26 27-15,0-27 16,53 0-16,-53 0 15,0 26-15,0-26 16,0 1-16,0-1 16,0-27-16,0 27 15,0-52-15,0 52 16,0-27-16,0 1 16,0 26-16,0 27 15,0-27-15,0 26 16,0 1-1,0-1 1,-26 1-16,-27-27 16,27 26-1,-27-26 1,26 53 0,1-26-1,-27 0 1,26 26-16,1-53 15,-27 53 1</inkml:trace>
  <inkml:trace contextRef="#ctx0" brushRef="#br0" timeOffset="67759.58">3122 22278 0,'27'0'171,"-1"0"-155,0 0-16,27 0 16,0 0-16,-26 0 15,-1 0-15,27-27 16,-26 27-16,-1 0 16,27 0-16,-27 0 31,-79 0 172,1 0-187,25 0-16,1 0 15,-54 0-15,27 0 16,0 27-16,-26-27 15,26 26-15,0 1 16,0-27-16,0 0 16,1 26-16,-1-26 15,26 0-15,-52 0 16,26 0-16,26 0 16,1 0-16,-27 0 15,27 0-15,78-26 172,1-27-172,0 53 16,0-27-1,0 27-15,0-52 0,0 52 16,0 0-16,-27-27 16,27 27-16,-26 0 15,-1 0-15,1 0 16,26 0-1,-27 0-15,0 0 16,27 0 0,-26 0-16,-1 0 15,1 0 32,26 0-16</inkml:trace>
  <inkml:trace contextRef="#ctx0" brushRef="#br0" timeOffset="68752.11">3069 21722 0,'27'0'78,"-1"27"-63,27 26-15,-27-27 16,1 1-16,52 26 16,-52-27-16,26 27 15,-27-27-15,1 27 16,25-26-16,-25 26 15,26-27 17,-27 1-1,1-27-15,-1 26-16,1 0 15,26 1 1,-27-1-1,1 27 142,-80-26-142,26-1 1,-26 27-16,27-26 16,-27 25-16,26-25 15,1 26-15,-27-27 16,27 1-16,-27 26 15,26-27 1,27 27 0,-53-26-1</inkml:trace>
  <inkml:trace contextRef="#ctx0" brushRef="#br0" timeOffset="70456.3">21140 24606 0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3:18:41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3969 17674 0,'0'27'94,"0"26"-94,0 26 16,0-26-16,0 26 15,26-52-15,-26-1 16,0 27-16,0-26 15,0-1 1,0 0 0,0 27-16,0-26 15,0-1-15,0 27 16,0-26 0,0-1-16,0 1 15,0 25-15,0-25 16,0-1-1,27 27-15,-27-26 16,0-1 0,0 27-16,0-26 15,0-1-15,0 0 16,0 27-16,0-26 16,0-1-1,0 27 1,0-26-1,0-1 1,0 1 0,0 26-1,0-27 1,0 0 0,0 1-1,0-1 126,53 1-141,-27-27 15,1 0 1,25 0-16,1 0 16,-26 0-1,26 0-15,0 0 16,-27 0-16,27 0 16,0 0-16,0 0 15,0 0-15,0 0 16,-27 0-16,53 0 15,-26 0-15,0-27 16,27 27-16,-1 0 16,0-26-16,1 26 15,-1 0-15,1 0 16,-27 0-16,-1 0 16,28 0-16,-27 0 15,0 0-15,0 0 16,-1 0-16,-25 0 15,26 0-15,0 0 16,0 0-16,-27 0 16,27 0-16,0 0 15,0 0-15,-27 0 16,1 0-16,26 0 16,-27 0-16,1 0 15,-1 0-15,27 0 16,-27 0-16,1 0 15,26 0-15,-27 0 16,1-53 0,-1 53-16,27 0 15,-26 0-15,-1 0 16,27-26-16,-27 26 16,1 0-16,26 0 15,-27 0-15,1 0 16,26-53-1,-27 53 1,1 0 0,-1 0-1,27 0 1,-27 0 0,1 0-1,26-27 1,-27 27-1,1 0-15,26 0 16,-27 0 0,0 0-16,1-26 15,-1 26-15,1 0 16,26-53-16,-27 53 31,1-27 16,26 27-16,-27 0 1,1-53 14,-1 27-14,-26-1-17,26 1 17,-26-27-17,0 27 1,0-1-16,0-26 15,0 27-15,0-1 16,0 1-16,0-53 16,0 52-16,0 1 15,0-1 1,0-52-16,0 26 16,0 26-16,0 1 15,0-27 1,0 27-1,0-1 17,0 1 108,0-27-124,-52 53-16,25 0 16,27-53-16,-26 53 15,-27-27-15,26 27 16,1 0-16,-27-53 15,26 53 1,1 0 0,-27-26-1,27 26 1,-1 0 0,1 0-16,-27-26 15,26 26 1,1 0-16,-27 0 15,26-53 1,1 53 0,-27 0-1,27 0-15,-1 0 16,-26-27 0,27 27-1,-1 0-15,-26 0 16,27 0-1,0-53-15,-27 53 16,26 0 0,1 0-1,-1 0-15,-26 0 16,27-26 0,-1 26-16,-26 0 31,27 0-31,0 0 15,-1 0-15,-26 0 16,27 0-16,-1 0 16,-26 0-16,27 0 15,-1 0-15,1 0 16,-27 0 0,27 0-1,-1 0 1,-26 0-1,27 0 1,-1 0 0,1 0-1,-27 0 1,26 0 0,1 0-1,-27 0-15,27 0 16,-1 0-1,1 0 1,-27 0 0,26 0-1,1 0 17,-27 0-17,27 26-15,-1 1 16,-26-27-1,27 0 1,-1 0 0,-26 0-16,27 26 15,-1-26-15,-26 0 16,27 0-16,0 0 16,-1 0-16,-26 0 15,27 0-15,-1 0 16,1 0-16,-27 0 15,26 0-15,1 0 16,-27 0 0,27 0-16,-1 0 15,1 0-15,-27 0 16,26 0-16,1 0 16,-27 0-16,26 0 15,1 0-15,0 0 16,-27 0-1,26 0-15,1 0 32,-27 0-17,26 0 1,1 0 0,-1 0-16,-25 0 15,25 0 1,1 0-1,-1 0 17</inkml:trace>
  <inkml:trace contextRef="#ctx0" brushRef="#br0" timeOffset="5496.1">7938 17992 0,'0'26'125,"0"1"-110,26 26-15,-26-1 16,0-25-16,0 26 15,0 0-15,0-27 16,0 27-16,0-26 16,0-1-1,0 27-15,0-27 0,0 1 16,0-1 0,0 27-16,0-26 15,0-1-15,0 1 16,0 25-16,0-25 15,0-1-15,0 27 16,0-26-16,0-1 16,0 1-1,0 26 1,0-27 15,26 1 94,1-27-125,26 26 16,-27 0-16,1-26 15,-1 0-15,54 0 16,-54 0 0,0 0-16,27 0 15,0 0-15,27 0 16,-27 0-16,-27 0 16,0 0-16,27 0 15,27 0-15,-54 0 16,27 0-16,0 0 15,-26 0-15,25 0 16,-25 0-16,-1 0 16,1 0-16,26 0 15,-27 0 1,1 0-16,26 0 0,-27 0 16,1 0-16,-1 0 15,27 0-15,-27-26 16,1 26-16,26 0 15,0 0-15,0 0 16,-27 0-16,27 0 16,26 0-16,-52 0 15,-1 0-15,1 0 16,26 0 0,-1 0-16,1 0 15,0 0 1,0 0-16,0 0 15,0 0-15,0 0 16,-27 0 0,1 0-1,26 0-15,-27 0 16,1 0 0,26 0-1,-27 0 1,1 0-1,-1 0 1,27 0 0,0 0 15,-53-26 0,26-27 0,1 26 16,-27 1-31,26-27 0,-26 26-16,27 1 15,-27-27-15,0 26 16,0 1-16,0-27 15,0 27 1,0-1-16,0 1 16,26-27-16,1 26 15,-27 1-15,0-27 16,0 27-16,0-1 16,0-26-16,0 27 15,0-1-15,26 1 16,-26-27-16,0 26 15,0 1-15,0-27 16,0 27-16,0-1 16,0-26 15,0 27-15,27-1-1,-1-26 1,-26 27 78,0-1-94,-26 1 15,-1-27-15,-26 53 16,27-26-16,-1 26 15,-26 0-15,-26-53 16,0 53-16,26 0 16,0 0-16,-27 0 15,27 0-15,1 0 16,-28 0-16,27 0 16,0 0-16,-26 0 15,52 0-15,-25 0 16,-1 0-16,26 0 15,-26 0-15,27 0 16,-1 0-16,-26 0 16,27 0-16,0 0 15,-27 0-15,0 0 16,0 0-16,26 0 16,1 0-16,-1 0 15,-25 0 1,25 0-16,1 0 15,-27 0 1,26 0-16,1 0 16,-27 0-1,26 26-15,1-26 16,-1 0 0,-25 0-1,-1 27 1,26-27-1,1 26 1,-27 1-16,26-1 31,1 0 1,-27 1-1,26-27-16,1 0 1,-27 0 0,27 0-1,-1 0 1,-26 0 0,27 0-1,-1-53-15,-26 27 16,53-1 15,-26 27-31,26-53 31</inkml:trace>
  <inkml:trace contextRef="#ctx0" brushRef="#br0" timeOffset="7807.75">5159 19791 0,'27'0'156,"26"0"-156,0 0 16,-27 0-16,1 0 15,-1 0-15,53 0 16,-26 0-16,-26 0 94,-1 0-47,1 0-47</inkml:trace>
  <inkml:trace contextRef="#ctx0" brushRef="#br0" timeOffset="8591.87">5106 21087 0,'0'27'78,"80"-27"-62,-27 0 0,26 0-16,-26 0 15,0 0 1,0 0-16,-27 0 16,27 0-16,-26 0 15,-1 0 16,27 0 16,-26 0-15</inkml:trace>
  <inkml:trace contextRef="#ctx0" brushRef="#br0" timeOffset="9456.06">5106 22172 0,'27'27'172,"26"-1"-172,26-26 15,27 26-15,-53 1 16,-27-1-16,1-26 16,52 0-16,-52 53 15,-1-53-15,27 0 16,-26 0-16,-1 27 15,27-1-15,-27 1 16,1-27 0,26 26-1,-27 1 17,1-27 46</inkml:trace>
  <inkml:trace contextRef="#ctx0" brushRef="#br0" timeOffset="14432.01">4551 23125 0,'26'0'94,"-26"53"-79,27 26-15,-1 0 16,-26 27-16,27 0 16,-27-27-16,0 54 15,0-28-15,0-25 16,0-1-16,26 27 15,1-27-15,-27 1 16,0-27-16,0 0 16,0 0-1,0-27-15,0 27 16,0-27-16,0 1 16,0 26-16,0-27 31,0 1-16,0-1-15,26 27 125,0-27-109,27-26-16,-26 0 16,-1 0-16,27 0 15,0 0-15,27 0 16,-1 0-16,0 0 16,1 0-16,-1 0 15,0 0-15,1 0 16,-1 0-1,27 27-15,-27-1 16,54-26-16,-1 27 16,53-1-16,-26 1 15,26-1-15,27 1 16,-27-1-16,0 1 16,-26-1-16,26 0 15,27 1-15,-27-1 16,-53-26-16,1 0 15,-28 0-15,1 0 16,0 0-16,-27 0 16,1 0-16,-27 0 15,-27 0-15,27 0 16,0 0-16,0 0 16,26 0-16,1 0 15,26 0-15,-27 0 16,0 0-16,-26-53 15,27 53-15,-27 0 16,26 0-16,0 0 16,1 0-16,-1-26 15,0 26-15,1 0 16,-1 0-16,-26 0 16,26 0-16,-26 0 15,53-53 1,-26 53-16,-1 0 15,0 0-15,27-26 16,0 26-16,0 0 16,-27 0-16,1-53 15,-1 53-15,0 0 16,1 0-16,-27-53 16,26 53-16,0 0 15,-52 0-15,-1 0 16,27-27-16,-26 27 15,-1 0-15,1 0 16,26-26-16,-27 26 16,0 0-16,27 0 15,-26 0-15,-1-53 16,27 53 0,-26-26 124,-1-27-140,-26 0 16,0 26-16,0 1 15,0-27-15,0 26 16,0 1-16,0-27 16,27 27-16,-1-1 15,-26-26-15,0 27 16,0-1-16,0 1 16,0-27-16,0 26 15,0 1-15,0 0 16,0-27-16,0 26 15,0 1 1,0-27-16,0 26 16,0 1-16,0-1 15,0-26-15,0 27 16,0 0-16,0-27 16,0 26-16,0 1 15,0-1 1,0-26-16,0 27 15,0-1 1,0-25 0,0 25-1,-26 27 1,26-53-16,-27 27 16,1-27-1,-27 26 16,53 1-15,-27 26-16,1-53 16,-27 53-16,26 0 15,1 0-15,-27 0 16,0 0-16,0 0 16,-26 0-16,-1 0 15,1 0-15,-27 0 16,53 0-16,-26 0 15,0 0-15,-1 0 16,27 26-16,0-26 16,-26 0-16,0 27 15,-1-27-15,54 0 16,-1 0-16,-26 26 16,-26 1-1,53-27-15,-27 0 16,0 0-16,26 0 15,-26 26-15,27-26 16,-1 0-16,-52 0 16,26 0-16,27 0 15,-1 0-15,-26 0 16,27 0-16,-27 0 16,0 0-16,0 0 15,-26 0-15,-1 0 16,1 0-16,0 0 15,-1 0-15,1 0 16,26 0-16,0 0 16,-26 0-16,-1 0 15,27 0-15,-26 0 16,0 0-16,-1 0 16,1-26-16,-1 26 15,28 0-15,-1 0 16,-27 0-16,27 0 15,0 0-15,-26 0 16,53 0-16,-27-27 16,0 27-1,26 0-15,-26 0 16,27 0-16,0 0 16,-27 0-16,26 0 15,1 0-15,-1 0 16,-26 0-16,0 0 15,0 0-15,27 0 16,-27 0-16,0 0 16,0 0-16,0 0 15,-26 0-15,26 0 16,0 0-16,0 0 16,0 0-16,-26 0 15,0 0-15,-1 0 16,27 0-16,-26 0 15,-27 0-15,27 0 16,-1 0-16,1 0 16,0 0-16,-27 0 15,0 0-15,53 0 16,-26 0-16,-1 0 16,1 0-16,-1 0 15,28 0-15,25 0 16,-26 0-16,27 0 15,-1 0-15,1 0 32,-27 0-32,26 0 15,1 0 1,-27 0 15,27 0 16,-1 0 0,1 0-16,-27 0 0,26 0-15,1 0 0,-1 0-1,-26 0 1,27-26 15,0 26-31,-27 0 16,26 0-1,1 0 1,-27 0 0,26 0 31,1-53-1,-27 53-14,26 0-1,1 0-15,0 0-1,-27-26 16,26 26-31,1 0 16,-27 0 0,26 0-1,1 0 17</inkml:trace>
  <inkml:trace contextRef="#ctx0" brushRef="#br0" timeOffset="21488.39">28258 22648 0,'0'53'172,"0"-26"-172,0-1 16,0 1-16,0 26 15,0-27-15,0 0 16,0 27 31,0-26 0,0-1 0,0 27-16,26-26-15,0-1-1,27 1-15,-26-1 16,-1-26-16,27 0 15,-26 0-15,-1 0 16,27 0-16,0 0 16,0 0-16,26 0 15,-26 0-15,0 0 16,26 0-16,1 27 16,-1-1-16,-26-26 15,26 0-15,1 0 16,26 0-16,-27 0 15,0 0-15,1 0 16,-1 0-16,-26 0 16,26 0-16,-26 0 15,0 0-15,0 0 16,0 0-16,26 0 16,1 0-16,-1 0 15,1 0-15,-27 0 16,-1 0-16,28 0 15,-1 0-15,-26 0 16,27 0 0,-1 0-16,27 26 15,-27 1-15,53-1 16,27-26-16,0 27 16,-53-1-16,52 1 15,-52-1-15,-26-26 16,-27 0-16,26 0 15,-26 0-15,0 0 16,0 0-16,0 0 16,-27 0-16,1 0 15,25 0-15,-25 0 16,-1 0-16,1 0 16,26 0-1,-27 0 1,1 0-1,26 0 1,-27 0 0,0 0-1,27 0-15,-26 0 16,-1-53 0,27 53-16,-26-26 15,-1 26 1,27 0-1,-26-53-15,-1 53 16,27-27 0,-27 27-16,1-26 15,26 26 1,-27-53-16,1 27 16,26-27 15,-27 26 63,-26 1-48,0-27-46,0 26 16,0-26-16,0 27 16,0-27-1,0 27-15</inkml:trace>
  <inkml:trace contextRef="#ctx0" brushRef="#br0" timeOffset="25015.53">29316 19235 0,'26'27'47,"-26"-1"-31,0 1 0,-53-1-16,27 1 15,-1 25-15,-25-25 16,25-1-16,-26-26 15,53 53-15,-26-53 16,26 27-16,-27-1 16,1 1-1,-27 26 17,53-27 61,0 0-77,0 1-16,0 26 16,0-27-16,0 1 15,0 26 1,0-27-1,0 1 1,0-1 0,0 0-1,0 1 1,26-1 15,1 1 0,-27-1 16,26-26-15,-26 27 14,27-27 1,-1 53-47,1-53 32,-1 26-32,-26 1 15,53 26 16,-27-53 1,1 26 61</inkml:trace>
  <inkml:trace contextRef="#ctx0" brushRef="#br0" timeOffset="26767.75">29316 20373 0,'26'-27'16,"-52"27"78,-1 27-79,27-1-15,-26 1 16,-27 26-16,27-27 15,26 1-15,-53-1 16,53 1-16,-27-1 16,1 1-16,26 25 15,-53-25-15,53-1 16,-27 1-16,27-1 16,-26-26-16,26 27 15,0-1 1,-53 1 15,53 26 16,0-27-47,0 0 16,0 27-1,0-26-15,0-1 16,0 1 15,0 26 32,0-27-32,0 1-16,0-1 1,0 27 15,0-27-15,26 1 15,1 26 16,-27-27-31,53 27-1,-27-26 17,1-1-17,-27 1 1,26-27-1,-26 26 1,27-26 0,-1 53-1,1-53 1,-1 26 0,27 1-1,-27 26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3:19:16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27279 18600 0,'-53'0'0,"26"0"16,1 0 15,-1 0-15,-26 0-16,27 0 15,-1 0 1,1 0-16,-27 0 16,27 0-16,-1 0 15,-26 0-15,27 0 16,-1 0-16,1 0 15,-27 0-15,26 0 16,1 0-16,-27 0 16,27 0-16,-1 0 15,1 0-15,-27 0 16,26 0-16,1 0 16,-27 0-16,0 0 15,27 0-15,-1 0 16,-26 0-16,0 0 15,0 0-15,0 0 16,1 0-16,25 0 16,-26 0-16,-26 0 15,26 0-15,-26 0 16,26 0-16,0 0 16,-27 0-16,1 0 15,-27 0-15,27 0 16,-27 0-16,0 0 15,0 0 1,-53 0-16,27-26 16,-53 26-16,79 0 15,-53-53-15,27 53 16,-27 0-16,27 0 16,0-53-16,52 53 15,1 0-15,26 0 16,-26 0-16,26 0 15,26 0-15,-26 0 16,1 0-16,-1 0 16,26 0-16,1 0 15,-27 0-15,26 0 16,-26 0-16,0-27 16,1 27-16,25 0 15,1 0-15,-1 0 16,-26 0-16,27-26 15,-1 26-15,-26 0 16,27 0-16,-1 0 16,-25 0-16,-28 0 15,54 0-15,-1 0 16,1 0-16,26 0 0,-185 0 47,132 0-47,26 0 15,1 0-15,-1 0 16,-26 0-16,27 0 16,-27 0-16,0 0 15,27 0-15,-27 0 16,26 0-16,1 0 16,-27 0-16,26 0 15,1 0 1,0 0-1</inkml:trace>
  <inkml:trace contextRef="#ctx0" brushRef="#br0" timeOffset="1575.82">20294 18574 0,'0'26'109,"26"-26"-93,80 27-1,26-1-15,0 1 16,27-1-16,0 0 16,-53 1-16,-27-27 15,0 0-15,1 0 16,-1 0-16,1 0 15,-1 0-15,-26 0 16,0 0-16,-27 0 16,27 0-16,-26 0 15,-1 0 1,27 0 0,-26 0-1,-1 0-15,0 0 16,27 0-1,-26 0 1,-1 0 15,1 0-15,26 0 15,-27-27 16,27 1-31,-27-27-16,1 27 31</inkml:trace>
  <inkml:trace contextRef="#ctx0" brushRef="#br0" timeOffset="89719.26">24712 16245 0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16:25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39873 22490 0,'0'-27'16,"0"1"-1,-27 26-15,-52-53 16,-53-27-16,-27 27 16,27 1-16,-27-28 15,0 27-15,27 27 16,79 26 0,0 0-16,26 0 15,1 0-15,-27 0 16,0 0 15,53 53-15,-26-53-16,26 26 15,0 1-15,-27 26 16,27-1-16,-53 1 16,53 27-16,0-27 15,0 0-15,0 26 16,0 0-16,0 1 15,0 26-15,0-27 16,0 27-16,0 53 16,53-54-16,-26 1 15,26-53-15,-27 0 16,27-27-16,-27 1 16,27-1-16,-26-26 15,-1 0-15,27 0 16,27-26-16,25-1 15,-25 27-15,-1-52 16,1-1 0,25 26-16,-25 27 15,-1-53-15,1 27 16,-1-27-16,0 0 16,1 27-16,-27-27 15,-27 26 1,0 1 15,1-27-15,-27 26-1,0 1-15,0-27 16,0 0-16,0 0 16,-27-26-16,1 26 15,-27 0-15,27 26 16,-27 1-16,26-1 15,1-25-15,-54 25 16,54 27-16,0-53 16,-27 53-16,-27 0 15,54 0-15,-1 0 16,1 0-16,26 0 16,-106 0 15,80 27-31,-1 26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3:28:23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33020 11986 0,'0'53'94,"0"-27"-78,0 27-16,0 0 15,0 0-15,0 0 16,0 26-16,0-53 16,0 1-16,0 26 15,0-27-15,0 1 16,0-1-1,0 27 17,26-26-17,1-1 17,-27 27-17,0-27 1,0 1 15,0 26-15,26-27 140,27-26-140,-26 0-16,-1 0 15,27 0-15,-26 0 16,-1 0-16,1 0 15,25 0 1,-25 0 0,-1 0-1,27 0-15,-26-26 16,-1 26 0,1 0-1,26 0 1,-27 0-16,0-27 15,27 27 1,-26 0 0,-1 0-1,27-53 1,-26 53-16,-1 0 16,27 0-16,-27 0 15,1 0-15,-1 0 16,27 0-16,-26 0 15,-1 0-15,27 0 16,-26 0 0,-1 0-16,1 0 15,25 0 1,-25 0 0,-1 0-1,1 0 1,26 0-1,-27 0 1,1 0 0,26 0 15,-27 0-15,1 0-1,-1 0 1,27 0-1,-27 0 1,1 0 0,26 0 15,-53-26 156,0 0-171,0-27-16,0 26 16,0 1-1,-27 26 1,27-27 0,-53-26-1,53 27 1,-26-27-1,26 26 1,0 1 0,0 0-1,0-27 1,-53 26 15,53 1-15,0-27-1,0 26 1,0 1 0,0-27-1,-26 27 1,26-1 15,0-26-15,0 27 15,0-1-15,0 1-16,-53-27 15,53 26 1,-27 27 62,1 0-62,-1 0-16,-26 0 15,27-52-15,-1 52 16,-26 0-16,27 0 16,0 0-16,-27 0 15,0 0-15,26 0 16,1 0-1,-27 0-15,0 0 16,0 0-16,27 0 16,-1 0-16,-26 0 15,27 0-15,-1 0 16,1 0-16,-27 0 16,26 0-16,1 26 15,-27-26 1,27 0-1,-1 0 1,-26 26 0,27-26 15,-1 0-15,-26 0-1,27 0 1,0 0-1,-27 27 1,26-1 15,1-26 1,-1 0-17,-26 0 1,27 27 31,-27-1 15</inkml:trace>
  <inkml:trace contextRef="#ctx0" brushRef="#br0" timeOffset="19079.56">31036 12594 0,'0'27'94,"26"26"-78,-26-1-16,0-25 15,0-1-15,0 27 16,0-26-16,0-1 15,0 1-15,0 26 16,0-27-16,0 1 31,0-1 1,0 27 155,27-53-171,-1 26-1,0-26 1,1 0 0,26 0-1,-27 0 1,1 0-16,-1 0 15,27 0 1,-26 0 15,-1 0-15,27 0 31,-27 0-32,1 0 1,-1 0 15,27 0-15,-26 0 15,-1 0 16,27 0-16,-26 0 63,-1 0-16,-26-53-78,0 27 16,0 0-16,0-27 15,0 26 1,0 1-16,0-1 16,-26-26-16,26 0 15,0 27-15,-27-27 16,27 27 0,0-1-1,0 1 1,0-27 31,-53 53 46,27 0-77,-27 0-16,26 0 16,-52 0-16,26 0 15,27 0-15,-1 0 16,-26 0-16,0 0 16,0 0-16,27 0 15,-1 0-15,-25 0 16,25 0-1,1 0 1,-27 0-16,26 0 16,1 26 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3:28:59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3440 26009 0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3:43:09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28866 12779 0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16:43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26405 21034 0,'27'0'16,"-1"0"15,1 0 1,26 0-17,-27 0 1,1 0-16,26 0 15,-27 0-15,0 0 16,1 0 0,26 0-1,-27 0 1,1 0-16,-1 0 16,27 0-1,-26 0 1,-1 0-1,27 0 1,-27 0 0,1 0-16,-1 0 15,27 0 1,-26 0-16,-1 0 16,27 27-16,-26-27 15,-1 0-15,27 0 16,-27 0-16,1 0 15,-1 0-15,54 0 16,-27 0-16,26 0 16,-26 0-16,0 0 15,0 0-15,0 0 16,0 0-16,26 0 16,0 0-16,1 0 15,26 0-15,52 0 16,-52 0-16,-53 0 15,26 0-15,-26 0 16,-26 0-16,52 0 16,0 0-16,1 0 15,-27 0-15,26 0 16,1 0 0,-28 0-16,1 0 15,-26 0-15,-1 0 16,27-27-16,-26 27 15,26 0-15,0 0 16,26 0-16,0 0 16,1 0-16,-27 0 15,-27 0-15,0 0 16,27 0-16,0 0 16,0 0-16,0 0 15,26 0-15,-26 0 16,27 0-16,-1 0 15,-26 0-15,26 0 16,1 0-16,-27 0 16,0 0-16,26 0 15,0 0-15,-26 0 16,27 0-16,-1 0 16,-26 0-16,-27 0 15,27 0-15,0 0 16,0 0-16,27 0 15,-28 0-15,1 0 16,-26 0 0,26 0-16,0 0 15,0 0-15,-27 0 16,27 0-16,0 0 16,0 0-16,0 0 15,26 0-15,-26 0 16,0 0-16,26 0 15,1 0-15,-1 0 16,-26 0-16,0 0 16,0 0-16,0 0 15,26 0-15,-26 0 16,26 0-16,1 0 16,26 0-16,-27 0 15,27 0-15,-27 0 16,27 0-16,-53 0 15,26 0-15,1 0 16,-1 0-16,0 0 16,1 0-16,-27 0 15,0 0-15,26 0 16,-26 0-16,0 0 16,26 0-16,-26 0 15,27 0 1,-1 0-16,0 0 15,27 0-15,53 0 16,-53 0-16,-27 0 16,0 0-16,1 0 15,-27 0-15,0 0 16,0 0-16,26 0 16,27 0-16,-27 0 15,1 0-15,-1 0 16,27 0-16,-27 0 15,1 0-15,-1 0 16,0 0-16,27 0 16,-27 0-16,1 0 15,26 0-15,-1 0 16,-25 0-16,-1 0 16,1 0-16,25 0 15,1 0-15,27 0 16,-1 0-16,53 0 15,-53 0-15,54 0 16,-1 0-16,-79 0 16,-1 0-16,1 0 15,0 0 1,0 0-16,53 0 16,26-53-16,-26 53 15,26-52-15,-26 52 16,-54-53-16,54 53 15,-53 0-15,-27-27 16,1 27-16,-1 0 16,1 0-16,-1 0 15,0 0-15,1 0 16,-27 0-16,26 0 16,-26 0-16,0 0 15,-27 0-15,1 0 16,-1 0-16,27 0 62,-26 0-46,-1 0 0,27 0-1,-27 0 1,1 0-1,-1-53 95,-26 27-110,-79-1 15,0-26 1,-1 53-16,27-26 16,0 26-16,0 0 15,0 0-15,27 0 16,0 0-16,-27 0 16,0 0-16,0 0 15,26 0-15,-26 0 16,1 0-16,-1 0 15,-27 0-15,54 0 16,-1 0-16,1 0 31,-27 0-31,27 0 16,-1 0-16,-26 0 16,27 0-16,-27 0 15,0 0-15,0 0 16,0 0-1,-26-53-15,26 53 16,26 0-16,-26 0 16,0 0-16,0 0 15,-26 0-15,53 0 16,-27 0-16,0 0 16,26 0-16,-52 0 15,26 0-15,0 0 16,-26 0-16,26 0 15,0 0-15,-26 0 16,26 0-16,-27 0 16,1 0-16,-27 0 15,-53 0-15,27 27 16,-27-27-16,-26 26 16,53 0-16,-53 1 15,-1-1-15,1-26 16,0 0-16,53 27 15,-27-1-15,27-26 16,-27 0-16,27 0 16,26 0-16,-53 0 15,0 0-15,0 0 16,54 0-16,-28 27 16,-25-1-1,25-26-15,1 0 16,26 0-16,0 0 15,1 27-15,-28-27 16,27 0-16,-26 0 16,26 0-16,27 0 15,26 0-15,-26 0 16,-1 26-16,1 1 16,0-27-16,-1 0 15,-26 0-15,27 0 16,0 0-16,-27 0 15,26 0-15,-26 0 16,27 0-16,0 0 16,-1 0-16,1 0 15,0 0-15,-1 0 16,27 0-16,-26 0 16,0 0-16,26 0 15,0 0-15,26 0 16,1 0-16,-27 0 15,26 0-15,-25 0 16,-1 0 0,0 0-16,0 0 15,0 0-15,26 0 16,1 0-16,-53 0 16,26 0-16,26 0 15,-26 0-15,0 0 16,-26 0-16,0 0 15,-1 0-15,-26 0 16,1 0-16,-1 0 16,26 0-16,1 0 15,132 0 110,79 52-109,27 1-16,26-26 16,-53-27-16,27 0 15,-53 0-15,0 0 16,-27 0-1,-26 0-15,0 0 16,0 0-16,26 0 16,27 0-16,-26 0 15,-1 0-15,27 0 16,0 0-16,-27 0 16,0 0-16,1 0 15,-1 0-15,-26 0 16,26 0-16,1 0 15,26 0-15,79-53 16,-53 53-16,53-53 16,1 53-16,-1-53 15,0 53-15,-53 0 16,27 0-16,0-53 16,-27 53-16,0 0 15,80 0-15,26-53 16,0 53-16,53 0 15,-26 0-15,-1 0 16,-78-53-16,25 53 16,-52 0-16,0 0 15,-27 0-15,53 0 16,27 0-16,0 0 16,-1-79-1,-25 79-15,-81 0 16,54 0-16,-79 0 15,-1 0-15,0 0 16,1 0-16,-1 0 16,27 0-16,0 0 15,26 0-15,53 0 16,-79-26-16,53 26 16,-53 0-16,-53 0 15,-27 0 95,-79 0-95,-79 0 1,-27-53-16,-26 53 15,52 0-15,-52 0 16,27 0 0,-1 0-16,-26 0 15,26 0-15,0 0 16,53 26-16,0-26 16,27 0-16,0 0 15,26 0-15,0 0 16,-27 27-16,-25-27 15,25 0-15,1 0 16,-27 0-16,0 0 16,0 0-16,1 0 15,-28 0-15,1 0 16,0 0-16,-27 0 16,27 0-16,-27 0 15,0 0-15,27 0 16,-27 26-16,0 0 15,1 1-15,-1-1 16,-26-26-16,-1 0 16,1 0-16,26 0 15,-26 0-15,26 27 16,27-1-16,26-26 16,-52 0-1,52 0-15,0 0 0,0 0 16,27 0-16,-1 0 15,-25 0 1,-1 0-16,0 0 16,-53 0-16,53 0 15,0 0-15,1 0 16,25 0-16,27 0 16,-26 0-16,0 0 15,-1 0-15,27 0 16,0 0-16,27 0 15,-1 0-15,133 53 125,53 0-125,26-26 16,27-1-16,0 0 16,-1-26-16,1 0 15,53 0-15,-27 0 16,53 0 0,0 0-16,0 0 15,0 0-15,-27 0 16,1 0-16,-27 0 15,-26 0-15,-1-26 16,1 26-16,0 0 16,52 0-16,-26 0 15,-26 0-15,-27 0 16,-26-53-16,-106 27 62,-53-27-46,-53 0-16,-26-27 16,-80 1-16,0 53 15,27-1-15,-27 27 16,0 0-16,-26 0 16,0 0-16,0 0 15,26 0-15,-26 0 16,79 0-16,-53 27 15,27-1-15,79-26 16,-26 0-16,-54 27 16,28-1-1,25-26-15,-26 26 16,1 1-16,-28-27 16,1 0-16,-27 26 15,53-26-15,0 0 16,1 0-16,-1 0 15,-53 0-15,0 0 16,1 27-16,-1-1 16,27-26-16,-1 0 15,-52 0-15,0 0 16,53 0-16,-54 27 16,1-1-16,26-26 15,54 0-15,-1 0 16,26 0-16,1 0 15,26 0-15,0 0 16,27 0-16,-27 0 16,26 0-16,27 27 62,0-1-62,53 27 16,53-27-1,132 54-15,0-1 16,53-26-16,0-26 16,-53 25-16,-26-25 15,53-1-15,-54 1 16,-25-1-16,-107 1 16,-26-27-16,-27 0 93,-52-27-77,-27-26-16,27 27 16,-27-27-16,-27 27 15,1-27-15,-80-27 16,0 1-16,-26 26 15,0 27-15,53-27 16,-54 53-16,1 0 16,79 0-16,-79 0 15,53 0-15,-27 0 16,53 0 0,0 0-16,54 0 15,-1 0-15,158 0 110,81 0-95,52-53-15,0 53 16,-53-53-16,-53 53 15,-52 0-15,-54-27 63,-52-26-47,-80 27-16,-79-27 15,-106 53-15,-27-53 16,54 53-16,-1 0 15,27 0-15,53-53 16,0 53-16,105 0 16,160 27 46,105 26-62,79 0 16,-52-1-16,0-25 15,-27-1-15,0 1 16,-53-1-16,27 1 16,-53-27-16,0 0 15,-80 0 32,-52-27-31,-133-26-1,-106-26-15,54 26 16,-1 0-16,27 53 16,79 0-16,53-53 15,159 106 48,106 0-63,-80 0 15,106 0 1,-53 0-16,53-27 16,1 1-16,52-27 15,-53 0-15,-27 0 16,-25 0-16,-81 0 16,-78 0 30,-54 0-30,-25 0 0,-1 26-16,0 27 47,106-26-32,158-1 1,133-26-16,132 0 15,107 0-15,-1 0 16,-185 0-16,-159 0 16,-106 0-16,-79 0 78,-53 26-63,0 1-15,-27 26 16,-26-27 0</inkml:trace>
  <inkml:trace contextRef="#ctx0" brushRef="#br0" timeOffset="14240.65">4101 22807 0,'-53'-26'94,"27"26"-78,-1-53-16,-26 53 15,27-27-15,-1 27 16,-52-53-16,26 53 16,27 0-16,-1 0 15,-26 0-15,27 0 16,-1 0 0,-26-26 15,53 26 94,0 26-94,0 1-15,0 26-16,0 0 15,0 26-15,0 0 16,0-26-16,0 27 16,0-1-16,0 27 15,0-27-15,0 27 16,0 0-16,0 0 15,0 0-15,0-27 16,0 0-16,0 1 16,0-1-16,0-26 15,0 26-15,0-26 16,0 0-16,0-26 16,0-1-16,0 27 15,0-26-15,0 25 16,27 1-16,-1 0 15</inkml:trace>
  <inkml:trace contextRef="#ctx0" brushRef="#br0" timeOffset="18137.25">3651 24156 0,'27'27'47,"-27"-1"-47,0 27 15,0-26-15,0 26 16,0 0 0,0 0-16,0-1 15,0 28-15,0-1 16,0-26-16,0 0 15,0-27-15,0 1 16,0 26-16,0-27 16,0 1-16,0 26 15,0-27 1,0 1-16,0-1 16,0 27-1,0-27-15,0 1 16,0-1-16,0 27 15,0-26-15,0-1 16,0 27-16,0-26 16,0-1-16,0 0 15,0 27-15,0-26 16,0-1-16,0 27 16,0-26-1,0-1 1,0 1 46,-27 26-46,27-27 0,0 0-1,0 27 1,0-26-16,0-1 15,0 1 1,0 26-16,0-27 16,0 1-16,0 25 15,0-25-15,0-1 16,0 1-16,0 26 16,0-27-16,0 1 15,0 26 16,0-27-31,0 0 16,0 1-16,0 26 16,0-27-1,0 1 110,0-1-125,27-26 16,-1 0-16,27 0 16,-26 0-16,25 0 15,-25 0-15,52 0 16,-26 0-16,0 0 15,27 0-15,-28 0 16,-25 0-16,-1 0 16,27 0-1,-26 0 17,-1 0-17,27 0 1,-26 0-1,25 0 1,-25 0 0,-1 0-16,27 27 15,-26-1 1,-1-26 0,27 0-1,-26 0 1,-1 0-1,-52 0 142,-27 0-142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17:18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28654 19870 0,'0'27'62,"0"26"-46,0 26-16,0 0 16,-26 54-16,26-80 15,-27 52-15,-25-25 16,-1-1-16,53 1 16,-27-1-16,27 0 15,-53 27-15,27-27 16,26 1-16,-53 26 15,0 52-15,53-52 16,-53 53-16,53-53 16,-53 53-16,0 26 15,53-79-15,-53 52 16,0-25-16,53-1 16,-26-26-16,-27 26 15,0-26-15,53 0 16,-53 26-16,53-26 15,0-27 1,-53 27-16,53 0 16,-26-27-16,26 1 15,0-1-15,-53 0 16,53-26-16,0-26 31,-27-80 79</inkml:trace>
  <inkml:trace contextRef="#ctx0" brushRef="#br0" timeOffset="1071.73">27728 19844 0,'27'79'16,"26"0"-16,26 54 15,0-1-15,1 27 16,-1 53-16,-52-107 15,52 54-15,27 0 16,-27 0-16,1-1 16,25 1-16,-25-53 15,-1 26-15,1 1 16,-54-54-16,27 0 16,0 27-16,-53-53 15,79 26-15,-52-26 16,-1 0-16,1-26 15,-27 26-15,26-27 16,1 0-16,-27 27 16,26 0-16,27 27 15,-27-27-15,27 26 16,-26 0-16,-27-26 16,26-26-16,-26-1 15,27 27 32,-27-26-47,0-1 16,0 27-1,0-27 1,0 1 0,0 26-1,0-27-15,26 1 16,1 26-16,-27 26 15,0 0-15,0 1 16,0-54-16</inkml:trace>
  <inkml:trace contextRef="#ctx0" brushRef="#br0" timeOffset="6856.29">33205 17886 0,'27'0'47,"-1"0"-47,1 0 16,78 0-16,28 0 16,52 0-16,27 0 15,-1 0-15,1 0 16,0 0-16,26-80 15,-80 80-15,28-52 16,-1 52-16,0 0 16,-26 0-1,0-27-15,-1 27 16,-25 0-16,-54 0 16,-26 0-16,0 0 15,0 0-15,-27 0 16,1 0-16,26 0 15,26 0-15,27 0 16,-27 0-16,27 0 16,-27 0-16,1 0 15,-27 0-15,26 0 16,-26 0-16,0 0 16,53 0-16,26 0 15,27 0-15,-1 0 16,28 0-16,-80 0 15,52 0-15,-78 0 16,-27 0-16,-27 0 16,27 0-16,0 0 15,0 0-15,0 0 16,0 0-16,-27 0 16,1 27 77,-27-1-93,-27 0 16</inkml:trace>
  <inkml:trace contextRef="#ctx0" brushRef="#br0" timeOffset="8247.79">33443 19262 0,'0'26'78,"27"1"-63,79-1-15,26-26 16,80 0-16,-1 0 16,-26 0-16,54 0 15,-28 0-15,1 0 16,0 0-16,-27 0 15,0 0 1,-53 0-16,-26 0 16,53 0-16,-27 0 15,27 0-15,-53-26 16,-27 26-16,27 0 16,0 0-16,-27 0 15,-26 0-15,-26-27 16,-1 27-16,53 0 15,-26 0-15,0 0 16,27 0-16,25 0 16,-25-53-16,-1 53 15,1 0-15,-28 0 16,1 0-16,0 0 16,-26-26-1,-1 26 1,27 0-1,-26 0 1,-1 0-16,0 0 16,27 0-1,-26 0 1,-1 0 15,27 0 0,-26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18:02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12779 15558 0,'-53'0'94,"27"0"-78,0 26 15,-27 0-15,26 27 15,1-26 0,26-1-15,-53 27-1,26-26 1,27 26 0,-53-27-1,27 0 1,26 27-1,-53-26 1,53-1 15,0 27-15,0-26 0,0-1 15,0 27-31,0-27 15,0 1-15,26 26 16,-26-27-16,53 1 16,-26 26-16,-1-27 15,1 27-15,-1-26 16,27-1 15,-26 0 0,-1 1-15,27-27-16,-27 0 16,1 0-1,-1 0-15,27 0 16,-26 0 0,-1 0-1,1 0 1,26-27 15,-27-25-31,-26 25 16,27 1-1,-27-27 1,0 0-16,0 26 16,0 1-16,0-27 15,0 26-15,0 1 16,0 0-16,0-27 15,0 26-15,0 1 16,0-27-16,0-27 16,0 54-16,0 0 15,-53-27 1,26 26 0,-26-26-16,27 27 15,26-1 1,-53-26-16,26 53 62,1 0-15,-27 0-31,27 0-16,-1 0 15,-26 27 1,53-1 0,-26 1-1,-1 26 1,27-27 0,-53 1-16,27 26 31,26-27-16,-27 0 17,27 27-17,-53-26 1,53-1 0,0 27 15,0-26 16,0-1-47,0 27 15,27-27 1,26 1-16,-27 26 16,1-27-16,26 27 15,-27-26-15,1 26 16,-1-27-1,1 1-15,-1 25 16,27-25 0,-53-1-16,26 27 15,1-53-15,26 27 16,-27-1 62,1 1-47,26-27-15,-27 0-16,1 0 16,-1-53-1,0 26-15,1 1 16,-1-27-1,-26 26-15,27 1 16,-1-27-16,-26 27 16,0-1-1,0-26 1,0 27-16,0-1 16,0-26-1,0 27-15,0-1 16,0-25-1,-26 25-15,-27 1 16,26-27 0,27 26-1,-52 27-15,52-26 16,-27-27-16,1 53 16,26-27-1,-53-25-15,26 25 16,-26 1-1,27-27-15,26 26 16,-27 27 125</inkml:trace>
  <inkml:trace contextRef="#ctx0" brushRef="#br0" timeOffset="3880.17">12594 22595 0,'0'27'93,"0"-1"-93,0 27 16,0 0 0,-26-53-1,26 27 1,0-1-1,-53 27 1,26-27 0,27 1-1,-53 26 1,53-27 15,-26 1 0,26-1 16,0 27-15,0-26-1,0-1-31,0 27 15,0-27 17,0 1-17,0-1 1,0 27 0,0-26-1,26-27-15,1 26 16,-27 1-1,53-1 64,-27 1-64,1-27-15,26 0 16,-27 26-16,1 0 15,25-26-15,-25 0 16,-1 0 0,1 0-16,26 0 15,-27 0 48,1 0-48,-1-26 1,1 0 0,-27-1-16,26-26 15,1 27 1,-1-27 0,-26 26-1,0 1 32,0-1-31,0-25-1,0 25 1,0 1-16,0-27 16,0 26-1,0 1 1,0-1-1,-53 27 1,53-53-16,0 27 31,-26 26-15,26-27-16,0-25 16,-27 52-1,27-27 16,-26 27-15,-27-26 0,26-27-1,-26 26 17,27-26-1,-27 27 0,27-1 0,-1 27 47,-26 0-31,27-53 63,-1 53-63,-26 0-1,53 27-30,-26-1 0,26 27 62,-27-53-63,27 27 17,-53-1-1,53 1-15,-26 26 30,26-27-14,0 1-17,0 25 1,0-25-16,0-1 16,0 1-1,0 26 1,0-27-1,0 1 1,0-1 15,26 27 16,-26-26-31,0-1-1,0 27 17,0-27-1,27 1-15,-1 26-1,-26-27 16,0 1 1,27 26 61,-27-27 1,26 0-78</inkml:trace>
  <inkml:trace contextRef="#ctx0" brushRef="#br0" timeOffset="10200.12">11324 19394 0,'-53'0'62,"27"0"-15,-1 0-16,-26 26-15,27 27-1,26-26 1,-27-1 0,-25 27 31,25-26-32,27-1 1,-26 1-1,-27 25 1,26-25 0,27-1-1,-53 27 1,53-26 0,-26-1-16,-1 27 15,27-26 1,-52-1-1,25 27 1,1-27 0,26 1-1,-53 26 1,53-27 15,-27 1 47</inkml:trace>
  <inkml:trace contextRef="#ctx0" brushRef="#br0" timeOffset="14343.82">11404 19262 0,'-27'0'0,"1"0"15,-27 0 1,26 0 0,1 0-1,-1 0-15,-26 0 16,27 0-1,-1 0-15,-25 0 16,25 0 0,1 0-1,26 26 1,-27 1-16,-26-27 16,27 26-16,-1 1 15,-26-1 1,27 0-16,26 27 31,-53-53-31,53 27 16,-26-1-1,26 27 1,-27-26-16,-26-1 31,53 27-15,0-27-1,0 1 1,0-1 0,0 27-16,0-26 15,0-1 1,0 27 0,0-26-1,0-1-15,0 0 16,0 27-1,0-26 1,27 26 0,-1-27-1,1 1-15,-1-1 16,1-26-16,-27 53 16,52-26-1,-25-1 32,-1 0-16,27-26-15,-26 27 15,-1-1-31,27-26 16,-26 0-1,-1 0-15,27 0 16,-27 0-16,1 0 16,-1 0-1,-26-26 1,53-1 0,-53 1-16,27-27 15,26 27 1,-53-27-16,26 26 15,1 1 1,-1-27 15,-26 26-15,0 1-16,0-1 16,0-25-16,0 25 15,0 1-15,0-27 16,0 26-16,-26 1 15,-1-27-15,1 26 16,-27-25 0,53 25-1,-27 1 1,-26-27 0,27 26-1,-27-26 1,26 27 15,1-1-15,-27 27-1,27-52 17,-1 52-32,-26 0 15,27 0 1,-1 0-16,27 26 15,-53 27-15,27-27 16,26 1 0,-53 26-16,27-27 15,26 1 1,-27 26-16,27-27 16,-53 0-1,53 27 1,0-26 15,0-1-31,0 1 16,0 26-16,0-27 15,0 1-15,0 25 16,0-25-16,0-1 16,0 1-16,0 52 15,0-52-15,27-1 16,-27 27-1,0-26-15,26-1 32,-26 0-17,27 1-15,-27-1 32,26 1-32,1-1 15,-1 1 1,-26-1-1,0 27 1,53-53 0,-53 27-1,26-27 17,1 0-17,-1 0 1,27 0-16,-26 0 15,-1 0-15,1 0 16,25 0-16,-25 0 16,-1 0-1,1-27 1,-1-26 0,-26 27-16,27 26 15,-1-27-15,-26-26 16,53 27-16,-53-27 15,0 27-15,27-1 16,26-26 0,-53 27-1,0-1 1,0-26 0,0 27-16,0-1 15,0 1-15,0-27 16,0 27-16,0-1 15,0 1-15,0-27 16,0 26 0,0 1-1,-53-27 1,53 26 0,-27 27-16,27-26 15,-26-27-15,-27 27 31,26 26-15,27-53 0,-26 26-1,-27 27 17,26-26 14,-25-27-14,25 53-17,1-27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18:45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10742 19950 0,'0'26'109,"0"27"-109,0-27 16,0 1-1,0-1 48,0 27-48,0-26 1,0-1 62,0 1-62,0 26-16,0-27 15,0 0-15,0 27 16,0 27 0,0-27-16,0 0 15,0 0-15,0-27 16,27-26 203,-1 0-204,-26-26 1,0-27 234,53 26-219,-27-26-15,1 27-1,-1-1 48,1 27 109,-1-26-157,1 26-15,-1 0 16,27 0-16,-27 0 16,1-53-16,26 53 15,-27 0-15,1 0 16,-1 0-16,27 0 16,-26 0-1,-1 0 1,27-27-1,-27 27 1,1 0 0,26 0 15,-27 0-15,1-52-1,26 52 1,-27 0-16,1 0 15,26-27-15,-27 27 16,0 0 0,1-53-16,26 53 15,-27 0-15,1-26 16,26 26-16,-27 0 16,1-27-16,25 27 15,-25 0-15,-1 0 16,27 0-16,-26 0 15,-1 0 1,27-53 0,-26 53-16,-1 0 15,27-26-15,-27 26 16,1 0 0,-1 0-16,27 0 15,-26-53 1,-1 53-1,27 0 1,-26 0 0,-1-27-1,27 27-15,-27 0 16,1 0 0,-1 0-16,27 0 15,-26 0 1,-1 0-16,27 0 15,-26 0-15,-1 0 16,27 0-16,-27 0 16,1 0-16,-1 0 15,27 0 1,-26 27-16,-1-1 16,27-26-16,-27 0 15,1 0-15,26 27 16,-27-27-16,1 26 15,26-26-15,-27 0 16,1 27-16,25-1 16,-25-26-1,-1 0-15,27 27 32,-26-27-32,-1 26 15,27-26-15,-26 27 16,26-1-16,-27-26 15</inkml:trace>
  <inkml:trace contextRef="#ctx0" brushRef="#br0" timeOffset="2048.17">14340 19976 0,'-52'0'156,"25"0"-109,-26 0-31,53 26-1,-53-26 1,53 27-16,-26-1 16,-1 27 15,27-26-15,-53-27-1,53 26 157</inkml:trace>
  <inkml:trace contextRef="#ctx0" brushRef="#br0" timeOffset="4944.22">29078 16854 0,'-27'-53'0,"27"27"16,-26-1-16,-1 27 15,27-53-15,-53 53 16,53-26-1,-26-1-15,-1 27 16,27-53 0,-52 53-16,25-26 15,1 26-15,-27 0 16,26 0-16,1 0 16,-1 0-16,-26 0 15,27 0-15,0 0 16,-27 0-16,26 0 15,1 0-15,-1 0 16,-26 26-16,27 1 16,-27-27-1,27 26-15,26 1 16,-27-27-16,-26 26 16,27 1-1,-1-1 1,-26-26-16,27 53 15,-1-26-15,-26 25 16,27-25 0,26-1-16,-53 1 15,53-1-15,-26 1 16,-1-1 0,27 27-16,-53-53 15,53 27-15,-26-1 16,-1 27 31,27-27-32,0 1 1,0-1 0,0 27-16,0-26 15,0-1 1,0 27-1,0-27-15,0 1 16,0 26 0,27-27-16,-27 1 15,26 26-15,1-27 16,-27 1-16,26 26 16,1-27-16,-27 27 15,26-53 1,1 26-16,-27 1 47,52-1-16,-25 1 0,-1-27-15,27 26-16,-26-26 15,-1 0-15,27 0 16,-26 0-16,-1 0 16,1 0-1,25 0 1,-25 0 0,-1 0-16,27 0 15,-26-26-15,-1-27 16,27 26-1,-26-26 17,-1 27-17,-26 0 1,26-27 0,1 53-1,-27-27-15,26 1 31,1-27-31,-1 26 16,1 1-16,-1-27 16,27 26-16,-53-25 15,27 25-15,-1 1 16,0-27 0,1 26-1,-27-26 48,0 27-48,0-1 1,0 1 0,0-27-1,0 27 126,-27 26-141,27-27 15,-26-26-15,-27 27 16,53-1-16,-26 27 16,26-53-16,-53 27 31</inkml:trace>
  <inkml:trace contextRef="#ctx0" brushRef="#br0" timeOffset="8640.14">27914 17754 0,'26'-27'15,"-79"27"32,53 53-31,-53 0 0,27 0-16,-54 53 15,-26 26-15,-26 27 16,26-1-16,1 1 15,-28 53-15,1-80 16,26 53-16,0-52 16,0-27-16,1 26 15,52-26-15,-53 26 16,0-53-16,0 27 16,27-27-16,-1 27 15,28-26-15,-54 26 16,0-1-16,27-25 15,-27 26-15,26-53 16,-26 52-16,54-52 16,-28 0-16,1-26 15,-1 26-15,27-27 16,1 0-16,-54 27 16,26 0-16,1-26 15,-53 52-15,52-52 16,-52 52-16,26-53 15,27 27-15,-53 0 16,-1 0-16,27 0 16,-26 0-1,53 0-15,-1 0 16,-25-27-16,-1 27 16,0-26-16,-26-1 15,-27 27-15,53 0 16,-26-27-16,26 27 15,0-26-15,-26-1 16,79 1-16,-27-27 16,28 26-16,-1-26 15,-27 27-15,-26 26 16,27-53-16,0 0 16,-1 26-16,1 27 15,26-53-15,-26 0 16,-1 26-16,1 1 15,-27-1-15,27 1 16,-1-27-16,1 0 16,0 26-16,-1-26 15,1 0-15,26 0 16,-26 0-16,-1 27 16,27-1-16,0-26 15,0 0-15,0 0 16,27 0-1,-27 0-15,27 0 16,-27 0-16,0 0 16,0 0-16,26 0 15,1 0-15,-27 0 16,0 0-16,-26 0 16,26 0-16,0 0 15,0 0-15,0 0 16,-26 0-16,-1 0 15,1 0-15,0 0 16,-27 0-16,26 0 16,1 0-16,0 0 15,-1-26-15,27 26 16,-26 0-16,0 0 16,26 0-16,-27 0 15,1 0-15,0 0 16,-1 0-16,1 0 15,26 0-15,0 0 16,-26 0-16,-1 0 16,1 0-16,-1 0 15,28-27-15,-28 27 16,27 0-16,-26 0 16,26 0-1,0 0-15,-26 0 16,-1 0-16,1 0 15,26 0-15,-26 0 16,-1 0-16,27-53 16,27 53-16,-27 0 15,-26 0-15,-1 0 16,27 0-16,-26 0 16,26 0-16,0 0 15,0 0-15,27 0 16,-27 0-16,26 0 15,1 0-15,-27 0 16,0 0-16,0 0 16,27 0-16,-1 0 15,-26 0-15,27 0 16,-1 0-16,1 0 16,-27 0-16,27 0 15,-27 0-15,0 0 16,26 0-16,-52 0 15,26 0-15,27 0 16,-27 0-16,0 0 16,0 0-1,0 0-15,0 0 16,26 0-16,1 0 16,-27 0-16,0 0 15,0 0-15,0 0 16,0 0-16,0 0 15,1 0-15,-1 0 16,0 0-16,0 0 16,0 27-16,-26-1 15,52-26-15,1 0 16,-1 0-16,-26 27 16,27-27-16,-1 0 15,-26 0 1,27 0-1,0 0 1,-27 26-16,26 1 16,1-27-16,-27 0 15,26 0 1,1 0-16,-27 26 16,-26 0-16,52-26 15,1 0-15,-27 27 16,26-1-1,1-26 1,-27 27-16,26-27 16,1 26-1,-27 1 1,27-27-16,-1 0 16</inkml:trace>
  <inkml:trace contextRef="#ctx0" brushRef="#br0" timeOffset="10568.42">13520 22357 0,'0'53'125,"0"-26"-110,0-1 1,27 27 124,-27-27-140,0 1 16,0 26-16,0-27 16,0 1-1,26-1 251,1-26-250,-1 0-16,27 0 15,0 0-15,-27 0 16,1 0-1,26 0-15,-27 0 16,1 0-16,-1 0 16,27 0-16,-27 0 15,1 0-15,26 0 16,-27 0-16,1 0 16,-1 0 15,27 0-16,-26 0 1,-1 27 78,1-1 78</inkml:trace>
  <inkml:trace contextRef="#ctx0" brushRef="#br0" timeOffset="26120.26">6456 18389 0,'53'0'156,"26"0"-140,1 0-16,-1 0 15,-26 0-15,0 0 16,-27 0-16,1 0 16,-1 0-1,27 0 16,-27 0-15,1 0 0,26 0-1,-27 0 1,1 0-16,-1 0 16,27 0-16,-26 0 15,-1 0 1,27 0-1,-27 0 1,1 0-16,-1 0 16,27 0-1,-26 0-15,-1 0 16,27 0-16,-26 0 16,-1 0-16,0 0 15,27 0-15,-26 0 16,-1 0-16,1 0 15,26 0-15,-27 0 16,27 0-16,0 0 16,0 0-16,0 0 15,0 0-15,-27 0 16,27 0-16,0 0 16,0 0-16,0 0 15,26-27-15,-26 27 16,26-53-16,-26 53 15,27 0-15,-54 0 16,1 0-16,-1 0 31,27 0-15,-26 0 0,-1 0-16,27 0 15,-27-26 1,1 26-16,26 0 15,-27 0-15,1 0 16,-1 0-16,27 0 16,-26 0-16,-1 0 15,27 0-15,-27 0 16,27 0-16,0 0 16,-26 0-16,26 0 15,-27 0-15,0 0 16,1 0-16,26 0 15,-27 0-15,27 0 16,0 0-16,0 0 16,-27 0-16,1 0 15,-1 0-15,27 0 16,-26 0-16,-1 0 16,1 26 140,-54-26-125,-26 27-31,0-1 16,0-26-16,1 0 15,-1 0-15,0 27 16,26-27-16,-26 0 16,27 0-16,-1 26 15,-25-26-15,25 0 16,1 0-16,-1 0 15,-26 0-15,27 0 16,-1 0 0,-26 0-16,27 0 15,0 0-15,-1 0 16,-26 0-16,27 0 16,-1 0-16,1 0 15,-27 0 1,26 0-1,1 0 1,-27 0-16,27 0 16,-1 0-1,1 0-15,-27 0 16,26 0 0,1 0-1,-27 0-15,26 0 16,1 0 15,-1 0 0,-25 0-15,25 0 0,1 0-1,-27 0-15,26 0 16,1 0-16,-1 0 15,-26 0 1,27 0-16,0 0 16,-1 0-1,-26 0-15,27 0 16,-1 0 0,-26 0-16,27 0 15,-1 0-15,1 0 16,-27 0-16,27 0 15,-1 0-15,-26 0 16,27 0-16,-1 0 16,1 0-16,-27 0 15,26 0 1,1 0-16,-27 0 16,27 0-16,-1 0 15,1 0 1,-27 0-1,26 0-15,1 0 16,-27 0 0,26 0-16,1 0 15,-27-26 1,27 26 15,-1 0 0,1 0-15,-27 0 15,26-53 16,1 53 0,-27 0-16,27 0 1,-1 0-1,-26 0 0,27 0 32,-1 0-17,1 0-30,-27 0 0,26 0-1,1 0 1,0 0 0,-27 0-1,26 0-15,1 0 63,-27 0-32,26 0-15,1 0 30,26 26 220,79 1-266,27-27 16,0 0-16,53 0 15,-54 0-15,-52 0 16,0 0-16,-26 0 16,26 0-16,-27 0 15,1 0 1,25 0-16,-25 26 15,-1-26 1,27 0 0,-26 0-1,-1 0 1,1 0 0,26 0-16,-27 0 15,1 0-15,25 0 16,-25 0-16,-1 0 15,1 0-15,26 0 16,-27 0-16,1 0 16,-1 0-16,27 0 15,-26 0-15,-1 0 16,27 0-16,-27 0 16,1 0-16,-1 0 15,27 0-15,-26 0 16,-1 0-1,27 0 1,-27 0-16,1 0 16,-1 0-16,27 0 15,-26 0-15,-1 0 16,27 0-16,-26 0 16,-1 0-16,0 0 15,27 0-15,27 0 16,-54 0-1,27 0-15,0 0 16,0 0-16,0 0 16,26 0-16,1 0 15,-27 0-15,0 0 16,-1 0-16,-25 0 16,26 0-16,26 0 15,-52 0-15,-1 0 16,1 0-16,25 0 15,-25 0-15,-1 0 16,1 0-16,26 0 16,-27 0-16,1 0 15,26 0-15,-1 0 16,1 26-16,-26 1 16,26-27-16,26 0 15,-52 0-15,-1 0 16,1 0-16,25 0 15,-25 0-15,-1 0 16,27 0-16,-26 0 16,-1 0-16,27 0 15,27 0-15,-1 0 16,-26 0 0,0 0-16,0 0 15,0 0-15,-27 0 16,0 0-16,27 0 15,-26 0-15,-1 0 16,27 0-16,-26 0 16,-1 0-16,1 0 15,25 0 1,-25 0 0,-1 0-16,27 0 15,-26 0-15,-1 0 16,1 0-16,26 0 15,-27 0 1,1 0 0,25 0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19:31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39793 21034 0,'-53'-53'0,"27"53"16,26-26-1,-26 26 1,-27 0 0,26-26-1,1 26 1,-27 0-1,26 0 1,1 0 0,-27-53-1,26 53-15,1 0 16,-27 0-16,27 0 16,-1 0-16,-26-27 15,27 27-15,-1 0 16,1 0-16,-27 0 15,26 0 1,1 0 0,0 0-16,-27 0 15,26 0 1,1 0-16,-27 0 16,26 0-1,1 27-15,-27-1 16,27 27-16,-27-27 15,26 27-15,27-26 16,-53-1 0,27 27 15,26-26 0,0-1-15,0 27-1,0-27-15,0 1 16,0-1 0,0 27-1,0-26 1,0-1 0,0 27-16,0-26 15,0-1-15,0 1 16,0 25-1,26-25-15,1 26 16,-1 0-16,-26-27 16,27 1-16,-1 26 31,27-27-15,-53 27-1,26-53-15,1 53 16,-1-27-1,-26 1 1,53-1 0,-26-26-1,-1 53 1,27-26 0,-26-1-16,-1 27 15,27-53-15,-27 26 16,27 1-1,-26-1 32,-1 1-15,27-1-17,-26-26-15,-1 0 16,27 0-1,-27 0-15,1 0 16,-1 0 0,27 0-1,-26 0-15,-1 0 16,1 0 0,26 0-1,-53-26 1,26-1-16,27-26 15,-53 27 1,26 26 0,-26-26-16,27-27 15,-1 26-15,-26 1 16,53-27-16,-26 26 16,-27 1-16,26-27 15,-26 27-15,27-27 16,-1 0-16,1 26 15,-1 1-15,-26-27 16,26 26 0,1-26-16,-27 27 15,0 0-15,26-27 16,-26 26-16,0 1 16,0-1-1,0-26 1,0 27-1,0-1 1,0 1 0,0-1-1,0 1-15,-53 26 16,53-53 0,-26 27-16,-27-27 15,27 26 16,-1 27-31,-26-26 32,27-27-17,-27 26 17,26-25-17</inkml:trace>
  <inkml:trace contextRef="#ctx0" brushRef="#br0" timeOffset="7455.77">40005 21246 0,'53'-26'31,"-27"26"-15,1-27-16,26 27 15,0-53-15,0 27 16,26-27-16,27 0 16,-27 26-16,1-52 15,-1 53-15,-26-27 16,0 0 0,26 0-16,-26-26 15,-26 26-15,25 26 16,-52-26-16,53 27 15,-26-27-15,26 0 16,-27 0-16,1 27 16,-1-27-16,1 26 15,25-26-15,-25-53 16,-1 53-16,1 1 16,-1-28-16,1 27 15,-27-26-15,26 26 16,-26 0-16,27 0 15,-1 0-15,1 27 16,-27-1-16,0-26 16,0 27-16,0 0 15,0-1-15,0-26 16,0 27-16,0-1 16,0 1-16,0-27 15,0 26 1,0 1-16,0-27 15,0 27 1,0-1 0,0-26-16,-53 27 15,26-1-15,27-26 16,-26 27-16,26-1 16,0-26-16,0 27 15,-53 0 1,53-27-16,-27 26 15,27 1 1,0-27-16,-53 53 16,53-53-16,0 0 15,-26 27-15,-27-27 16,53 26-16,-26 1 16,-1-27-16,27 26 15,-53 1-15,27-27 16,-27 27-16,26-27 15,1 26 1,-27-26 0,27 27-1,-27-1-15,53-26 16,-27 27-16,-26-1 16,53 1-16,-26 26 15,-1-26-15,27-27 16,-53 53-1,53-27-15,-26 27 16,26-26-16,-26-27 16,-27 26-16,26-26 15,1 27 1,-27-1 46,26-25-46,-26 52-16,53-27 16,-26 27 31,26-26-16,-27-27 0,-25 53 0,25-27 32</inkml:trace>
  <inkml:trace contextRef="#ctx0" brushRef="#br0" timeOffset="7920.69">40243 17277 0,'0'80'110,"0"-54"-95,0 27-15,0 0 16,0 0-16,0 0 16,0 0-16,0-27 15,0 27-15,0 0 16,0 0-16,0-27 16,27 1-1,-1 26 110</inkml:trace>
  <inkml:trace contextRef="#ctx0" brushRef="#br0" timeOffset="8983.93">40270 17383 0,'0'-26'94,"26"26"-79,27 0 1,-27 0-16,27 0 16,-26-53-16,26 53 15,-27 0-15,1 0 16,26 0-16,26 0 15,-53 0-15,1 0 16,-1 0 0</inkml:trace>
  <inkml:trace contextRef="#ctx0" brushRef="#br0" timeOffset="11176.11">38629 16748 0,'27'-26'16,"-27"-27"-1,0 26 1,-27 27-1,1-26-15,-1-27 16,-26 53 0,27 0-16,26-27 15,-27 27-15,-25 0 16,-1 0-16,0 0 16,-27 0-16,1 0 15,0 0-15,-1 0 16,27 0-16,27 0 15,-27 0-15,-27 0 16,1 0-16,53 0 16,-27 27-16,0-1 15,0 1-15,26-27 16,1 0-16,-27 26 16,27 1-16,-1-27 15,1 26 1,-1 1-1,27-1 1,-26 1-16,26-1 31,0 1-31,0 25 16,-53-25 0,53-1-16,0 27 15,0-26 1,0 26-16,0-27 15,26 53-15,27 1 16,-26-27-16,-1-27 16,-26 27-16,27-26 15,-27-1-15,0 27 16,26-53-16,1 53 16,-27 0-16,52-27 15,-52 1-15,27 26 16,26-27-16,-27 27 47,1-53-32,26 53-15,-27-27 16,27 1 0,-27-1-16,1-26 15,26 0-15,0 27 16,-27-1-16,1-26 15,26 0-15,0 27 16,-1-1-16,1 1 16,27-27-16,-54 0 15,1 0-15,26 26 16,-27-26 0,1 0-16,-1 0 15,27 0-15,-27 0 16,1 0-16,26 0 15,26 0-15,-52 0 16,-1-26-16,27 26 16,-27-27-16,1 27 15,26-26 1,-27 26-16,1-53 16,-1 53-16,1-27 15,25-26-15,-25 53 16,-1-26-16,-26-1 15,53-25-15,-26 25 16,26-26-16,-27 27 16,1-1-1,-1-26 1,-26 27-16,27-1 16,-27-26-16,26 1 15,0 25-15,-26-26 16,27-26-16,-1 26 15,1 0-15,-27 0 16,26 0 0,-26 0-16,27 0 15,-1 0-15,-26 27 16,0-27-16,0 27 16,0-1-1,0 1-15,-26-27 16,-1 26-1,-26-26 1,27 53-16,26-53 16,-27 53-16,-25-26 15,25-27-15,-26 27 16,27 26-16,-1-27 16,-26-26-16,27 27 15,-27-27-15,26 53 16,1-27-16,-27 27 15,27 0-15,-1 0 16,1 0 0,-27 0-1,26 0-15,1 0 47,-27 0 0,53 27-31,-26-1-16,-1-26 15,-26 53-15,27-26 16,26-1 0,-53 1-16,53-1 15,-27 1-15,1-1 47,26 27 47</inkml:trace>
  <inkml:trace contextRef="#ctx0" brushRef="#br0" timeOffset="18383.52">26432 17251 0,'-27'0'63,"-26"0"-63,-26 0 15,0 0-15,-1 0 16,1 0-16,0 26 15,-54 1-15,28-1 16,-54 27 0,-26 0-16,-1-53 15,-25 53-15,-1-27 16,0 1-16,27-1 16,26-26-16,54 27 15,-54-27-15,53 26 16,27 1-16,26-27 15,-27 0-15,1 0 16,-27 0-16,0 0 16,-52 0-16,-1 0 15,-26 0-15,-1 0 16,1 0-16,53 0 16,0 0-16,-1 0 15,54 0-15,26 0 16,-26 0-16,-1 0 15,1 0-15,-27 26 16,27 1-16,-54-1 16,1-26-16,-53 27 15,53-1-15,26-26 16,-53 26-16,0 1 16,53-27-16,1 0 15,-1 0 1,26 0-16,1 0 15,0 0-15,-1 0 16,1 26-16,-1 1 16,-25-27-16,-1 0 15,0 0-15,-53 0 16,27 0-16,26 0 16,27 0-16,-1 0 15,1 0-15,0 0 16,-1 0-16,-26 0 15,-26 0-15,26 0 16,0 0-16,1 0 16,-28 0-16,-25 0 15,52 0-15,0 0 16,0 0-16,27 0 16,-1 0-16,1 0 15,26 0-15,-26 0 16,26 0-16,0 0 15,26 0-15,1 0 16,-27 0-16,0 0 16,0 0-16,27 0 15,-1 0-15,-26 0 16,27 0 0,-27 0-16,0 0 15,27 0-15,-54 0 16,1 0-16,-1 0 15,1 0-15,0 0 16,26 0-16,-27 0 16,27 0-16,-26 0 15,-27 0-15,27 0 16,26 0-16,0 0 16,27 0-16,-27 0 15,0 0-15,0 0 16,26 0-16,-26 0 15,1 0-15,-1 0 16,26 0-16,-26 0 16,0 0-16,0 0 15,0 0-15,1 0 16,25 0-16,-26 0 16,0 0-16,0 0 15,0 0-15,1 0 16,-1 0-16,0 0 15,0 0 1,-27 0-16,1 26 16,0-26-16,26 0 15,-27 27-15,27-1 16,1-26-16,-1 0 16,0 0-16,26 0 15,1 0-15,-1 0 16,-26 0-16,27 27 15,-1-27-15,-25 0 16,25 0-16,1 0 16,-1 0-16,-26 0 15,27 0-15,-1 0 16,-26 26-16,27-26 16,0 0-16,-27 0 15,0 0-15,0 0 16,26 0-16,1 0 15,-27 0-15,0 27 16,0-1-16,27-26 16,-54 0-16,1 0 15,26 27-15,0-27 16,0 0-16,27 0 16,-27 0-16,26 0 31,1 0 0,-1 0-15,-26 0-16,27 0 15,0 0 1,-27 0 0,26 0-1,1 0 1,-1 0-1,-26 0 1,27 0 0,-1 0-1,-25 26 17,25 0-17</inkml:trace>
  <inkml:trace contextRef="#ctx0" brushRef="#br0" timeOffset="19248.62">12012 18150 0,'-26'0'172,"-1"0"-141,27-52-15,0 25-1,0 1 1,0-27 15,0 26 0,0 1 126,27-27-126,-1 26 16,-26 1 15</inkml:trace>
  <inkml:trace contextRef="#ctx0" brushRef="#br0" timeOffset="20152.4">11959 18098 0,'0'26'79,"0"0"-48,27 1-16,-1 26 1,27-27-16,-27 27 16,27-53-1,-53 27 1,27-1-16,-1-26 16,1 27 62,-1-27 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6-16T12:20:10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30348 20294 0,'0'52'188,"-27"-25"-173,27-1-15,0 27 16,0-26-16,0-1 15,0 1 142,0 26-79,0-27-63,0 1 32,0 25-15,0-25-1,27-27 172,-1 0-187,27 0-1,-26 0 1,-1 0-16,27 0 15,-27 0-15,1 0 16,-1 0 0,27 0-1,-26-27-15,-1 27 16,27 0 0,-26 0-1,-1 0 1,27 0-16,-27 0 15,1 0 1,-1 0 0,27 0-16,-26 0 15,-1-52 1,27 52 0,-27 0-1,1 0-15,26 0 16,-27 0-1,1 0 1,-1 0 0,27 0-16,-26 0 15,-1 0 1,0 0-16,27 0 16,0 0-16,-26 0 15,-1 0-15,54 0 16,-27 0-16,-27 0 15,0 0-15,27 0 16,27 0-16,-27 0 16,26 0-16,0 0 15,27 0-15,-26 0 16,-1 26-16,-26-26 16,26 0-16,-26 0 15,-26 0-15,26 0 16,-1 0-1,28 0-15,-27 0 16,0 0-16,0 0 16,0 26-16,26-26 15,0 0-15,1 0 16,-54 0-16,1 0 16,-1 27-16,27-27 15,0 0-15,0 0 16,0 0-16,0 0 15,26 0-15,-26 0 16,0 26-16,0 1 16,0-27-16,0 0 15,-1 0-15,28 0 16,-54 0-16,27 0 16,0 0-16,0 0 15,26 0-15,1 0 16,-27 0-16,0 0 15,0 0-15,0 0 16,-27 0-16,27 0 16,26 0-16,-52 0 15,26 0-15,0 0 16,-27 0 0,27 26-16,-27-26 15,1 0-15,26 0 16,-27 0-16,1 0 15,26 0-15,-1 0 16,1 0-16,0 0 16,0 0-16,-26 0 15,26 0-15,-27 0 16,1 0-16,-1 0 16,53 27-16,1-1 15,-27-26-15,0 0 16,0 0-16,-1 0 15,1 0-15,0 0 16,-26 0-16,-1 0 16,1 0-16,26 0 15,-1 0-15,28 27 16,-27-27-16,0 0 16,0 0-16,-1 0 15,-25 0-15,-1 0 16,27 0-16,27 0 15,-54 0-15,27 0 16,26 0-16,-26 26 16,0 1-1,0-27-15,27 0 16,-27 0-16,-1 0 16,1 0-16,0 0 15,0 0-15,0 0 16,26 0-16,1 0 15,-54 0-15,1 0 16,26 0-16,0 0 16,-1 0-16,-25 0 15,26 0-15,26 0 16,1 0-16,-27 0 16,-1 0-16,1 0 15,0 0-15,-26 0 16,26 0-16,0 0 15,0 0-15,26 26 16,27-26-16,-27 0 16,0 0-16,1 26 15,-1 1-15,-26-27 16,-26 0-16,-1 0 16,53 0-16,-26 0 15,-26 0 1,-1 0-16,27 0 15,0 0-15,0 0 16,-27 0-16,1 0 16,26 0-16,-27 0 15,1 0-15,-1 0 16,54 0-16,-27 0 16,-27 0-16,0 0 15,27 0-15,27 0 16,-54 0-16,1 0 15,-1 0-15,27 0 16,-27 0-16,1 0 16,26 0-16,-27 0 15,1 0-15,-1 0 16,27 0-16,-26 0 16,-1 0-16,0 0 15,27 0 1,-26 0 15,-1 0-15,27 0 15,-26 0-15,-1 0 15,1 0-16,26 0 1,-27 0 0,27 0 46,0-27-31,-53 1-15,0 0-16,26-27 16,1 26-1,-27 1-15,0-27 16,0 26 0,0 1-1,0-1 1,0-25-16,0 25 15,0 1 1,0-1 47,0-26-48,0 27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130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955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146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2234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707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7175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125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4497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3011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13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652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248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89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7461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549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8127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824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911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389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90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41387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060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953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7389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968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17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8560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003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12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59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4724568" y="3447287"/>
            <a:ext cx="3563412" cy="6839734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3924764" y="0"/>
            <a:ext cx="5443736" cy="77484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38" name="Google Shape;38;p2"/>
          <p:cNvSpPr/>
          <p:nvPr/>
        </p:nvSpPr>
        <p:spPr>
          <a:xfrm>
            <a:off x="1747627" y="0"/>
            <a:ext cx="1329294" cy="77484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39" name="Google Shape;39;p2"/>
          <p:cNvSpPr/>
          <p:nvPr/>
        </p:nvSpPr>
        <p:spPr>
          <a:xfrm>
            <a:off x="2098268" y="1877232"/>
            <a:ext cx="424196" cy="771552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40" name="Google Shape;40;p2"/>
          <p:cNvSpPr/>
          <p:nvPr/>
        </p:nvSpPr>
        <p:spPr>
          <a:xfrm>
            <a:off x="1747626" y="2017491"/>
            <a:ext cx="334480" cy="491038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41" name="Google Shape;41;p2"/>
          <p:cNvSpPr/>
          <p:nvPr/>
        </p:nvSpPr>
        <p:spPr>
          <a:xfrm>
            <a:off x="2536984" y="2017491"/>
            <a:ext cx="336124" cy="491038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42" name="Google Shape;42;p2"/>
          <p:cNvSpPr/>
          <p:nvPr/>
        </p:nvSpPr>
        <p:spPr>
          <a:xfrm>
            <a:off x="7032041" y="9967194"/>
            <a:ext cx="2108790" cy="319824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43" name="Google Shape;43;p2"/>
          <p:cNvSpPr/>
          <p:nvPr/>
        </p:nvSpPr>
        <p:spPr>
          <a:xfrm>
            <a:off x="2320683" y="9967194"/>
            <a:ext cx="4305378" cy="319824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44" name="Google Shape;44;p2"/>
          <p:cNvSpPr/>
          <p:nvPr/>
        </p:nvSpPr>
        <p:spPr>
          <a:xfrm>
            <a:off x="3610667" y="8904034"/>
            <a:ext cx="7501846" cy="321332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45" name="Google Shape;45;p2"/>
          <p:cNvSpPr/>
          <p:nvPr/>
        </p:nvSpPr>
        <p:spPr>
          <a:xfrm>
            <a:off x="1" y="8904034"/>
            <a:ext cx="2981290" cy="321332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46" name="Google Shape;46;p2"/>
          <p:cNvSpPr/>
          <p:nvPr/>
        </p:nvSpPr>
        <p:spPr>
          <a:xfrm>
            <a:off x="1192187" y="9435614"/>
            <a:ext cx="6436906" cy="321468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47" name="Google Shape;47;p2"/>
          <p:cNvSpPr/>
          <p:nvPr/>
        </p:nvSpPr>
        <p:spPr>
          <a:xfrm>
            <a:off x="0" y="9435614"/>
            <a:ext cx="729092" cy="321468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48" name="Google Shape;48;p2"/>
          <p:cNvSpPr/>
          <p:nvPr/>
        </p:nvSpPr>
        <p:spPr>
          <a:xfrm>
            <a:off x="0" y="9967194"/>
            <a:ext cx="1657064" cy="319824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437150" y="2738090"/>
            <a:ext cx="17041200" cy="3820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1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1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1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1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1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1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1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1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12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538100" y="6792200"/>
            <a:ext cx="17041200" cy="158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3635450" y="0"/>
            <a:ext cx="14652600" cy="78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9159050" y="4776400"/>
            <a:ext cx="78654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604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3200"/>
            </a:lvl1pPr>
            <a:lvl2pPr marL="1828800" lvl="1" indent="-660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2743200" lvl="2" indent="-647700" rtl="0">
              <a:spcBef>
                <a:spcPts val="3200"/>
              </a:spcBef>
              <a:spcAft>
                <a:spcPts val="0"/>
              </a:spcAft>
              <a:buSzPts val="1500"/>
              <a:buChar char="■"/>
              <a:defRPr/>
            </a:lvl3pPr>
            <a:lvl4pPr marL="3657600" lvl="3" indent="-647700" rtl="0">
              <a:spcBef>
                <a:spcPts val="3200"/>
              </a:spcBef>
              <a:spcAft>
                <a:spcPts val="0"/>
              </a:spcAft>
              <a:buSzPts val="1500"/>
              <a:buChar char="●"/>
              <a:defRPr/>
            </a:lvl4pPr>
            <a:lvl5pPr marL="4572000" lvl="4" indent="-635000" rtl="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 rtl="0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22300" rtl="0">
              <a:spcBef>
                <a:spcPts val="3200"/>
              </a:spcBef>
              <a:spcAft>
                <a:spcPts val="0"/>
              </a:spcAft>
              <a:buSzPts val="1300"/>
              <a:buChar char="●"/>
              <a:defRPr/>
            </a:lvl7pPr>
            <a:lvl8pPr marL="7315200" lvl="7" indent="-622300" rtl="0">
              <a:spcBef>
                <a:spcPts val="3200"/>
              </a:spcBef>
              <a:spcAft>
                <a:spcPts val="0"/>
              </a:spcAft>
              <a:buSzPts val="1300"/>
              <a:buChar char="○"/>
              <a:defRPr/>
            </a:lvl8pPr>
            <a:lvl9pPr marL="8229600" lvl="8" indent="-635000" rtl="0">
              <a:spcBef>
                <a:spcPts val="3200"/>
              </a:spcBef>
              <a:spcAft>
                <a:spcPts val="3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9159062" y="3429600"/>
            <a:ext cx="7926600" cy="1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" y="4313274"/>
            <a:ext cx="4215794" cy="257528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43" name="Google Shape;243;p19"/>
          <p:cNvSpPr/>
          <p:nvPr/>
        </p:nvSpPr>
        <p:spPr>
          <a:xfrm>
            <a:off x="4215940" y="4313274"/>
            <a:ext cx="2231076" cy="257528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44" name="Google Shape;244;p19"/>
          <p:cNvSpPr/>
          <p:nvPr/>
        </p:nvSpPr>
        <p:spPr>
          <a:xfrm>
            <a:off x="861784" y="4739712"/>
            <a:ext cx="3290052" cy="257528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45" name="Google Shape;245;p19"/>
          <p:cNvSpPr/>
          <p:nvPr/>
        </p:nvSpPr>
        <p:spPr>
          <a:xfrm>
            <a:off x="3195653" y="4739712"/>
            <a:ext cx="956282" cy="257528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46" name="Google Shape;246;p19"/>
          <p:cNvSpPr/>
          <p:nvPr/>
        </p:nvSpPr>
        <p:spPr>
          <a:xfrm>
            <a:off x="5331509" y="4739712"/>
            <a:ext cx="1115554" cy="257528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47" name="Google Shape;247;p19"/>
          <p:cNvSpPr/>
          <p:nvPr/>
        </p:nvSpPr>
        <p:spPr>
          <a:xfrm>
            <a:off x="0" y="6445426"/>
            <a:ext cx="2945500" cy="256784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48" name="Google Shape;248;p19"/>
          <p:cNvSpPr/>
          <p:nvPr/>
        </p:nvSpPr>
        <p:spPr>
          <a:xfrm>
            <a:off x="4404236" y="4739712"/>
            <a:ext cx="257528" cy="25752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49" name="Google Shape;249;p19"/>
          <p:cNvSpPr/>
          <p:nvPr/>
        </p:nvSpPr>
        <p:spPr>
          <a:xfrm>
            <a:off x="4813544" y="4739712"/>
            <a:ext cx="257528" cy="25752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50" name="Google Shape;250;p19"/>
          <p:cNvSpPr/>
          <p:nvPr/>
        </p:nvSpPr>
        <p:spPr>
          <a:xfrm>
            <a:off x="4122178" y="5592585"/>
            <a:ext cx="257528" cy="257498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51" name="Google Shape;251;p19"/>
          <p:cNvSpPr/>
          <p:nvPr/>
        </p:nvSpPr>
        <p:spPr>
          <a:xfrm>
            <a:off x="3712872" y="5592585"/>
            <a:ext cx="256752" cy="257498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52" name="Google Shape;252;p19"/>
          <p:cNvSpPr/>
          <p:nvPr/>
        </p:nvSpPr>
        <p:spPr>
          <a:xfrm>
            <a:off x="1283010" y="5592585"/>
            <a:ext cx="257528" cy="257498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53" name="Google Shape;253;p19"/>
          <p:cNvSpPr/>
          <p:nvPr/>
        </p:nvSpPr>
        <p:spPr>
          <a:xfrm>
            <a:off x="6189601" y="5166148"/>
            <a:ext cx="257498" cy="257528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54" name="Google Shape;254;p19"/>
          <p:cNvSpPr/>
          <p:nvPr/>
        </p:nvSpPr>
        <p:spPr>
          <a:xfrm>
            <a:off x="383268" y="4739712"/>
            <a:ext cx="257528" cy="25752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55" name="Google Shape;255;p19"/>
          <p:cNvSpPr/>
          <p:nvPr/>
        </p:nvSpPr>
        <p:spPr>
          <a:xfrm>
            <a:off x="2679147" y="6018277"/>
            <a:ext cx="3289306" cy="257498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56" name="Google Shape;256;p19"/>
          <p:cNvSpPr/>
          <p:nvPr/>
        </p:nvSpPr>
        <p:spPr>
          <a:xfrm>
            <a:off x="2679146" y="6018277"/>
            <a:ext cx="956312" cy="257498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57" name="Google Shape;257;p19"/>
          <p:cNvSpPr/>
          <p:nvPr/>
        </p:nvSpPr>
        <p:spPr>
          <a:xfrm>
            <a:off x="1" y="6019020"/>
            <a:ext cx="1499550" cy="256752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58" name="Google Shape;258;p19"/>
          <p:cNvSpPr/>
          <p:nvPr/>
        </p:nvSpPr>
        <p:spPr>
          <a:xfrm>
            <a:off x="2169374" y="6018277"/>
            <a:ext cx="257528" cy="257498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59" name="Google Shape;259;p19"/>
          <p:cNvSpPr/>
          <p:nvPr/>
        </p:nvSpPr>
        <p:spPr>
          <a:xfrm>
            <a:off x="1759325" y="6018277"/>
            <a:ext cx="257498" cy="257498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60" name="Google Shape;260;p19"/>
          <p:cNvSpPr/>
          <p:nvPr/>
        </p:nvSpPr>
        <p:spPr>
          <a:xfrm>
            <a:off x="1067959" y="6871116"/>
            <a:ext cx="257498" cy="257528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61" name="Google Shape;261;p19"/>
          <p:cNvSpPr/>
          <p:nvPr/>
        </p:nvSpPr>
        <p:spPr>
          <a:xfrm>
            <a:off x="677245" y="6871116"/>
            <a:ext cx="257498" cy="257528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62" name="Google Shape;262;p19"/>
          <p:cNvSpPr/>
          <p:nvPr/>
        </p:nvSpPr>
        <p:spPr>
          <a:xfrm>
            <a:off x="285782" y="6871116"/>
            <a:ext cx="257528" cy="25752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63" name="Google Shape;263;p19"/>
          <p:cNvSpPr/>
          <p:nvPr/>
        </p:nvSpPr>
        <p:spPr>
          <a:xfrm>
            <a:off x="6189601" y="6018277"/>
            <a:ext cx="257498" cy="257498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64" name="Google Shape;264;p19"/>
          <p:cNvSpPr/>
          <p:nvPr/>
        </p:nvSpPr>
        <p:spPr>
          <a:xfrm>
            <a:off x="3352664" y="5166148"/>
            <a:ext cx="2629968" cy="257528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65" name="Google Shape;265;p19"/>
          <p:cNvSpPr/>
          <p:nvPr/>
        </p:nvSpPr>
        <p:spPr>
          <a:xfrm>
            <a:off x="4534465" y="5592585"/>
            <a:ext cx="1912562" cy="257498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66" name="Google Shape;266;p19"/>
          <p:cNvSpPr/>
          <p:nvPr/>
        </p:nvSpPr>
        <p:spPr>
          <a:xfrm>
            <a:off x="1283010" y="5592585"/>
            <a:ext cx="1792768" cy="257498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67" name="Google Shape;267;p19"/>
          <p:cNvSpPr/>
          <p:nvPr/>
        </p:nvSpPr>
        <p:spPr>
          <a:xfrm>
            <a:off x="1" y="5592585"/>
            <a:ext cx="898990" cy="257498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68" name="Google Shape;268;p19"/>
          <p:cNvSpPr/>
          <p:nvPr/>
        </p:nvSpPr>
        <p:spPr>
          <a:xfrm>
            <a:off x="3352665" y="6444680"/>
            <a:ext cx="3094314" cy="257528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69" name="Google Shape;269;p19"/>
          <p:cNvSpPr/>
          <p:nvPr/>
        </p:nvSpPr>
        <p:spPr>
          <a:xfrm>
            <a:off x="5045013" y="6871116"/>
            <a:ext cx="1402038" cy="257528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70" name="Google Shape;270;p19"/>
          <p:cNvSpPr/>
          <p:nvPr/>
        </p:nvSpPr>
        <p:spPr>
          <a:xfrm>
            <a:off x="1" y="5166148"/>
            <a:ext cx="2555546" cy="257528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71" name="Google Shape;271;p19"/>
          <p:cNvSpPr/>
          <p:nvPr/>
        </p:nvSpPr>
        <p:spPr>
          <a:xfrm>
            <a:off x="1624627" y="6871116"/>
            <a:ext cx="3125566" cy="257528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72" name="Google Shape;272;p19"/>
          <p:cNvSpPr/>
          <p:nvPr/>
        </p:nvSpPr>
        <p:spPr>
          <a:xfrm>
            <a:off x="6447076" y="2948401"/>
            <a:ext cx="2173040" cy="5544930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73" name="Google Shape;273;p19"/>
          <p:cNvSpPr/>
          <p:nvPr/>
        </p:nvSpPr>
        <p:spPr>
          <a:xfrm>
            <a:off x="-24" y="8893800"/>
            <a:ext cx="2173200" cy="139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" y="6537550"/>
            <a:ext cx="1335302" cy="71090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69" name="Google Shape;69;p4"/>
          <p:cNvSpPr/>
          <p:nvPr/>
        </p:nvSpPr>
        <p:spPr>
          <a:xfrm>
            <a:off x="15920246" y="646067"/>
            <a:ext cx="2367480" cy="710630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70" name="Google Shape;70;p4"/>
          <p:cNvSpPr/>
          <p:nvPr/>
        </p:nvSpPr>
        <p:spPr>
          <a:xfrm>
            <a:off x="14346251" y="1825033"/>
            <a:ext cx="3941514" cy="710630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71" name="Google Shape;71;p4"/>
          <p:cNvSpPr/>
          <p:nvPr/>
        </p:nvSpPr>
        <p:spPr>
          <a:xfrm>
            <a:off x="14346251" y="4179880"/>
            <a:ext cx="3941514" cy="713716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72" name="Google Shape;72;p4"/>
          <p:cNvSpPr/>
          <p:nvPr/>
        </p:nvSpPr>
        <p:spPr>
          <a:xfrm>
            <a:off x="1" y="4179880"/>
            <a:ext cx="1105938" cy="713716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73" name="Google Shape;73;p4"/>
          <p:cNvSpPr/>
          <p:nvPr/>
        </p:nvSpPr>
        <p:spPr>
          <a:xfrm>
            <a:off x="17546490" y="3000912"/>
            <a:ext cx="741236" cy="713716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74" name="Google Shape;74;p4"/>
          <p:cNvSpPr/>
          <p:nvPr/>
        </p:nvSpPr>
        <p:spPr>
          <a:xfrm>
            <a:off x="16079446" y="6537557"/>
            <a:ext cx="2208276" cy="710886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75" name="Google Shape;75;p4"/>
          <p:cNvSpPr/>
          <p:nvPr/>
        </p:nvSpPr>
        <p:spPr>
          <a:xfrm>
            <a:off x="15111902" y="7716525"/>
            <a:ext cx="3175844" cy="710630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76" name="Google Shape;76;p4"/>
          <p:cNvSpPr/>
          <p:nvPr/>
        </p:nvSpPr>
        <p:spPr>
          <a:xfrm>
            <a:off x="0" y="8892404"/>
            <a:ext cx="2367480" cy="713716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77" name="Google Shape;77;p4"/>
          <p:cNvSpPr/>
          <p:nvPr/>
        </p:nvSpPr>
        <p:spPr>
          <a:xfrm>
            <a:off x="1" y="7716525"/>
            <a:ext cx="3941514" cy="710630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78" name="Google Shape;78;p4"/>
          <p:cNvSpPr/>
          <p:nvPr/>
        </p:nvSpPr>
        <p:spPr>
          <a:xfrm>
            <a:off x="4651519" y="7716525"/>
            <a:ext cx="1733494" cy="710630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79" name="Google Shape;79;p4"/>
          <p:cNvSpPr/>
          <p:nvPr/>
        </p:nvSpPr>
        <p:spPr>
          <a:xfrm>
            <a:off x="0" y="5358600"/>
            <a:ext cx="2971824" cy="71090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80" name="Google Shape;80;p4"/>
          <p:cNvSpPr/>
          <p:nvPr/>
        </p:nvSpPr>
        <p:spPr>
          <a:xfrm>
            <a:off x="1792524" y="6537557"/>
            <a:ext cx="741236" cy="710886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81" name="Google Shape;81;p4"/>
          <p:cNvSpPr/>
          <p:nvPr/>
        </p:nvSpPr>
        <p:spPr>
          <a:xfrm>
            <a:off x="0" y="3000912"/>
            <a:ext cx="2208276" cy="713716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82" name="Google Shape;82;p4"/>
          <p:cNvSpPr/>
          <p:nvPr/>
        </p:nvSpPr>
        <p:spPr>
          <a:xfrm>
            <a:off x="718649" y="1825051"/>
            <a:ext cx="2457190" cy="71060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83" name="Google Shape;83;p4"/>
          <p:cNvSpPr/>
          <p:nvPr/>
        </p:nvSpPr>
        <p:spPr>
          <a:xfrm>
            <a:off x="10791130" y="646067"/>
            <a:ext cx="4342480" cy="710630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84" name="Google Shape;84;p4"/>
          <p:cNvSpPr/>
          <p:nvPr/>
        </p:nvSpPr>
        <p:spPr>
          <a:xfrm>
            <a:off x="11458793" y="7716525"/>
            <a:ext cx="3200278" cy="710630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85" name="Google Shape;85;p4"/>
          <p:cNvSpPr/>
          <p:nvPr/>
        </p:nvSpPr>
        <p:spPr>
          <a:xfrm>
            <a:off x="3154144" y="8892401"/>
            <a:ext cx="6237540" cy="713702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909600" y="5429250"/>
            <a:ext cx="16850400" cy="895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909600" y="4301700"/>
            <a:ext cx="16850400" cy="979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250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250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250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250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250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250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250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250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1" y="3031651"/>
            <a:ext cx="5886254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1218998" y="3946050"/>
            <a:ext cx="70254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6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3200"/>
            </a:lvl1pPr>
            <a:lvl2pPr marL="1828800" lvl="1" indent="-660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3200"/>
            </a:lvl2pPr>
            <a:lvl3pPr marL="2743200" lvl="2" indent="-660400" rtl="0">
              <a:spcBef>
                <a:spcPts val="3200"/>
              </a:spcBef>
              <a:spcAft>
                <a:spcPts val="0"/>
              </a:spcAft>
              <a:buSzPts val="1600"/>
              <a:buFont typeface="Nunito Light"/>
              <a:buChar char="■"/>
              <a:defRPr sz="3200"/>
            </a:lvl3pPr>
            <a:lvl4pPr marL="3657600" lvl="3" indent="-660400" rtl="0">
              <a:spcBef>
                <a:spcPts val="3200"/>
              </a:spcBef>
              <a:spcAft>
                <a:spcPts val="0"/>
              </a:spcAft>
              <a:buSzPts val="1600"/>
              <a:buFont typeface="Nunito Light"/>
              <a:buChar char="●"/>
              <a:defRPr sz="3200"/>
            </a:lvl4pPr>
            <a:lvl5pPr marL="4572000" lvl="4" indent="-660400" rtl="0">
              <a:spcBef>
                <a:spcPts val="3200"/>
              </a:spcBef>
              <a:spcAft>
                <a:spcPts val="0"/>
              </a:spcAft>
              <a:buSzPts val="1600"/>
              <a:buFont typeface="Nunito Light"/>
              <a:buChar char="○"/>
              <a:defRPr sz="3200"/>
            </a:lvl5pPr>
            <a:lvl6pPr marL="5486400" lvl="5" indent="-660400" rtl="0">
              <a:spcBef>
                <a:spcPts val="3200"/>
              </a:spcBef>
              <a:spcAft>
                <a:spcPts val="0"/>
              </a:spcAft>
              <a:buSzPts val="1600"/>
              <a:buFont typeface="Nunito Light"/>
              <a:buChar char="■"/>
              <a:defRPr sz="3200"/>
            </a:lvl6pPr>
            <a:lvl7pPr marL="6400800" lvl="6" indent="-660400" rtl="0">
              <a:spcBef>
                <a:spcPts val="3200"/>
              </a:spcBef>
              <a:spcAft>
                <a:spcPts val="0"/>
              </a:spcAft>
              <a:buSzPts val="1600"/>
              <a:buFont typeface="Nunito Light"/>
              <a:buChar char="●"/>
              <a:defRPr sz="3200"/>
            </a:lvl7pPr>
            <a:lvl8pPr marL="7315200" lvl="7" indent="-660400" rtl="0">
              <a:spcBef>
                <a:spcPts val="3200"/>
              </a:spcBef>
              <a:spcAft>
                <a:spcPts val="0"/>
              </a:spcAft>
              <a:buSzPts val="1600"/>
              <a:buFont typeface="Nunito Light"/>
              <a:buChar char="○"/>
              <a:defRPr sz="3200"/>
            </a:lvl8pPr>
            <a:lvl9pPr marL="8229600" lvl="8" indent="-660400" rtl="0">
              <a:spcBef>
                <a:spcPts val="3200"/>
              </a:spcBef>
              <a:spcAft>
                <a:spcPts val="3200"/>
              </a:spcAft>
              <a:buSzPts val="1600"/>
              <a:buFont typeface="Nunito Light"/>
              <a:buChar char="■"/>
              <a:defRPr sz="32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121650" y="2336650"/>
            <a:ext cx="7122600" cy="1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54" y="646067"/>
            <a:ext cx="2367480" cy="710630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08" name="Google Shape;108;p9"/>
          <p:cNvSpPr/>
          <p:nvPr/>
        </p:nvSpPr>
        <p:spPr>
          <a:xfrm flipH="1">
            <a:off x="6" y="1825051"/>
            <a:ext cx="6153140" cy="71060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09" name="Google Shape;109;p9"/>
          <p:cNvSpPr/>
          <p:nvPr/>
        </p:nvSpPr>
        <p:spPr>
          <a:xfrm flipH="1">
            <a:off x="-8" y="4179901"/>
            <a:ext cx="3533408" cy="713702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10" name="Google Shape;110;p9"/>
          <p:cNvSpPr/>
          <p:nvPr/>
        </p:nvSpPr>
        <p:spPr>
          <a:xfrm flipH="1">
            <a:off x="13430251" y="4179901"/>
            <a:ext cx="4143502" cy="713702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11" name="Google Shape;111;p9"/>
          <p:cNvSpPr/>
          <p:nvPr/>
        </p:nvSpPr>
        <p:spPr>
          <a:xfrm flipH="1">
            <a:off x="2458938" y="3000900"/>
            <a:ext cx="2208308" cy="713744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12" name="Google Shape;112;p9"/>
          <p:cNvSpPr/>
          <p:nvPr/>
        </p:nvSpPr>
        <p:spPr>
          <a:xfrm flipH="1">
            <a:off x="133" y="5358600"/>
            <a:ext cx="4495610" cy="71090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13" name="Google Shape;113;p9"/>
          <p:cNvSpPr/>
          <p:nvPr/>
        </p:nvSpPr>
        <p:spPr>
          <a:xfrm flipH="1">
            <a:off x="46" y="3000900"/>
            <a:ext cx="2076596" cy="713744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14" name="Google Shape;114;p9"/>
          <p:cNvSpPr/>
          <p:nvPr/>
        </p:nvSpPr>
        <p:spPr>
          <a:xfrm flipH="1">
            <a:off x="58" y="6537557"/>
            <a:ext cx="2208276" cy="710886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15" name="Google Shape;115;p9"/>
          <p:cNvSpPr/>
          <p:nvPr/>
        </p:nvSpPr>
        <p:spPr>
          <a:xfrm flipH="1">
            <a:off x="2599883" y="6537550"/>
            <a:ext cx="981518" cy="71090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16" name="Google Shape;116;p9"/>
          <p:cNvSpPr/>
          <p:nvPr/>
        </p:nvSpPr>
        <p:spPr>
          <a:xfrm flipH="1">
            <a:off x="27" y="7716500"/>
            <a:ext cx="2914622" cy="710644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17" name="Google Shape;117;p9"/>
          <p:cNvSpPr/>
          <p:nvPr/>
        </p:nvSpPr>
        <p:spPr>
          <a:xfrm flipH="1">
            <a:off x="14754404" y="7716500"/>
            <a:ext cx="3533408" cy="710644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18" name="Google Shape;118;p9"/>
          <p:cNvSpPr/>
          <p:nvPr/>
        </p:nvSpPr>
        <p:spPr>
          <a:xfrm flipH="1">
            <a:off x="14977214" y="5358600"/>
            <a:ext cx="3310584" cy="71090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19" name="Google Shape;119;p9"/>
          <p:cNvSpPr/>
          <p:nvPr/>
        </p:nvSpPr>
        <p:spPr>
          <a:xfrm flipH="1">
            <a:off x="16211168" y="6537550"/>
            <a:ext cx="2076596" cy="71090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20" name="Google Shape;120;p9"/>
          <p:cNvSpPr/>
          <p:nvPr/>
        </p:nvSpPr>
        <p:spPr>
          <a:xfrm flipH="1">
            <a:off x="16079504" y="3000912"/>
            <a:ext cx="2208276" cy="713716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21" name="Google Shape;121;p9"/>
          <p:cNvSpPr/>
          <p:nvPr/>
        </p:nvSpPr>
        <p:spPr>
          <a:xfrm flipH="1">
            <a:off x="10956500" y="3000912"/>
            <a:ext cx="4731360" cy="713716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22" name="Google Shape;122;p9"/>
          <p:cNvSpPr/>
          <p:nvPr/>
        </p:nvSpPr>
        <p:spPr>
          <a:xfrm flipH="1">
            <a:off x="13792211" y="1825051"/>
            <a:ext cx="4495598" cy="71060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23" name="Google Shape;123;p9"/>
          <p:cNvSpPr/>
          <p:nvPr/>
        </p:nvSpPr>
        <p:spPr>
          <a:xfrm flipH="1">
            <a:off x="7791465" y="646050"/>
            <a:ext cx="9639286" cy="710644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24" name="Google Shape;124;p9"/>
          <p:cNvSpPr/>
          <p:nvPr/>
        </p:nvSpPr>
        <p:spPr>
          <a:xfrm flipH="1">
            <a:off x="5222487" y="8892401"/>
            <a:ext cx="13065514" cy="713702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25" name="Google Shape;125;p9"/>
          <p:cNvSpPr/>
          <p:nvPr/>
        </p:nvSpPr>
        <p:spPr>
          <a:xfrm>
            <a:off x="4188137" y="2246287"/>
            <a:ext cx="9911178" cy="6024682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26" name="Google Shape;126;p9"/>
          <p:cNvSpPr/>
          <p:nvPr/>
        </p:nvSpPr>
        <p:spPr>
          <a:xfrm>
            <a:off x="8555476" y="3091451"/>
            <a:ext cx="382036" cy="596842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27" name="Google Shape;127;p9"/>
          <p:cNvSpPr/>
          <p:nvPr/>
        </p:nvSpPr>
        <p:spPr>
          <a:xfrm>
            <a:off x="9349087" y="3091451"/>
            <a:ext cx="382886" cy="596842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28" name="Google Shape;128;p9"/>
          <p:cNvSpPr/>
          <p:nvPr/>
        </p:nvSpPr>
        <p:spPr>
          <a:xfrm>
            <a:off x="9016062" y="3032309"/>
            <a:ext cx="254472" cy="715910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29" name="Google Shape;129;p9"/>
          <p:cNvSpPr/>
          <p:nvPr/>
        </p:nvSpPr>
        <p:spPr>
          <a:xfrm flipH="1">
            <a:off x="3295624" y="7716500"/>
            <a:ext cx="3533376" cy="710644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30" name="Google Shape;130;p9"/>
          <p:cNvSpPr/>
          <p:nvPr/>
        </p:nvSpPr>
        <p:spPr>
          <a:xfrm flipH="1">
            <a:off x="13335035" y="6537550"/>
            <a:ext cx="2493766" cy="71090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31" name="Google Shape;131;p9"/>
          <p:cNvSpPr/>
          <p:nvPr/>
        </p:nvSpPr>
        <p:spPr>
          <a:xfrm flipH="1">
            <a:off x="11458835" y="1825051"/>
            <a:ext cx="1971406" cy="71060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5043600" y="4680648"/>
            <a:ext cx="8200800" cy="1617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3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5043600" y="6442450"/>
            <a:ext cx="8200800" cy="805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4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10495500" y="4339100"/>
            <a:ext cx="49350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2556100" y="686400"/>
            <a:ext cx="13176000" cy="1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12838051" y="3150400"/>
            <a:ext cx="5450210" cy="481792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38" name="Google Shape;138;p10"/>
          <p:cNvSpPr/>
          <p:nvPr/>
        </p:nvSpPr>
        <p:spPr>
          <a:xfrm>
            <a:off x="0" y="9401347"/>
            <a:ext cx="3351272" cy="88564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1" y="3169701"/>
            <a:ext cx="8723838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93" name="Google Shape;193;p15"/>
          <p:cNvSpPr/>
          <p:nvPr/>
        </p:nvSpPr>
        <p:spPr>
          <a:xfrm>
            <a:off x="12152600" y="3169701"/>
            <a:ext cx="2487316" cy="482786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94" name="Google Shape;194;p15"/>
          <p:cNvSpPr/>
          <p:nvPr/>
        </p:nvSpPr>
        <p:spPr>
          <a:xfrm>
            <a:off x="4344048" y="6005289"/>
            <a:ext cx="2487312" cy="481822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95" name="Google Shape;195;p15"/>
          <p:cNvSpPr/>
          <p:nvPr/>
        </p:nvSpPr>
        <p:spPr>
          <a:xfrm>
            <a:off x="9334500" y="6005300"/>
            <a:ext cx="8953764" cy="481792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96" name="Google Shape;196;p15"/>
          <p:cNvSpPr/>
          <p:nvPr/>
        </p:nvSpPr>
        <p:spPr>
          <a:xfrm>
            <a:off x="9105900" y="3169701"/>
            <a:ext cx="2684932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4379600" y="3696698"/>
            <a:ext cx="4327800" cy="481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4379602" y="4324650"/>
            <a:ext cx="4327800" cy="85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9623350" y="3696802"/>
            <a:ext cx="4327800" cy="481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9623350" y="4327062"/>
            <a:ext cx="4327800" cy="85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4379592" y="6206824"/>
            <a:ext cx="4327800" cy="11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36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36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36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36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36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36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36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2556000" y="684000"/>
            <a:ext cx="13176000" cy="1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4379600" y="6516572"/>
            <a:ext cx="4327800" cy="481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4379602" y="7144524"/>
            <a:ext cx="4327800" cy="85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9623350" y="6516676"/>
            <a:ext cx="4327800" cy="481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70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9623350" y="7146936"/>
            <a:ext cx="4327800" cy="85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44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4532016" y="3550700"/>
            <a:ext cx="4327800" cy="713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9428376" y="3550854"/>
            <a:ext cx="4327800" cy="713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9428350" y="4416398"/>
            <a:ext cx="4327800" cy="82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4532002" y="6311350"/>
            <a:ext cx="4327800" cy="713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4532000" y="7171850"/>
            <a:ext cx="4327800" cy="82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9428400" y="6311508"/>
            <a:ext cx="4327800" cy="713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9428350" y="7171850"/>
            <a:ext cx="4327800" cy="82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2556100" y="686400"/>
            <a:ext cx="13176000" cy="1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4532016" y="4416394"/>
            <a:ext cx="4327800" cy="82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12401751" y="3031651"/>
            <a:ext cx="5886254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10877400" y="3946050"/>
            <a:ext cx="62484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604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3200"/>
            </a:lvl1pPr>
            <a:lvl2pPr marL="1828800" lvl="1" indent="-6604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3200"/>
            </a:lvl2pPr>
            <a:lvl3pPr marL="2743200" lvl="2" indent="-660400" algn="r" rtl="0">
              <a:spcBef>
                <a:spcPts val="3200"/>
              </a:spcBef>
              <a:spcAft>
                <a:spcPts val="0"/>
              </a:spcAft>
              <a:buSzPts val="1600"/>
              <a:buFont typeface="Nunito Light"/>
              <a:buChar char="■"/>
              <a:defRPr sz="3200"/>
            </a:lvl3pPr>
            <a:lvl4pPr marL="3657600" lvl="3" indent="-660400" algn="r" rtl="0">
              <a:spcBef>
                <a:spcPts val="3200"/>
              </a:spcBef>
              <a:spcAft>
                <a:spcPts val="0"/>
              </a:spcAft>
              <a:buSzPts val="1600"/>
              <a:buFont typeface="Nunito Light"/>
              <a:buChar char="●"/>
              <a:defRPr sz="3200"/>
            </a:lvl4pPr>
            <a:lvl5pPr marL="4572000" lvl="4" indent="-660400" algn="r" rtl="0">
              <a:spcBef>
                <a:spcPts val="3200"/>
              </a:spcBef>
              <a:spcAft>
                <a:spcPts val="0"/>
              </a:spcAft>
              <a:buSzPts val="1600"/>
              <a:buFont typeface="Nunito Light"/>
              <a:buChar char="○"/>
              <a:defRPr sz="3200"/>
            </a:lvl5pPr>
            <a:lvl6pPr marL="5486400" lvl="5" indent="-660400" algn="r" rtl="0">
              <a:spcBef>
                <a:spcPts val="3200"/>
              </a:spcBef>
              <a:spcAft>
                <a:spcPts val="0"/>
              </a:spcAft>
              <a:buSzPts val="1600"/>
              <a:buFont typeface="Nunito Light"/>
              <a:buChar char="■"/>
              <a:defRPr sz="3200"/>
            </a:lvl6pPr>
            <a:lvl7pPr marL="6400800" lvl="6" indent="-660400" algn="r" rtl="0">
              <a:spcBef>
                <a:spcPts val="3200"/>
              </a:spcBef>
              <a:spcAft>
                <a:spcPts val="0"/>
              </a:spcAft>
              <a:buSzPts val="1600"/>
              <a:buFont typeface="Nunito Light"/>
              <a:buChar char="●"/>
              <a:defRPr sz="3200"/>
            </a:lvl7pPr>
            <a:lvl8pPr marL="7315200" lvl="7" indent="-660400" algn="r" rtl="0">
              <a:spcBef>
                <a:spcPts val="3200"/>
              </a:spcBef>
              <a:spcAft>
                <a:spcPts val="0"/>
              </a:spcAft>
              <a:buSzPts val="1600"/>
              <a:buFont typeface="Nunito Light"/>
              <a:buChar char="○"/>
              <a:defRPr sz="3200"/>
            </a:lvl8pPr>
            <a:lvl9pPr marL="8229600" lvl="8" indent="-660400" algn="r" rtl="0">
              <a:spcBef>
                <a:spcPts val="3200"/>
              </a:spcBef>
              <a:spcAft>
                <a:spcPts val="3200"/>
              </a:spcAft>
              <a:buSzPts val="1600"/>
              <a:buFont typeface="Nunito Light"/>
              <a:buChar char="■"/>
              <a:defRPr sz="32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10877550" y="2336650"/>
            <a:ext cx="6248400" cy="1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6636560" y="10036544"/>
            <a:ext cx="1651452" cy="250464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22" name="Google Shape;222;p17"/>
          <p:cNvSpPr/>
          <p:nvPr/>
        </p:nvSpPr>
        <p:spPr>
          <a:xfrm>
            <a:off x="12946908" y="10036544"/>
            <a:ext cx="3371660" cy="250464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23" name="Google Shape;223;p17"/>
          <p:cNvSpPr/>
          <p:nvPr/>
        </p:nvSpPr>
        <p:spPr>
          <a:xfrm>
            <a:off x="12063139" y="9620255"/>
            <a:ext cx="5040918" cy="251750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24" name="Google Shape;224;p17"/>
          <p:cNvSpPr/>
          <p:nvPr/>
        </p:nvSpPr>
        <p:spPr>
          <a:xfrm>
            <a:off x="11129488" y="9620255"/>
            <a:ext cx="570972" cy="251750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  <p:sldLayoutId id="2147483659" r:id="rId6"/>
    <p:sldLayoutId id="2147483661" r:id="rId7"/>
    <p:sldLayoutId id="2147483662" r:id="rId8"/>
    <p:sldLayoutId id="2147483663" r:id="rId9"/>
    <p:sldLayoutId id="214748366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908" userDrawn="1">
          <p15:clr>
            <a:srgbClr val="EA4335"/>
          </p15:clr>
        </p15:guide>
        <p15:guide id="2" pos="10612" userDrawn="1">
          <p15:clr>
            <a:srgbClr val="EA4335"/>
          </p15:clr>
        </p15:guide>
        <p15:guide id="3" orient="horz" pos="680" userDrawn="1">
          <p15:clr>
            <a:srgbClr val="EA4335"/>
          </p15:clr>
        </p15:guide>
        <p15:guide id="4" orient="horz" pos="5796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customXml" Target="../ink/ink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customXml" Target="../ink/ink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customXml" Target="../ink/ink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customXml" Target="../ink/ink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customXml" Target="../ink/ink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customXml" Target="../ink/ink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customXml" Target="../ink/ink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customXml" Target="../ink/ink2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customXml" Target="../ink/ink2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customXml" Target="../ink/ink3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437151" y="2738090"/>
            <a:ext cx="15781704" cy="3820800"/>
          </a:xfrm>
          <a:prstGeom prst="rect">
            <a:avLst/>
          </a:prstGeom>
        </p:spPr>
        <p:txBody>
          <a:bodyPr spcFirstLastPara="1" wrap="square" lIns="182850" tIns="182850" rIns="18285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600" b="0" dirty="0"/>
              <a:t>TUTORIAL UAS</a:t>
            </a:r>
            <a:br>
              <a:rPr lang="en-US" sz="13200" dirty="0"/>
            </a:br>
            <a:r>
              <a:rPr lang="en-US" sz="12400" spc="-600" dirty="0"/>
              <a:t>DASAR PEMROGRAMAN</a:t>
            </a:r>
            <a:endParaRPr sz="12400" spc="-6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1538100" y="6792200"/>
            <a:ext cx="15687159" cy="1585200"/>
          </a:xfrm>
          <a:prstGeom prst="rect">
            <a:avLst/>
          </a:prstGeom>
        </p:spPr>
        <p:txBody>
          <a:bodyPr spcFirstLastPara="1" wrap="square" lIns="182850" tIns="0" rIns="182850" bIns="182850" anchor="t" anchorCtr="0">
            <a:noAutofit/>
          </a:bodyPr>
          <a:lstStyle/>
          <a:p>
            <a:pPr marL="0" indent="0"/>
            <a:r>
              <a:rPr lang="en-US" dirty="0" err="1">
                <a:solidFill>
                  <a:schemeClr val="dk2"/>
                </a:solidFill>
              </a:rPr>
              <a:t>Kamis</a:t>
            </a:r>
            <a:r>
              <a:rPr lang="en-US" dirty="0">
                <a:solidFill>
                  <a:schemeClr val="dk2"/>
                </a:solidFill>
              </a:rPr>
              <a:t>, </a:t>
            </a:r>
            <a:r>
              <a:rPr lang="en-US" b="1" dirty="0">
                <a:solidFill>
                  <a:schemeClr val="dk2"/>
                </a:solidFill>
              </a:rPr>
              <a:t>16 </a:t>
            </a:r>
            <a:r>
              <a:rPr lang="en-US" b="1" dirty="0" err="1">
                <a:solidFill>
                  <a:schemeClr val="dk2"/>
                </a:solidFill>
              </a:rPr>
              <a:t>Juni</a:t>
            </a:r>
            <a:r>
              <a:rPr lang="en-US" b="1" dirty="0">
                <a:solidFill>
                  <a:schemeClr val="dk2"/>
                </a:solidFill>
              </a:rPr>
              <a:t> 2022 </a:t>
            </a:r>
            <a:r>
              <a:rPr lang="en-US" dirty="0">
                <a:solidFill>
                  <a:schemeClr val="dk2"/>
                </a:solidFill>
              </a:rPr>
              <a:t>– Jolly Hans Frankle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0027469E-4F59-483D-9979-5C72C76CE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27" y="5356939"/>
            <a:ext cx="6039693" cy="3943900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b="0" dirty="0" err="1">
                <a:solidFill>
                  <a:schemeClr val="dk2"/>
                </a:solidFill>
              </a:rPr>
              <a:t>Ciri</a:t>
            </a:r>
            <a:r>
              <a:rPr lang="en-US" b="0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Prosedur</a:t>
            </a:r>
            <a:endParaRPr b="0"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049502" y="7775101"/>
            <a:ext cx="3238572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5 – Deklarasi dan definisi </a:t>
            </a:r>
            <a:r>
              <a:rPr lang="en" b="1" dirty="0"/>
              <a:t>dapat digabung</a:t>
            </a:r>
            <a:r>
              <a:rPr lang="en" dirty="0"/>
              <a:t>, tetapi disarankan untuk </a:t>
            </a:r>
            <a:r>
              <a:rPr lang="en" b="1" dirty="0"/>
              <a:t>dipisah</a:t>
            </a:r>
            <a:r>
              <a:rPr lang="en" dirty="0"/>
              <a:t>.</a:t>
            </a:r>
          </a:p>
          <a:p>
            <a:pPr marL="0" indent="0">
              <a:buNone/>
            </a:pPr>
            <a:r>
              <a:rPr lang="en" dirty="0"/>
              <a:t>Contoh pemisahan deklarasi dan definisi:</a:t>
            </a:r>
            <a:endParaRPr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B7D454-2DD4-DFE4-F5A2-9591B094E6A3}"/>
              </a:ext>
            </a:extLst>
          </p:cNvPr>
          <p:cNvGrpSpPr/>
          <p:nvPr/>
        </p:nvGrpSpPr>
        <p:grpSpPr>
          <a:xfrm>
            <a:off x="1790700" y="5295979"/>
            <a:ext cx="9020991" cy="586661"/>
            <a:chOff x="1616529" y="5356939"/>
            <a:chExt cx="9020991" cy="58666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71116A7-7F2D-68A7-023A-DCEF7F58AC11}"/>
                </a:ext>
              </a:extLst>
            </p:cNvPr>
            <p:cNvSpPr/>
            <p:nvPr/>
          </p:nvSpPr>
          <p:spPr>
            <a:xfrm>
              <a:off x="7683500" y="5356939"/>
              <a:ext cx="2954020" cy="5866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r>
                <a:rPr lang="en-US" sz="2400" dirty="0" err="1">
                  <a:solidFill>
                    <a:schemeClr val="accent4"/>
                  </a:solidFill>
                </a:rPr>
                <a:t>Deklarasi</a:t>
              </a:r>
              <a:endParaRPr lang="en-ID" sz="24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7158B2E-DB99-5AFA-8E21-8583758064AC}"/>
                </a:ext>
              </a:extLst>
            </p:cNvPr>
            <p:cNvSpPr/>
            <p:nvPr/>
          </p:nvSpPr>
          <p:spPr>
            <a:xfrm>
              <a:off x="1616529" y="5475954"/>
              <a:ext cx="4755242" cy="424936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ABDCA6F-454F-DA94-D55B-45C41CD858DC}"/>
              </a:ext>
            </a:extLst>
          </p:cNvPr>
          <p:cNvGrpSpPr/>
          <p:nvPr/>
        </p:nvGrpSpPr>
        <p:grpSpPr>
          <a:xfrm>
            <a:off x="1823633" y="7683777"/>
            <a:ext cx="9020991" cy="1559005"/>
            <a:chOff x="1616529" y="5475953"/>
            <a:chExt cx="9020991" cy="155900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9E84D1-0576-1F1C-3A97-CE6B24000B65}"/>
                </a:ext>
              </a:extLst>
            </p:cNvPr>
            <p:cNvSpPr/>
            <p:nvPr/>
          </p:nvSpPr>
          <p:spPr>
            <a:xfrm>
              <a:off x="7683500" y="5478859"/>
              <a:ext cx="2954020" cy="5866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r>
                <a:rPr lang="en-US" sz="2400" dirty="0" err="1">
                  <a:solidFill>
                    <a:schemeClr val="accent4"/>
                  </a:solidFill>
                </a:rPr>
                <a:t>Definisi</a:t>
              </a:r>
              <a:endParaRPr lang="en-ID" sz="2400" dirty="0">
                <a:solidFill>
                  <a:schemeClr val="accent4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DF42950-B45A-BA42-927C-002C07B88E3D}"/>
                </a:ext>
              </a:extLst>
            </p:cNvPr>
            <p:cNvSpPr/>
            <p:nvPr/>
          </p:nvSpPr>
          <p:spPr>
            <a:xfrm>
              <a:off x="1616529" y="5475953"/>
              <a:ext cx="4755242" cy="155900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20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DF5737-68A3-F371-859C-8A273D614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74" y="5833003"/>
            <a:ext cx="5973009" cy="3515216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b="0" dirty="0" err="1">
                <a:solidFill>
                  <a:schemeClr val="dk2"/>
                </a:solidFill>
              </a:rPr>
              <a:t>Ciri</a:t>
            </a:r>
            <a:r>
              <a:rPr lang="en-US" b="0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Prosedur</a:t>
            </a:r>
            <a:endParaRPr b="0"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049502" y="7775101"/>
            <a:ext cx="3238572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5 – Deklarasi dan definisi </a:t>
            </a:r>
            <a:r>
              <a:rPr lang="en" b="1" dirty="0"/>
              <a:t>dapat digabung</a:t>
            </a:r>
            <a:r>
              <a:rPr lang="en" dirty="0"/>
              <a:t>, tetapi disarankan untuk </a:t>
            </a:r>
            <a:r>
              <a:rPr lang="en" b="1" dirty="0"/>
              <a:t>dipisah</a:t>
            </a:r>
            <a:r>
              <a:rPr lang="en" dirty="0"/>
              <a:t>.</a:t>
            </a:r>
          </a:p>
          <a:p>
            <a:pPr marL="0" indent="0">
              <a:buNone/>
            </a:pPr>
            <a:r>
              <a:rPr lang="en" dirty="0"/>
              <a:t>Apabila deklarasi dan definisi tidak dipisah, </a:t>
            </a:r>
            <a:r>
              <a:rPr lang="en" b="1" dirty="0"/>
              <a:t>maka sebaiknya diletakkan sebelum program utama atau sebelum dipanggil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ABDCA6F-454F-DA94-D55B-45C41CD858DC}"/>
              </a:ext>
            </a:extLst>
          </p:cNvPr>
          <p:cNvGrpSpPr/>
          <p:nvPr/>
        </p:nvGrpSpPr>
        <p:grpSpPr>
          <a:xfrm>
            <a:off x="1823633" y="5889098"/>
            <a:ext cx="9020991" cy="1566782"/>
            <a:chOff x="1616529" y="5299053"/>
            <a:chExt cx="9020991" cy="156678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9E84D1-0576-1F1C-3A97-CE6B24000B65}"/>
                </a:ext>
              </a:extLst>
            </p:cNvPr>
            <p:cNvSpPr/>
            <p:nvPr/>
          </p:nvSpPr>
          <p:spPr>
            <a:xfrm>
              <a:off x="7683500" y="5478859"/>
              <a:ext cx="2954020" cy="852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r>
                <a:rPr lang="en-US" sz="2400" dirty="0" err="1">
                  <a:solidFill>
                    <a:schemeClr val="accent4"/>
                  </a:solidFill>
                </a:rPr>
                <a:t>Deklarasi</a:t>
              </a:r>
              <a:r>
                <a:rPr lang="en-US" sz="2400" dirty="0">
                  <a:solidFill>
                    <a:schemeClr val="accent4"/>
                  </a:solidFill>
                </a:rPr>
                <a:t> dan </a:t>
              </a:r>
              <a:r>
                <a:rPr lang="en-US" sz="2400" dirty="0" err="1">
                  <a:solidFill>
                    <a:schemeClr val="accent4"/>
                  </a:solidFill>
                </a:rPr>
                <a:t>definisi</a:t>
              </a:r>
              <a:r>
                <a:rPr lang="en-US" sz="2400" dirty="0">
                  <a:solidFill>
                    <a:schemeClr val="accent4"/>
                  </a:solidFill>
                </a:rPr>
                <a:t> </a:t>
              </a:r>
              <a:r>
                <a:rPr lang="en-US" sz="2400" dirty="0" err="1">
                  <a:solidFill>
                    <a:schemeClr val="accent4"/>
                  </a:solidFill>
                </a:rPr>
                <a:t>sekalian</a:t>
              </a:r>
              <a:endParaRPr lang="en-ID" sz="2400" dirty="0">
                <a:solidFill>
                  <a:schemeClr val="accent4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DF42950-B45A-BA42-927C-002C07B88E3D}"/>
                </a:ext>
              </a:extLst>
            </p:cNvPr>
            <p:cNvSpPr/>
            <p:nvPr/>
          </p:nvSpPr>
          <p:spPr>
            <a:xfrm>
              <a:off x="1616529" y="5299053"/>
              <a:ext cx="5280552" cy="1566782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63306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C2B31A-6488-A80C-89D7-7ED0B4E3A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30" y="5832903"/>
            <a:ext cx="7573432" cy="2343477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b="0" dirty="0" err="1">
                <a:solidFill>
                  <a:schemeClr val="dk2"/>
                </a:solidFill>
              </a:rPr>
              <a:t>Ciri</a:t>
            </a:r>
            <a:r>
              <a:rPr lang="en-US" b="0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Prosedur</a:t>
            </a:r>
            <a:endParaRPr b="0"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049502" y="7775101"/>
            <a:ext cx="3238572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6 – Return tidak bersifat wajib. Return pada prosedur akan menghentikan kerja prosedur.</a:t>
            </a:r>
          </a:p>
          <a:p>
            <a:pPr marL="0" indent="0">
              <a:buNone/>
            </a:pPr>
            <a:r>
              <a:rPr lang="en" b="1" dirty="0"/>
              <a:t>Return tidak boleh diisi argumen lain</a:t>
            </a:r>
            <a:r>
              <a:rPr lang="en" dirty="0"/>
              <a:t>.</a:t>
            </a:r>
          </a:p>
          <a:p>
            <a:pPr marL="0" indent="0">
              <a:buNone/>
            </a:pPr>
            <a:r>
              <a:rPr lang="en" dirty="0"/>
              <a:t>Untuk menghentikan prosedur, </a:t>
            </a:r>
            <a:r>
              <a:rPr lang="en" b="1" dirty="0"/>
              <a:t>hanya </a:t>
            </a:r>
            <a:r>
              <a:rPr lang="en" dirty="0"/>
              <a:t>tuliskan “</a:t>
            </a:r>
            <a:r>
              <a:rPr lang="en" sz="2400" dirty="0">
                <a:latin typeface="Consolas" panose="020B0609020204030204" pitchFamily="49" charset="0"/>
              </a:rPr>
              <a:t>return;</a:t>
            </a:r>
            <a:r>
              <a:rPr lang="en" dirty="0"/>
              <a:t>”</a:t>
            </a:r>
            <a:endParaRPr b="1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ABDCA6F-454F-DA94-D55B-45C41CD858DC}"/>
              </a:ext>
            </a:extLst>
          </p:cNvPr>
          <p:cNvGrpSpPr/>
          <p:nvPr/>
        </p:nvGrpSpPr>
        <p:grpSpPr>
          <a:xfrm>
            <a:off x="2250830" y="6013488"/>
            <a:ext cx="13209564" cy="1312757"/>
            <a:chOff x="2562829" y="5506991"/>
            <a:chExt cx="13209564" cy="131275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9E84D1-0576-1F1C-3A97-CE6B24000B65}"/>
                </a:ext>
              </a:extLst>
            </p:cNvPr>
            <p:cNvSpPr/>
            <p:nvPr/>
          </p:nvSpPr>
          <p:spPr>
            <a:xfrm>
              <a:off x="10018737" y="5506991"/>
              <a:ext cx="5753656" cy="13127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r>
                <a:rPr lang="en-US" sz="2400" b="1" dirty="0">
                  <a:solidFill>
                    <a:schemeClr val="accent4"/>
                  </a:solidFill>
                </a:rPr>
                <a:t>CONTOH:</a:t>
              </a:r>
            </a:p>
            <a:p>
              <a:r>
                <a:rPr lang="en-US" sz="2400" dirty="0" err="1">
                  <a:solidFill>
                    <a:schemeClr val="accent4"/>
                  </a:solidFill>
                </a:rPr>
                <a:t>Apabila</a:t>
              </a:r>
              <a:r>
                <a:rPr lang="en-US" sz="2400" dirty="0">
                  <a:solidFill>
                    <a:schemeClr val="accent4"/>
                  </a:solidFill>
                </a:rPr>
                <a:t> parameter “</a:t>
              </a:r>
              <a:r>
                <a:rPr lang="en-US" sz="2400" dirty="0" err="1">
                  <a:solidFill>
                    <a:schemeClr val="accent4"/>
                  </a:solidFill>
                </a:rPr>
                <a:t>jumlah</a:t>
              </a:r>
              <a:r>
                <a:rPr lang="en-US" sz="2400" dirty="0">
                  <a:solidFill>
                    <a:schemeClr val="accent4"/>
                  </a:solidFill>
                </a:rPr>
                <a:t>” </a:t>
              </a:r>
              <a:r>
                <a:rPr lang="en-US" sz="2400" dirty="0" err="1">
                  <a:solidFill>
                    <a:schemeClr val="accent4"/>
                  </a:solidFill>
                </a:rPr>
                <a:t>adalah</a:t>
              </a:r>
              <a:r>
                <a:rPr lang="en-US" sz="2400" dirty="0">
                  <a:solidFill>
                    <a:schemeClr val="accent4"/>
                  </a:solidFill>
                </a:rPr>
                <a:t> -1, </a:t>
              </a:r>
              <a:r>
                <a:rPr lang="en-US" sz="2400" dirty="0" err="1">
                  <a:solidFill>
                    <a:schemeClr val="accent4"/>
                  </a:solidFill>
                </a:rPr>
                <a:t>maka</a:t>
              </a:r>
              <a:r>
                <a:rPr lang="en-US" sz="2400" dirty="0">
                  <a:solidFill>
                    <a:schemeClr val="accent4"/>
                  </a:solidFill>
                </a:rPr>
                <a:t> program </a:t>
              </a:r>
              <a:r>
                <a:rPr lang="en-US" sz="2400" dirty="0" err="1">
                  <a:solidFill>
                    <a:schemeClr val="accent4"/>
                  </a:solidFill>
                </a:rPr>
                <a:t>akan</a:t>
              </a:r>
              <a:r>
                <a:rPr lang="en-US" sz="2400" dirty="0">
                  <a:solidFill>
                    <a:schemeClr val="accent4"/>
                  </a:solidFill>
                </a:rPr>
                <a:t> </a:t>
              </a:r>
              <a:r>
                <a:rPr lang="en-US" sz="2400" dirty="0" err="1">
                  <a:solidFill>
                    <a:schemeClr val="accent4"/>
                  </a:solidFill>
                </a:rPr>
                <a:t>berhenti</a:t>
              </a:r>
              <a:r>
                <a:rPr lang="en-US" sz="2400" dirty="0">
                  <a:solidFill>
                    <a:schemeClr val="accent4"/>
                  </a:solidFill>
                </a:rPr>
                <a:t> di baris </a:t>
              </a:r>
              <a:r>
                <a:rPr lang="en-US" sz="2400" dirty="0" err="1">
                  <a:solidFill>
                    <a:schemeClr val="accent4"/>
                  </a:solidFill>
                </a:rPr>
                <a:t>ini</a:t>
              </a:r>
              <a:r>
                <a:rPr lang="en-US" sz="2400" dirty="0">
                  <a:solidFill>
                    <a:schemeClr val="accent4"/>
                  </a:solidFill>
                </a:rPr>
                <a:t>.</a:t>
              </a:r>
              <a:endParaRPr lang="en-ID" sz="2400" dirty="0">
                <a:solidFill>
                  <a:schemeClr val="accent4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DF42950-B45A-BA42-927C-002C07B88E3D}"/>
                </a:ext>
              </a:extLst>
            </p:cNvPr>
            <p:cNvSpPr/>
            <p:nvPr/>
          </p:nvSpPr>
          <p:spPr>
            <a:xfrm>
              <a:off x="2562829" y="5985295"/>
              <a:ext cx="970671" cy="317832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80989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Parameter</a:t>
            </a:r>
            <a:r>
              <a:rPr lang="en-US" b="0" dirty="0">
                <a:solidFill>
                  <a:schemeClr val="dk2"/>
                </a:solidFill>
              </a:rPr>
              <a:t> passing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7624689"/>
            <a:ext cx="13579090" cy="181526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b="1" dirty="0"/>
              <a:t>passing by value</a:t>
            </a:r>
            <a:r>
              <a:rPr lang="en-US" dirty="0"/>
              <a:t> dan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passing by reference</a:t>
            </a:r>
            <a:r>
              <a:rPr lang="en-US" dirty="0"/>
              <a:t>?</a:t>
            </a:r>
            <a:endParaRPr lang="en" dirty="0"/>
          </a:p>
          <a:p>
            <a:pPr marL="0" indent="0"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Lihat visualisasi di slide selanjutnya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Google Shape;380;p33">
            <a:extLst>
              <a:ext uri="{FF2B5EF4-FFF2-40B4-BE49-F238E27FC236}">
                <a16:creationId xmlns:a16="http://schemas.microsoft.com/office/drawing/2014/main" id="{E2ACB892-F32F-D396-32CC-80660CF13586}"/>
              </a:ext>
            </a:extLst>
          </p:cNvPr>
          <p:cNvSpPr txBox="1">
            <a:spLocks/>
          </p:cNvSpPr>
          <p:nvPr/>
        </p:nvSpPr>
        <p:spPr>
          <a:xfrm>
            <a:off x="9566033" y="3702003"/>
            <a:ext cx="7600320" cy="348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Raleway SemiBold"/>
              <a:buNone/>
            </a:pPr>
            <a:r>
              <a:rPr lang="en" dirty="0"/>
              <a:t>Apa saja yang dapat </a:t>
            </a:r>
            <a:r>
              <a:rPr lang="en" b="1" dirty="0"/>
              <a:t>di-pass by reference</a:t>
            </a:r>
            <a:r>
              <a:rPr lang="en" dirty="0"/>
              <a:t>?</a:t>
            </a:r>
          </a:p>
          <a:p>
            <a:pPr marL="457200" indent="-457200">
              <a:buFontTx/>
              <a:buChar char="-"/>
            </a:pPr>
            <a:r>
              <a:rPr lang="en-US" dirty="0"/>
              <a:t>array</a:t>
            </a:r>
          </a:p>
          <a:p>
            <a:pPr marL="457200" indent="-457200">
              <a:buFontTx/>
              <a:buChar char="-"/>
            </a:pPr>
            <a:r>
              <a:rPr lang="en" dirty="0"/>
              <a:t>pointer:</a:t>
            </a:r>
          </a:p>
          <a:p>
            <a:pPr marL="984250" lvl="1" indent="-457200">
              <a:buFontTx/>
              <a:buChar char="-"/>
            </a:pPr>
            <a:r>
              <a:rPr lang="en-ID" dirty="0"/>
              <a:t>p</a:t>
            </a:r>
            <a:r>
              <a:rPr lang="en" dirty="0"/>
              <a:t>ointer of int (*int),</a:t>
            </a:r>
          </a:p>
          <a:p>
            <a:pPr marL="984250" lvl="1" indent="-457200">
              <a:buFontTx/>
              <a:buChar char="-"/>
            </a:pPr>
            <a:r>
              <a:rPr lang="en-ID" dirty="0"/>
              <a:t>p</a:t>
            </a:r>
            <a:r>
              <a:rPr lang="en" dirty="0"/>
              <a:t>ointer of float (*float),</a:t>
            </a:r>
          </a:p>
          <a:p>
            <a:pPr marL="984250" lvl="1" indent="-457200">
              <a:buFontTx/>
              <a:buChar char="-"/>
            </a:pPr>
            <a:r>
              <a:rPr lang="en-ID" dirty="0"/>
              <a:t>d</a:t>
            </a:r>
            <a:r>
              <a:rPr lang="en" dirty="0"/>
              <a:t>st…</a:t>
            </a:r>
          </a:p>
        </p:txBody>
      </p:sp>
      <p:sp>
        <p:nvSpPr>
          <p:cNvPr id="14" name="Google Shape;363;p30">
            <a:extLst>
              <a:ext uri="{FF2B5EF4-FFF2-40B4-BE49-F238E27FC236}">
                <a16:creationId xmlns:a16="http://schemas.microsoft.com/office/drawing/2014/main" id="{E1BEA936-289A-2076-9F27-99AF01ECF22D}"/>
              </a:ext>
            </a:extLst>
          </p:cNvPr>
          <p:cNvSpPr/>
          <p:nvPr/>
        </p:nvSpPr>
        <p:spPr>
          <a:xfrm>
            <a:off x="15049502" y="7775101"/>
            <a:ext cx="3238572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15" name="Google Shape;380;p33">
            <a:extLst>
              <a:ext uri="{FF2B5EF4-FFF2-40B4-BE49-F238E27FC236}">
                <a16:creationId xmlns:a16="http://schemas.microsoft.com/office/drawing/2014/main" id="{E02A0CEE-66AE-8529-2447-C0B24CEA8FE2}"/>
              </a:ext>
            </a:extLst>
          </p:cNvPr>
          <p:cNvSpPr txBox="1">
            <a:spLocks/>
          </p:cNvSpPr>
          <p:nvPr/>
        </p:nvSpPr>
        <p:spPr>
          <a:xfrm>
            <a:off x="1121648" y="3702003"/>
            <a:ext cx="7600321" cy="348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Raleway SemiBold"/>
              <a:buNone/>
            </a:pPr>
            <a:r>
              <a:rPr lang="en"/>
              <a:t>Apa saja yang dapat </a:t>
            </a:r>
            <a:r>
              <a:rPr lang="en" b="1"/>
              <a:t>di-pass by value</a:t>
            </a:r>
            <a:r>
              <a:rPr lang="en"/>
              <a:t>?</a:t>
            </a:r>
          </a:p>
          <a:p>
            <a:pPr marL="457200" indent="-457200">
              <a:buFontTx/>
              <a:buChar char="-"/>
            </a:pPr>
            <a:r>
              <a:rPr lang="en"/>
              <a:t>int,</a:t>
            </a:r>
          </a:p>
          <a:p>
            <a:pPr marL="457200" indent="-457200">
              <a:buFontTx/>
              <a:buChar char="-"/>
            </a:pPr>
            <a:r>
              <a:rPr lang="en-ID"/>
              <a:t>f</a:t>
            </a:r>
            <a:r>
              <a:rPr lang="en"/>
              <a:t>loat,</a:t>
            </a:r>
          </a:p>
          <a:p>
            <a:pPr marL="457200" indent="-457200">
              <a:buFontTx/>
              <a:buChar char="-"/>
            </a:pPr>
            <a:r>
              <a:rPr lang="en-ID"/>
              <a:t>b</a:t>
            </a:r>
            <a:r>
              <a:rPr lang="en"/>
              <a:t>ool,</a:t>
            </a:r>
          </a:p>
          <a:p>
            <a:pPr marL="457200" indent="-457200">
              <a:buFontTx/>
              <a:buChar char="-"/>
            </a:pPr>
            <a:r>
              <a:rPr lang="en-ID"/>
              <a:t>c</a:t>
            </a:r>
            <a:r>
              <a:rPr lang="en"/>
              <a:t>har,</a:t>
            </a:r>
          </a:p>
          <a:p>
            <a:pPr marL="457200" indent="-457200">
              <a:buFontTx/>
              <a:buChar char="-"/>
            </a:pPr>
            <a:r>
              <a:rPr lang="en-ID"/>
              <a:t>s</a:t>
            </a:r>
            <a:r>
              <a:rPr lang="en"/>
              <a:t>truct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9643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72A3816-D505-5F67-907D-757C7D64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43" y="5675415"/>
            <a:ext cx="8249801" cy="3905795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Parameter</a:t>
            </a:r>
            <a:r>
              <a:rPr lang="en-US" b="0" dirty="0">
                <a:solidFill>
                  <a:schemeClr val="dk2"/>
                </a:solidFill>
              </a:rPr>
              <a:t> passing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697200" y="7775101"/>
            <a:ext cx="2590874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Passing by </a:t>
            </a:r>
            <a:r>
              <a:rPr lang="en" b="1" dirty="0"/>
              <a:t>value</a:t>
            </a:r>
            <a:r>
              <a:rPr lang="en" dirty="0"/>
              <a:t>: tipe data </a:t>
            </a:r>
            <a:r>
              <a:rPr lang="en" b="1" dirty="0"/>
              <a:t>selain array dan pointer</a:t>
            </a:r>
            <a:r>
              <a:rPr lang="en" dirty="0"/>
              <a:t>.</a:t>
            </a:r>
          </a:p>
          <a:p>
            <a:pPr marL="0" indent="0">
              <a:buNone/>
            </a:pPr>
            <a:r>
              <a:rPr lang="en" dirty="0"/>
              <a:t>Passing by value: membuat </a:t>
            </a:r>
            <a:r>
              <a:rPr lang="en" b="1" dirty="0"/>
              <a:t>salinan variabel</a:t>
            </a:r>
            <a:r>
              <a:rPr lang="en" dirty="0"/>
              <a:t>, salinan itu yang digunakan dalam prosedur/fungsi.</a:t>
            </a:r>
            <a:endParaRPr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1DAAE57-AFE3-626E-C29A-3CA0C406E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11330"/>
              </p:ext>
            </p:extLst>
          </p:nvPr>
        </p:nvGraphicFramePr>
        <p:xfrm>
          <a:off x="9510150" y="5441346"/>
          <a:ext cx="5494900" cy="414528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361050">
                  <a:extLst>
                    <a:ext uri="{9D8B030D-6E8A-4147-A177-3AD203B41FA5}">
                      <a16:colId xmlns:a16="http://schemas.microsoft.com/office/drawing/2014/main" val="2111073535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66973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Memory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Content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2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naheim"/>
                          <a:cs typeface="Arial"/>
                          <a:sym typeface="Arial"/>
                        </a:rPr>
                        <a:t>…</a:t>
                      </a:r>
                      <a:endParaRPr kumimoji="0" lang="en-ID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Anaheim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82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naheim"/>
                          <a:cs typeface="Arial"/>
                          <a:sym typeface="Arial"/>
                        </a:rPr>
                        <a:t>…</a:t>
                      </a:r>
                      <a:endParaRPr kumimoji="0" lang="en-ID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Anaheim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72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73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14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5346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28A90AD-3953-5BDE-D8C1-9F95EC992B40}"/>
              </a:ext>
            </a:extLst>
          </p:cNvPr>
          <p:cNvSpPr/>
          <p:nvPr/>
        </p:nvSpPr>
        <p:spPr>
          <a:xfrm>
            <a:off x="1856104" y="6384925"/>
            <a:ext cx="2290445" cy="216000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50B3EA-2D18-45C0-A95A-726C9CC8307D}"/>
              </a:ext>
            </a:extLst>
          </p:cNvPr>
          <p:cNvSpPr/>
          <p:nvPr/>
        </p:nvSpPr>
        <p:spPr>
          <a:xfrm>
            <a:off x="1856104" y="6631940"/>
            <a:ext cx="2290445" cy="21600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8AAE89F-B02C-7CB3-1EEF-43B20F1271F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146549" y="6220582"/>
            <a:ext cx="5363601" cy="27234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152AA82-A36C-0015-7ACF-53C1ACBE3F0F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146549" y="6739940"/>
            <a:ext cx="5363601" cy="1270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1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72A3816-D505-5F67-907D-757C7D64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43" y="5675415"/>
            <a:ext cx="8249801" cy="3905795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dirty="0"/>
              <a:t>Parameter</a:t>
            </a:r>
            <a:r>
              <a:rPr lang="en-US" b="0" dirty="0"/>
              <a:t> passing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697200" y="7775101"/>
            <a:ext cx="2590874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Passing by </a:t>
            </a:r>
            <a:r>
              <a:rPr lang="en" b="1" dirty="0"/>
              <a:t>value</a:t>
            </a:r>
            <a:r>
              <a:rPr lang="en" dirty="0"/>
              <a:t>: tipe data </a:t>
            </a:r>
            <a:r>
              <a:rPr lang="en" b="1" dirty="0"/>
              <a:t>selain array dan pointer</a:t>
            </a:r>
            <a:r>
              <a:rPr lang="en" dirty="0"/>
              <a:t>.</a:t>
            </a:r>
          </a:p>
          <a:p>
            <a:pPr marL="0" indent="0">
              <a:buNone/>
            </a:pPr>
            <a:r>
              <a:rPr lang="en" dirty="0"/>
              <a:t>Passing by value: membuat </a:t>
            </a:r>
            <a:r>
              <a:rPr lang="en" b="1" dirty="0"/>
              <a:t>salinan variabel</a:t>
            </a:r>
            <a:r>
              <a:rPr lang="en" dirty="0"/>
              <a:t>, salinan itu yang digunakan dalam prosedur/fungsi.</a:t>
            </a:r>
            <a:endParaRPr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1DAAE57-AFE3-626E-C29A-3CA0C406E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19463"/>
              </p:ext>
            </p:extLst>
          </p:nvPr>
        </p:nvGraphicFramePr>
        <p:xfrm>
          <a:off x="9510150" y="5441346"/>
          <a:ext cx="5494900" cy="414528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361050">
                  <a:extLst>
                    <a:ext uri="{9D8B030D-6E8A-4147-A177-3AD203B41FA5}">
                      <a16:colId xmlns:a16="http://schemas.microsoft.com/office/drawing/2014/main" val="2111073535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66973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Memory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Content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2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passedByValue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82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passedByValue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bilB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2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73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14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5346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28A90AD-3953-5BDE-D8C1-9F95EC992B40}"/>
              </a:ext>
            </a:extLst>
          </p:cNvPr>
          <p:cNvSpPr/>
          <p:nvPr/>
        </p:nvSpPr>
        <p:spPr>
          <a:xfrm>
            <a:off x="1856104" y="7078345"/>
            <a:ext cx="4125596" cy="216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F620E-12D4-CD00-09C6-0586528F5263}"/>
              </a:ext>
            </a:extLst>
          </p:cNvPr>
          <p:cNvSpPr/>
          <p:nvPr/>
        </p:nvSpPr>
        <p:spPr>
          <a:xfrm>
            <a:off x="13249740" y="6451206"/>
            <a:ext cx="748149" cy="552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ID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C5F44-C90D-18EF-8FC5-A4335F6DADAB}"/>
              </a:ext>
            </a:extLst>
          </p:cNvPr>
          <p:cNvSpPr/>
          <p:nvPr/>
        </p:nvSpPr>
        <p:spPr>
          <a:xfrm>
            <a:off x="13319590" y="5949556"/>
            <a:ext cx="748149" cy="552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D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A3F176-933F-1E04-D13F-76DCBA82580C}"/>
                  </a:ext>
                </a:extLst>
              </p14:cNvPr>
              <p14:cNvContentPartPr/>
              <p14:nvPr/>
            </p14:nvContentPartPr>
            <p14:xfrm>
              <a:off x="1752480" y="6267600"/>
              <a:ext cx="13649760" cy="2286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A3F176-933F-1E04-D13F-76DCBA8258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3120" y="6258240"/>
                <a:ext cx="13668480" cy="23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149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34568E-6 L 0.03125 0.1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50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08642E-6 L 0.02874 0.0984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49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72A3816-D505-5F67-907D-757C7D64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43" y="5675415"/>
            <a:ext cx="8249801" cy="3905795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Parameter</a:t>
            </a:r>
            <a:r>
              <a:rPr lang="en-US" b="0" dirty="0">
                <a:solidFill>
                  <a:schemeClr val="dk2"/>
                </a:solidFill>
              </a:rPr>
              <a:t> passing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697200" y="7775101"/>
            <a:ext cx="2590874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Passing by </a:t>
            </a:r>
            <a:r>
              <a:rPr lang="en" b="1" dirty="0"/>
              <a:t>value</a:t>
            </a:r>
            <a:r>
              <a:rPr lang="en" dirty="0"/>
              <a:t>: tipe data </a:t>
            </a:r>
            <a:r>
              <a:rPr lang="en" b="1" dirty="0"/>
              <a:t>selain array dan pointer</a:t>
            </a:r>
            <a:r>
              <a:rPr lang="en" dirty="0"/>
              <a:t>.</a:t>
            </a:r>
          </a:p>
          <a:p>
            <a:pPr marL="0" indent="0">
              <a:buNone/>
            </a:pPr>
            <a:r>
              <a:rPr lang="en" dirty="0"/>
              <a:t>Passing by value: membuat </a:t>
            </a:r>
            <a:r>
              <a:rPr lang="en" b="1" dirty="0"/>
              <a:t>salinan variabel</a:t>
            </a:r>
            <a:r>
              <a:rPr lang="en" dirty="0"/>
              <a:t>, salinan itu yang digunakan dalam prosedur/fungsi.</a:t>
            </a:r>
            <a:endParaRPr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1DAAE57-AFE3-626E-C29A-3CA0C406E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9488"/>
              </p:ext>
            </p:extLst>
          </p:nvPr>
        </p:nvGraphicFramePr>
        <p:xfrm>
          <a:off x="9510150" y="5441346"/>
          <a:ext cx="5494900" cy="414528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361050">
                  <a:extLst>
                    <a:ext uri="{9D8B030D-6E8A-4147-A177-3AD203B41FA5}">
                      <a16:colId xmlns:a16="http://schemas.microsoft.com/office/drawing/2014/main" val="2111073535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66973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Memory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Content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2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passedByValue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82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passedByValue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bilB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2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73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14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5346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28A90AD-3953-5BDE-D8C1-9F95EC992B40}"/>
              </a:ext>
            </a:extLst>
          </p:cNvPr>
          <p:cNvSpPr/>
          <p:nvPr/>
        </p:nvSpPr>
        <p:spPr>
          <a:xfrm>
            <a:off x="3421380" y="7078345"/>
            <a:ext cx="1112520" cy="216000"/>
          </a:xfrm>
          <a:prstGeom prst="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8CC9BB-5949-A728-EF67-29D35753330C}"/>
              </a:ext>
            </a:extLst>
          </p:cNvPr>
          <p:cNvSpPr/>
          <p:nvPr/>
        </p:nvSpPr>
        <p:spPr>
          <a:xfrm>
            <a:off x="4640580" y="7078345"/>
            <a:ext cx="1112520" cy="216000"/>
          </a:xfrm>
          <a:prstGeom prst="rect">
            <a:avLst/>
          </a:prstGeom>
          <a:solidFill>
            <a:schemeClr val="accent6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0AB406-AD99-6F9D-EF41-8370FE86BE87}"/>
              </a:ext>
            </a:extLst>
          </p:cNvPr>
          <p:cNvSpPr/>
          <p:nvPr/>
        </p:nvSpPr>
        <p:spPr>
          <a:xfrm>
            <a:off x="3534410" y="8226161"/>
            <a:ext cx="948690" cy="216000"/>
          </a:xfrm>
          <a:prstGeom prst="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D125D-2380-CC1C-7B75-08AE813642A1}"/>
              </a:ext>
            </a:extLst>
          </p:cNvPr>
          <p:cNvSpPr/>
          <p:nvPr/>
        </p:nvSpPr>
        <p:spPr>
          <a:xfrm>
            <a:off x="4685030" y="8226161"/>
            <a:ext cx="948690" cy="216000"/>
          </a:xfrm>
          <a:prstGeom prst="rect">
            <a:avLst/>
          </a:prstGeom>
          <a:solidFill>
            <a:schemeClr val="accent6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1661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72A3816-D505-5F67-907D-757C7D64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43" y="5675415"/>
            <a:ext cx="8249801" cy="3905795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Parameter</a:t>
            </a:r>
            <a:r>
              <a:rPr lang="en-US" b="0" dirty="0">
                <a:solidFill>
                  <a:schemeClr val="dk2"/>
                </a:solidFill>
              </a:rPr>
              <a:t> passing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697200" y="7775101"/>
            <a:ext cx="2590874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Passing by </a:t>
            </a:r>
            <a:r>
              <a:rPr lang="en" b="1" dirty="0"/>
              <a:t>value</a:t>
            </a:r>
            <a:r>
              <a:rPr lang="en" dirty="0"/>
              <a:t>: tipe data </a:t>
            </a:r>
            <a:r>
              <a:rPr lang="en" b="1" dirty="0"/>
              <a:t>selain array dan pointer</a:t>
            </a:r>
            <a:r>
              <a:rPr lang="en" dirty="0"/>
              <a:t>.</a:t>
            </a:r>
          </a:p>
          <a:p>
            <a:pPr marL="0" indent="0">
              <a:buNone/>
            </a:pPr>
            <a:r>
              <a:rPr lang="en" dirty="0"/>
              <a:t>Passing by value: membuat </a:t>
            </a:r>
            <a:r>
              <a:rPr lang="en" b="1" dirty="0"/>
              <a:t>salinan variabel</a:t>
            </a:r>
            <a:r>
              <a:rPr lang="en" dirty="0"/>
              <a:t>, salinan itu yang digunakan dalam prosedur/fungsi.</a:t>
            </a:r>
            <a:endParaRPr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1DAAE57-AFE3-626E-C29A-3CA0C406E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472192"/>
              </p:ext>
            </p:extLst>
          </p:nvPr>
        </p:nvGraphicFramePr>
        <p:xfrm>
          <a:off x="9510150" y="5441346"/>
          <a:ext cx="5494900" cy="414528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361050">
                  <a:extLst>
                    <a:ext uri="{9D8B030D-6E8A-4147-A177-3AD203B41FA5}">
                      <a16:colId xmlns:a16="http://schemas.microsoft.com/office/drawing/2014/main" val="2111073535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66973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Memory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Content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2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passedByValue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828465"/>
                  </a:ext>
                </a:extLst>
              </a:tr>
              <a:tr h="5047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passedByValue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bilB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2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 err="1">
                          <a:solidFill>
                            <a:schemeClr val="bg1"/>
                          </a:solidFill>
                          <a:latin typeface="+mn-lt"/>
                        </a:rPr>
                        <a:t>passedByValue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bilC</a:t>
                      </a:r>
                      <a:endParaRPr lang="en-ID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73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14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5346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28A90AD-3953-5BDE-D8C1-9F95EC992B40}"/>
              </a:ext>
            </a:extLst>
          </p:cNvPr>
          <p:cNvSpPr/>
          <p:nvPr/>
        </p:nvSpPr>
        <p:spPr>
          <a:xfrm>
            <a:off x="3421380" y="7078345"/>
            <a:ext cx="1112520" cy="216000"/>
          </a:xfrm>
          <a:prstGeom prst="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8CC9BB-5949-A728-EF67-29D35753330C}"/>
              </a:ext>
            </a:extLst>
          </p:cNvPr>
          <p:cNvSpPr/>
          <p:nvPr/>
        </p:nvSpPr>
        <p:spPr>
          <a:xfrm>
            <a:off x="4640580" y="7078345"/>
            <a:ext cx="1112520" cy="216000"/>
          </a:xfrm>
          <a:prstGeom prst="rect">
            <a:avLst/>
          </a:prstGeom>
          <a:solidFill>
            <a:schemeClr val="accent6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0AB406-AD99-6F9D-EF41-8370FE86BE87}"/>
              </a:ext>
            </a:extLst>
          </p:cNvPr>
          <p:cNvSpPr/>
          <p:nvPr/>
        </p:nvSpPr>
        <p:spPr>
          <a:xfrm>
            <a:off x="3534410" y="8226161"/>
            <a:ext cx="948690" cy="216000"/>
          </a:xfrm>
          <a:prstGeom prst="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D125D-2380-CC1C-7B75-08AE813642A1}"/>
              </a:ext>
            </a:extLst>
          </p:cNvPr>
          <p:cNvSpPr/>
          <p:nvPr/>
        </p:nvSpPr>
        <p:spPr>
          <a:xfrm>
            <a:off x="4685030" y="8226161"/>
            <a:ext cx="948690" cy="216000"/>
          </a:xfrm>
          <a:prstGeom prst="rect">
            <a:avLst/>
          </a:prstGeom>
          <a:solidFill>
            <a:schemeClr val="accent6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50F621-A652-2B3D-492D-DA2AA8FB3A73}"/>
              </a:ext>
            </a:extLst>
          </p:cNvPr>
          <p:cNvSpPr/>
          <p:nvPr/>
        </p:nvSpPr>
        <p:spPr>
          <a:xfrm>
            <a:off x="1838960" y="8449781"/>
            <a:ext cx="1003299" cy="21600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CEB650-563D-7164-0D21-69CD681CC408}"/>
                  </a:ext>
                </a:extLst>
              </p14:cNvPr>
              <p14:cNvContentPartPr/>
              <p14:nvPr/>
            </p14:nvContentPartPr>
            <p14:xfrm>
              <a:off x="2876400" y="8229600"/>
              <a:ext cx="6839640" cy="42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CEB650-563D-7164-0D21-69CD681CC4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7040" y="8220240"/>
                <a:ext cx="685836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88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72A3816-D505-5F67-907D-757C7D64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43" y="5675415"/>
            <a:ext cx="8249801" cy="3905795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Parameter</a:t>
            </a:r>
            <a:r>
              <a:rPr lang="en-US" b="0" dirty="0">
                <a:solidFill>
                  <a:schemeClr val="dk2"/>
                </a:solidFill>
              </a:rPr>
              <a:t> passing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697200" y="7775101"/>
            <a:ext cx="2590874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Passing by </a:t>
            </a:r>
            <a:r>
              <a:rPr lang="en" b="1" dirty="0"/>
              <a:t>value</a:t>
            </a:r>
            <a:r>
              <a:rPr lang="en" dirty="0"/>
              <a:t>: tipe data </a:t>
            </a:r>
            <a:r>
              <a:rPr lang="en" b="1" dirty="0"/>
              <a:t>selain array dan pointer</a:t>
            </a:r>
            <a:r>
              <a:rPr lang="en" dirty="0"/>
              <a:t>.</a:t>
            </a:r>
          </a:p>
          <a:p>
            <a:pPr marL="0" indent="0">
              <a:buNone/>
            </a:pPr>
            <a:r>
              <a:rPr lang="en" dirty="0"/>
              <a:t>Passing by value: membuat </a:t>
            </a:r>
            <a:r>
              <a:rPr lang="en" b="1" dirty="0"/>
              <a:t>salinan variabel</a:t>
            </a:r>
            <a:r>
              <a:rPr lang="en" dirty="0"/>
              <a:t>, salinan itu yang digunakan dalam prosedur/fungsi.</a:t>
            </a:r>
            <a:endParaRPr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A90AD-3953-5BDE-D8C1-9F95EC992B40}"/>
              </a:ext>
            </a:extLst>
          </p:cNvPr>
          <p:cNvSpPr/>
          <p:nvPr/>
        </p:nvSpPr>
        <p:spPr>
          <a:xfrm>
            <a:off x="1856104" y="8664506"/>
            <a:ext cx="2169796" cy="216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F5EC4C7C-D902-1CB8-E45B-948196FEC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40787"/>
              </p:ext>
            </p:extLst>
          </p:nvPr>
        </p:nvGraphicFramePr>
        <p:xfrm>
          <a:off x="9510150" y="5441346"/>
          <a:ext cx="5494900" cy="414528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361050">
                  <a:extLst>
                    <a:ext uri="{9D8B030D-6E8A-4147-A177-3AD203B41FA5}">
                      <a16:colId xmlns:a16="http://schemas.microsoft.com/office/drawing/2014/main" val="2111073535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66973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Memory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Content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2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passedByValue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828465"/>
                  </a:ext>
                </a:extLst>
              </a:tr>
              <a:tr h="5047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passedByValue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bilB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2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 err="1">
                          <a:solidFill>
                            <a:schemeClr val="bg1"/>
                          </a:solidFill>
                          <a:latin typeface="+mn-lt"/>
                        </a:rPr>
                        <a:t>passedByValue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bilC</a:t>
                      </a: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en-US" sz="28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15</a:t>
                      </a:r>
                      <a:endParaRPr lang="en-ID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73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14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5346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A2E1CF9-6E8B-D554-90F3-24C3FB394784}"/>
              </a:ext>
            </a:extLst>
          </p:cNvPr>
          <p:cNvSpPr/>
          <p:nvPr/>
        </p:nvSpPr>
        <p:spPr>
          <a:xfrm>
            <a:off x="9510150" y="6999953"/>
            <a:ext cx="5486400" cy="5257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58B69E-40DD-552A-9E22-A2C6ACFA548D}"/>
              </a:ext>
            </a:extLst>
          </p:cNvPr>
          <p:cNvSpPr/>
          <p:nvPr/>
        </p:nvSpPr>
        <p:spPr>
          <a:xfrm>
            <a:off x="9504136" y="8048111"/>
            <a:ext cx="5486400" cy="52578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3130F7-AD9E-6CDF-E7A8-B03A3D78A41B}"/>
              </a:ext>
            </a:extLst>
          </p:cNvPr>
          <p:cNvSpPr/>
          <p:nvPr/>
        </p:nvSpPr>
        <p:spPr>
          <a:xfrm>
            <a:off x="9504136" y="7517615"/>
            <a:ext cx="5486400" cy="5257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9FD023-E276-4E8C-435D-6D6C775F468A}"/>
                  </a:ext>
                </a:extLst>
              </p14:cNvPr>
              <p14:cNvContentPartPr/>
              <p14:nvPr/>
            </p14:nvContentPartPr>
            <p14:xfrm>
              <a:off x="13868280" y="7934400"/>
              <a:ext cx="552960" cy="55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9FD023-E276-4E8C-435D-6D6C775F46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58920" y="7925040"/>
                <a:ext cx="571680" cy="5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509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72A3816-D505-5F67-907D-757C7D64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43" y="5675415"/>
            <a:ext cx="8249801" cy="3905795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Parameter</a:t>
            </a:r>
            <a:r>
              <a:rPr lang="en-US" b="0" dirty="0">
                <a:solidFill>
                  <a:schemeClr val="dk2"/>
                </a:solidFill>
              </a:rPr>
              <a:t> passing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697200" y="7775101"/>
            <a:ext cx="2590874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Passing by </a:t>
            </a:r>
            <a:r>
              <a:rPr lang="en" b="1" dirty="0"/>
              <a:t>value</a:t>
            </a:r>
            <a:r>
              <a:rPr lang="en" dirty="0"/>
              <a:t>: tipe data </a:t>
            </a:r>
            <a:r>
              <a:rPr lang="en" b="1" dirty="0"/>
              <a:t>selain array dan pointer</a:t>
            </a:r>
            <a:r>
              <a:rPr lang="en" dirty="0"/>
              <a:t>.</a:t>
            </a:r>
          </a:p>
          <a:p>
            <a:pPr marL="0" indent="0">
              <a:buNone/>
            </a:pPr>
            <a:r>
              <a:rPr lang="en" dirty="0"/>
              <a:t>Passing by value: membuat </a:t>
            </a:r>
            <a:r>
              <a:rPr lang="en" b="1" dirty="0"/>
              <a:t>salinan variabel</a:t>
            </a:r>
            <a:r>
              <a:rPr lang="en" dirty="0"/>
              <a:t>, salinan itu yang digunakan dalam prosedur/fungsi.</a:t>
            </a:r>
            <a:endParaRPr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A90AD-3953-5BDE-D8C1-9F95EC992B40}"/>
              </a:ext>
            </a:extLst>
          </p:cNvPr>
          <p:cNvSpPr/>
          <p:nvPr/>
        </p:nvSpPr>
        <p:spPr>
          <a:xfrm>
            <a:off x="1856104" y="8886756"/>
            <a:ext cx="1356996" cy="216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F5EC4C7C-D902-1CB8-E45B-948196FEC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05830"/>
              </p:ext>
            </p:extLst>
          </p:nvPr>
        </p:nvGraphicFramePr>
        <p:xfrm>
          <a:off x="9510150" y="5441346"/>
          <a:ext cx="5494900" cy="414528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361050">
                  <a:extLst>
                    <a:ext uri="{9D8B030D-6E8A-4147-A177-3AD203B41FA5}">
                      <a16:colId xmlns:a16="http://schemas.microsoft.com/office/drawing/2014/main" val="2111073535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66973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Memory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Content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2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passedByValue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828465"/>
                  </a:ext>
                </a:extLst>
              </a:tr>
              <a:tr h="5047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passedByValue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bilB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2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 err="1">
                          <a:solidFill>
                            <a:schemeClr val="bg1"/>
                          </a:solidFill>
                          <a:latin typeface="+mn-lt"/>
                        </a:rPr>
                        <a:t>passedByValue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bilC</a:t>
                      </a: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en-US" sz="28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15</a:t>
                      </a:r>
                      <a:endParaRPr lang="en-ID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73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14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5346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8B7538A-0291-3335-8B54-5506AAA04DE3}"/>
              </a:ext>
            </a:extLst>
          </p:cNvPr>
          <p:cNvSpPr/>
          <p:nvPr/>
        </p:nvSpPr>
        <p:spPr>
          <a:xfrm>
            <a:off x="9510150" y="8018366"/>
            <a:ext cx="5486400" cy="5257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CF775-B021-DFF5-9ACA-73916C66D95C}"/>
              </a:ext>
            </a:extLst>
          </p:cNvPr>
          <p:cNvSpPr/>
          <p:nvPr/>
        </p:nvSpPr>
        <p:spPr>
          <a:xfrm>
            <a:off x="9510150" y="6999953"/>
            <a:ext cx="5486400" cy="52578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F46F0E-50F3-B7A0-ED19-9B55B8937875}"/>
                  </a:ext>
                </a:extLst>
              </p14:cNvPr>
              <p14:cNvContentPartPr/>
              <p14:nvPr/>
            </p14:nvContentPartPr>
            <p14:xfrm>
              <a:off x="1276200" y="7381800"/>
              <a:ext cx="13402080" cy="218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F46F0E-50F3-B7A0-ED19-9B55B89378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6840" y="7372440"/>
                <a:ext cx="13420800" cy="22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914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2556000" y="684000"/>
            <a:ext cx="13176000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" dirty="0"/>
              <a:t>WHAT WE’LL BE REVIEWING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4379600" y="3696698"/>
            <a:ext cx="4327800" cy="481800"/>
          </a:xfrm>
          <a:prstGeom prst="rect">
            <a:avLst/>
          </a:prstGeom>
        </p:spPr>
        <p:txBody>
          <a:bodyPr spcFirstLastPara="1" wrap="square" lIns="182850" tIns="0" rIns="182850" bIns="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4379602" y="4324650"/>
            <a:ext cx="4327800" cy="853200"/>
          </a:xfrm>
          <a:prstGeom prst="rect">
            <a:avLst/>
          </a:prstGeom>
        </p:spPr>
        <p:txBody>
          <a:bodyPr spcFirstLastPara="1" wrap="square" lIns="182850" tIns="0" rIns="182850" bIns="0" anchor="t" anchorCtr="0">
            <a:noAutofit/>
          </a:bodyPr>
          <a:lstStyle/>
          <a:p>
            <a:pPr marL="0" indent="0"/>
            <a:r>
              <a:rPr lang="en" dirty="0"/>
              <a:t>Prosedur</a:t>
            </a: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9623350" y="3696802"/>
            <a:ext cx="4327800" cy="481800"/>
          </a:xfrm>
          <a:prstGeom prst="rect">
            <a:avLst/>
          </a:prstGeom>
        </p:spPr>
        <p:txBody>
          <a:bodyPr spcFirstLastPara="1" wrap="square" lIns="182850" tIns="0" rIns="182850" bIns="0" anchor="b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9623350" y="4327062"/>
            <a:ext cx="4327800" cy="853200"/>
          </a:xfrm>
          <a:prstGeom prst="rect">
            <a:avLst/>
          </a:prstGeom>
        </p:spPr>
        <p:txBody>
          <a:bodyPr spcFirstLastPara="1" wrap="square" lIns="182850" tIns="0" rIns="182850" bIns="0" anchor="t" anchorCtr="0">
            <a:noAutofit/>
          </a:bodyPr>
          <a:lstStyle/>
          <a:p>
            <a:pPr marL="0" indent="0"/>
            <a:r>
              <a:rPr lang="en" dirty="0"/>
              <a:t>Array</a:t>
            </a:r>
            <a:endParaRPr dirty="0"/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4379600" y="6516572"/>
            <a:ext cx="4327800" cy="481800"/>
          </a:xfrm>
          <a:prstGeom prst="rect">
            <a:avLst/>
          </a:prstGeom>
        </p:spPr>
        <p:txBody>
          <a:bodyPr spcFirstLastPara="1" wrap="square" lIns="182850" tIns="0" rIns="182850" bIns="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4379602" y="7144524"/>
            <a:ext cx="4327800" cy="853200"/>
          </a:xfrm>
          <a:prstGeom prst="rect">
            <a:avLst/>
          </a:prstGeom>
        </p:spPr>
        <p:txBody>
          <a:bodyPr spcFirstLastPara="1" wrap="square" lIns="182850" tIns="0" rIns="182850" bIns="0" anchor="t" anchorCtr="0">
            <a:noAutofit/>
          </a:bodyPr>
          <a:lstStyle/>
          <a:p>
            <a:pPr marL="0" indent="0"/>
            <a:r>
              <a:rPr lang="en-US" dirty="0" err="1"/>
              <a:t>Fungsi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9623350" y="6516676"/>
            <a:ext cx="4327800" cy="481800"/>
          </a:xfrm>
          <a:prstGeom prst="rect">
            <a:avLst/>
          </a:prstGeom>
        </p:spPr>
        <p:txBody>
          <a:bodyPr spcFirstLastPara="1" wrap="square" lIns="182850" tIns="0" rIns="182850" bIns="0" anchor="b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9623350" y="7146936"/>
            <a:ext cx="4327800" cy="853200"/>
          </a:xfrm>
          <a:prstGeom prst="rect">
            <a:avLst/>
          </a:prstGeom>
        </p:spPr>
        <p:txBody>
          <a:bodyPr spcFirstLastPara="1" wrap="square" lIns="182850" tIns="0" rIns="182850" bIns="0" anchor="t" anchorCtr="0">
            <a:noAutofit/>
          </a:bodyPr>
          <a:lstStyle/>
          <a:p>
            <a:pPr marL="0" indent="0"/>
            <a:r>
              <a:rPr lang="en-US" dirty="0"/>
              <a:t>Record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72A3816-D505-5F67-907D-757C7D64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43" y="5675415"/>
            <a:ext cx="8249801" cy="3905795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Parameter</a:t>
            </a:r>
            <a:r>
              <a:rPr lang="en-US" b="0" dirty="0">
                <a:solidFill>
                  <a:schemeClr val="dk2"/>
                </a:solidFill>
              </a:rPr>
              <a:t> passing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697200" y="7775101"/>
            <a:ext cx="2590874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Passing by </a:t>
            </a:r>
            <a:r>
              <a:rPr lang="en" b="1" dirty="0"/>
              <a:t>value</a:t>
            </a:r>
            <a:r>
              <a:rPr lang="en" dirty="0"/>
              <a:t>: tipe data </a:t>
            </a:r>
            <a:r>
              <a:rPr lang="en" b="1" dirty="0"/>
              <a:t>selain array dan pointer</a:t>
            </a:r>
            <a:r>
              <a:rPr lang="en" dirty="0"/>
              <a:t>.</a:t>
            </a:r>
          </a:p>
          <a:p>
            <a:pPr marL="0" indent="0">
              <a:buNone/>
            </a:pPr>
            <a:r>
              <a:rPr lang="en" dirty="0"/>
              <a:t>Passing by value: membuat </a:t>
            </a:r>
            <a:r>
              <a:rPr lang="en" b="1" dirty="0"/>
              <a:t>salinan variabel</a:t>
            </a:r>
            <a:r>
              <a:rPr lang="en" dirty="0"/>
              <a:t>, salinan itu yang digunakan dalam prosedur/fungsi.</a:t>
            </a:r>
            <a:endParaRPr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A90AD-3953-5BDE-D8C1-9F95EC992B40}"/>
              </a:ext>
            </a:extLst>
          </p:cNvPr>
          <p:cNvSpPr/>
          <p:nvPr/>
        </p:nvSpPr>
        <p:spPr>
          <a:xfrm>
            <a:off x="1856104" y="7297986"/>
            <a:ext cx="7135496" cy="216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F5EC4C7C-D902-1CB8-E45B-948196FEC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49475"/>
              </p:ext>
            </p:extLst>
          </p:nvPr>
        </p:nvGraphicFramePr>
        <p:xfrm>
          <a:off x="9510150" y="5441346"/>
          <a:ext cx="5494900" cy="414528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361050">
                  <a:extLst>
                    <a:ext uri="{9D8B030D-6E8A-4147-A177-3AD203B41FA5}">
                      <a16:colId xmlns:a16="http://schemas.microsoft.com/office/drawing/2014/main" val="2111073535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66973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Memory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Content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2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828465"/>
                  </a:ext>
                </a:extLst>
              </a:tr>
              <a:tr h="5047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72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73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14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5346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9D9E5DA-2B61-7B9F-0D81-435B39408D7F}"/>
              </a:ext>
            </a:extLst>
          </p:cNvPr>
          <p:cNvSpPr txBox="1"/>
          <p:nvPr/>
        </p:nvSpPr>
        <p:spPr>
          <a:xfrm>
            <a:off x="1346200" y="9695510"/>
            <a:ext cx="13658849" cy="46166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Bilangan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A: 10,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bilangan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B: 5</a:t>
            </a:r>
            <a:endParaRPr lang="en-ID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2C0B3A-2A87-8D5A-18E2-F92D6AA01168}"/>
                  </a:ext>
                </a:extLst>
              </p14:cNvPr>
              <p14:cNvContentPartPr/>
              <p14:nvPr/>
            </p14:nvContentPartPr>
            <p14:xfrm>
              <a:off x="9963000" y="6381720"/>
              <a:ext cx="3972600" cy="2238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2C0B3A-2A87-8D5A-18E2-F92D6AA011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53640" y="6372360"/>
                <a:ext cx="3991320" cy="22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897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72A3816-D505-5F67-907D-757C7D64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4215" y="5675415"/>
            <a:ext cx="8213657" cy="3905795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Parameter</a:t>
            </a:r>
            <a:r>
              <a:rPr lang="en-US" b="0" dirty="0">
                <a:solidFill>
                  <a:schemeClr val="dk2"/>
                </a:solidFill>
              </a:rPr>
              <a:t> passing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697200" y="7775101"/>
            <a:ext cx="2590874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Passing by </a:t>
            </a:r>
            <a:r>
              <a:rPr lang="en" b="1" dirty="0"/>
              <a:t>reference</a:t>
            </a:r>
            <a:r>
              <a:rPr lang="en" dirty="0"/>
              <a:t>: </a:t>
            </a:r>
            <a:r>
              <a:rPr lang="en" b="1" dirty="0"/>
              <a:t>array dan pointer</a:t>
            </a:r>
            <a:r>
              <a:rPr lang="en" dirty="0"/>
              <a:t>.</a:t>
            </a:r>
          </a:p>
          <a:p>
            <a:pPr marL="0" indent="0">
              <a:buNone/>
            </a:pPr>
            <a:r>
              <a:rPr lang="en" dirty="0"/>
              <a:t>Passing by reference: tidak membuat </a:t>
            </a:r>
            <a:r>
              <a:rPr lang="en" b="1" dirty="0"/>
              <a:t>salinan variabel</a:t>
            </a:r>
            <a:r>
              <a:rPr lang="en" dirty="0"/>
              <a:t>, variabel yang asli yang digunakan dalam prosedur/fungsi.</a:t>
            </a:r>
            <a:endParaRPr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1DAAE57-AFE3-626E-C29A-3CA0C406EECD}"/>
              </a:ext>
            </a:extLst>
          </p:cNvPr>
          <p:cNvGraphicFramePr>
            <a:graphicFrameLocks noGrp="1"/>
          </p:cNvGraphicFramePr>
          <p:nvPr/>
        </p:nvGraphicFramePr>
        <p:xfrm>
          <a:off x="9510150" y="5441346"/>
          <a:ext cx="5494900" cy="414528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361050">
                  <a:extLst>
                    <a:ext uri="{9D8B030D-6E8A-4147-A177-3AD203B41FA5}">
                      <a16:colId xmlns:a16="http://schemas.microsoft.com/office/drawing/2014/main" val="2111073535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66973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Memory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Content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2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naheim"/>
                          <a:cs typeface="Arial"/>
                          <a:sym typeface="Arial"/>
                        </a:rPr>
                        <a:t>…</a:t>
                      </a:r>
                      <a:endParaRPr kumimoji="0" lang="en-ID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Anaheim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82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naheim"/>
                          <a:cs typeface="Arial"/>
                          <a:sym typeface="Arial"/>
                        </a:rPr>
                        <a:t>…</a:t>
                      </a:r>
                      <a:endParaRPr kumimoji="0" lang="en-ID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Anaheim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72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73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14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5346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28A90AD-3953-5BDE-D8C1-9F95EC992B40}"/>
              </a:ext>
            </a:extLst>
          </p:cNvPr>
          <p:cNvSpPr/>
          <p:nvPr/>
        </p:nvSpPr>
        <p:spPr>
          <a:xfrm>
            <a:off x="1856104" y="6384925"/>
            <a:ext cx="2290445" cy="216000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50B3EA-2D18-45C0-A95A-726C9CC8307D}"/>
              </a:ext>
            </a:extLst>
          </p:cNvPr>
          <p:cNvSpPr/>
          <p:nvPr/>
        </p:nvSpPr>
        <p:spPr>
          <a:xfrm>
            <a:off x="1856104" y="6631940"/>
            <a:ext cx="2290445" cy="21600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8AAE89F-B02C-7CB3-1EEF-43B20F1271F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146549" y="6220582"/>
            <a:ext cx="5363601" cy="27234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152AA82-A36C-0015-7ACF-53C1ACBE3F0F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146549" y="6739940"/>
            <a:ext cx="5363601" cy="1270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A12B09-2B59-3DA6-58F7-9561534D9D25}"/>
                  </a:ext>
                </a:extLst>
              </p14:cNvPr>
              <p14:cNvContentPartPr/>
              <p14:nvPr/>
            </p14:nvContentPartPr>
            <p14:xfrm>
              <a:off x="3828960" y="5600880"/>
              <a:ext cx="914760" cy="286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A12B09-2B59-3DA6-58F7-9561534D9D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9600" y="5591520"/>
                <a:ext cx="933480" cy="28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4829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72A3816-D505-5F67-907D-757C7D64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4215" y="5675415"/>
            <a:ext cx="8213657" cy="3905795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Parameter</a:t>
            </a:r>
            <a:r>
              <a:rPr lang="en-US" b="0" dirty="0">
                <a:solidFill>
                  <a:schemeClr val="dk2"/>
                </a:solidFill>
              </a:rPr>
              <a:t> passing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697200" y="7775101"/>
            <a:ext cx="2590874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-ID" dirty="0"/>
              <a:t>Passing by </a:t>
            </a:r>
            <a:r>
              <a:rPr lang="en-ID" b="1" dirty="0"/>
              <a:t>reference</a:t>
            </a:r>
            <a:r>
              <a:rPr lang="en-ID" dirty="0"/>
              <a:t>: </a:t>
            </a:r>
            <a:r>
              <a:rPr lang="en-ID" b="1" dirty="0"/>
              <a:t>array dan pointer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Passing by reference: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b="1" dirty="0" err="1"/>
              <a:t>salinan</a:t>
            </a:r>
            <a:r>
              <a:rPr lang="en-ID" b="1" dirty="0"/>
              <a:t> </a:t>
            </a:r>
            <a:r>
              <a:rPr lang="en-ID" b="1" dirty="0" err="1"/>
              <a:t>variabel</a:t>
            </a:r>
            <a:r>
              <a:rPr lang="en-ID" dirty="0"/>
              <a:t>,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asli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prosedur</a:t>
            </a:r>
            <a:r>
              <a:rPr lang="en-ID" dirty="0"/>
              <a:t>/</a:t>
            </a:r>
            <a:r>
              <a:rPr lang="en-ID" dirty="0" err="1"/>
              <a:t>fungsi</a:t>
            </a:r>
            <a:r>
              <a:rPr lang="en-ID" dirty="0"/>
              <a:t>.</a:t>
            </a:r>
            <a:endParaRPr lang="en-ID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A90AD-3953-5BDE-D8C1-9F95EC992B40}"/>
              </a:ext>
            </a:extLst>
          </p:cNvPr>
          <p:cNvSpPr/>
          <p:nvPr/>
        </p:nvSpPr>
        <p:spPr>
          <a:xfrm>
            <a:off x="3886200" y="7078345"/>
            <a:ext cx="1229360" cy="216000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8CC9BB-5949-A728-EF67-29D35753330C}"/>
              </a:ext>
            </a:extLst>
          </p:cNvPr>
          <p:cNvSpPr/>
          <p:nvPr/>
        </p:nvSpPr>
        <p:spPr>
          <a:xfrm>
            <a:off x="5222240" y="7078345"/>
            <a:ext cx="1112520" cy="216000"/>
          </a:xfrm>
          <a:prstGeom prst="rect">
            <a:avLst/>
          </a:prstGeom>
          <a:solidFill>
            <a:schemeClr val="accent6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0AB406-AD99-6F9D-EF41-8370FE86BE87}"/>
              </a:ext>
            </a:extLst>
          </p:cNvPr>
          <p:cNvSpPr/>
          <p:nvPr/>
        </p:nvSpPr>
        <p:spPr>
          <a:xfrm>
            <a:off x="4013200" y="8226161"/>
            <a:ext cx="1102360" cy="216000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D125D-2380-CC1C-7B75-08AE813642A1}"/>
              </a:ext>
            </a:extLst>
          </p:cNvPr>
          <p:cNvSpPr/>
          <p:nvPr/>
        </p:nvSpPr>
        <p:spPr>
          <a:xfrm>
            <a:off x="5317490" y="8226161"/>
            <a:ext cx="948690" cy="216000"/>
          </a:xfrm>
          <a:prstGeom prst="rect">
            <a:avLst/>
          </a:prstGeom>
          <a:solidFill>
            <a:schemeClr val="accent6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C26023F4-0C06-2398-6125-9E510E5E2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88503"/>
              </p:ext>
            </p:extLst>
          </p:nvPr>
        </p:nvGraphicFramePr>
        <p:xfrm>
          <a:off x="9510150" y="5441346"/>
          <a:ext cx="5494900" cy="414528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361050">
                  <a:extLst>
                    <a:ext uri="{9D8B030D-6E8A-4147-A177-3AD203B41FA5}">
                      <a16:colId xmlns:a16="http://schemas.microsoft.com/office/drawing/2014/main" val="2111073535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66973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Memory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Content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2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passedByRef</a:t>
                      </a: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bilB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2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73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74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14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53464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4433EB-DD59-0B8A-0E16-FAFBF2B0C147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7563997" y="5292848"/>
            <a:ext cx="160654" cy="3731649"/>
          </a:xfrm>
          <a:prstGeom prst="bentConnector4">
            <a:avLst>
              <a:gd name="adj1" fmla="val -142293"/>
              <a:gd name="adj2" fmla="val 5745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A4FCDD6-F351-AB89-2D24-39D4268F5033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6568318" y="4136513"/>
            <a:ext cx="874394" cy="500927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7DE5F9-6931-F8D9-17F0-CAAE20369BD6}"/>
                  </a:ext>
                </a:extLst>
              </p14:cNvPr>
              <p14:cNvContentPartPr/>
              <p14:nvPr/>
            </p14:nvContentPartPr>
            <p14:xfrm>
              <a:off x="2324160" y="5962680"/>
              <a:ext cx="8144280" cy="2229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7DE5F9-6931-F8D9-17F0-CAAE20369B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4800" y="5953320"/>
                <a:ext cx="8163000" cy="22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62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72A3816-D505-5F67-907D-757C7D64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4215" y="5675415"/>
            <a:ext cx="8213657" cy="3905795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Parameter</a:t>
            </a:r>
            <a:r>
              <a:rPr lang="en-US" b="0" dirty="0">
                <a:solidFill>
                  <a:schemeClr val="dk2"/>
                </a:solidFill>
              </a:rPr>
              <a:t> passing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697200" y="7775101"/>
            <a:ext cx="2590874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-ID" dirty="0"/>
              <a:t>Passing by </a:t>
            </a:r>
            <a:r>
              <a:rPr lang="en-ID" b="1" dirty="0"/>
              <a:t>reference</a:t>
            </a:r>
            <a:r>
              <a:rPr lang="en-ID" dirty="0"/>
              <a:t>: </a:t>
            </a:r>
            <a:r>
              <a:rPr lang="en-ID" b="1" dirty="0"/>
              <a:t>array dan pointer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Passing by reference: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b="1" dirty="0" err="1"/>
              <a:t>salinan</a:t>
            </a:r>
            <a:r>
              <a:rPr lang="en-ID" b="1" dirty="0"/>
              <a:t> </a:t>
            </a:r>
            <a:r>
              <a:rPr lang="en-ID" b="1" dirty="0" err="1"/>
              <a:t>variabel</a:t>
            </a:r>
            <a:r>
              <a:rPr lang="en-ID" dirty="0"/>
              <a:t>,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asli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prosedur</a:t>
            </a:r>
            <a:r>
              <a:rPr lang="en-ID" dirty="0"/>
              <a:t>/</a:t>
            </a:r>
            <a:r>
              <a:rPr lang="en-ID" dirty="0" err="1"/>
              <a:t>fungsi</a:t>
            </a:r>
            <a:r>
              <a:rPr lang="en-ID" dirty="0"/>
              <a:t>.</a:t>
            </a:r>
            <a:endParaRPr lang="en-ID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50F621-A652-2B3D-492D-DA2AA8FB3A73}"/>
              </a:ext>
            </a:extLst>
          </p:cNvPr>
          <p:cNvSpPr/>
          <p:nvPr/>
        </p:nvSpPr>
        <p:spPr>
          <a:xfrm>
            <a:off x="1838960" y="8449781"/>
            <a:ext cx="1003299" cy="21600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E2E2B293-C7EA-0CE4-040D-6387696E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08842"/>
              </p:ext>
            </p:extLst>
          </p:nvPr>
        </p:nvGraphicFramePr>
        <p:xfrm>
          <a:off x="9510150" y="5441346"/>
          <a:ext cx="5494900" cy="414528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361050">
                  <a:extLst>
                    <a:ext uri="{9D8B030D-6E8A-4147-A177-3AD203B41FA5}">
                      <a16:colId xmlns:a16="http://schemas.microsoft.com/office/drawing/2014/main" val="2111073535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66973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Memory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Content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2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passedByRef</a:t>
                      </a: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bilB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2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passedByRef</a:t>
                      </a: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bilC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73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74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14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53464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ED5443BE-CC0D-89FE-609A-13422CA16ADD}"/>
              </a:ext>
            </a:extLst>
          </p:cNvPr>
          <p:cNvSpPr/>
          <p:nvPr/>
        </p:nvSpPr>
        <p:spPr>
          <a:xfrm>
            <a:off x="3886200" y="7078345"/>
            <a:ext cx="1229360" cy="216000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F87AF7-7DC3-EF0C-D899-8E758806F1DC}"/>
              </a:ext>
            </a:extLst>
          </p:cNvPr>
          <p:cNvSpPr/>
          <p:nvPr/>
        </p:nvSpPr>
        <p:spPr>
          <a:xfrm>
            <a:off x="5222240" y="7078345"/>
            <a:ext cx="1112520" cy="216000"/>
          </a:xfrm>
          <a:prstGeom prst="rect">
            <a:avLst/>
          </a:prstGeom>
          <a:solidFill>
            <a:schemeClr val="accent6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6A76D0-DC56-69D2-62D8-CFE76D244EB9}"/>
              </a:ext>
            </a:extLst>
          </p:cNvPr>
          <p:cNvSpPr/>
          <p:nvPr/>
        </p:nvSpPr>
        <p:spPr>
          <a:xfrm>
            <a:off x="4013200" y="8226161"/>
            <a:ext cx="1102360" cy="216000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F6F14-E41B-1378-D293-C1025B53CC9B}"/>
              </a:ext>
            </a:extLst>
          </p:cNvPr>
          <p:cNvSpPr/>
          <p:nvPr/>
        </p:nvSpPr>
        <p:spPr>
          <a:xfrm>
            <a:off x="5317490" y="8226161"/>
            <a:ext cx="948690" cy="216000"/>
          </a:xfrm>
          <a:prstGeom prst="rect">
            <a:avLst/>
          </a:prstGeom>
          <a:solidFill>
            <a:schemeClr val="accent6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1462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72A3816-D505-5F67-907D-757C7D64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4215" y="5675415"/>
            <a:ext cx="8213657" cy="3905795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Parameter</a:t>
            </a:r>
            <a:r>
              <a:rPr lang="en-US" b="0" dirty="0">
                <a:solidFill>
                  <a:schemeClr val="dk2"/>
                </a:solidFill>
              </a:rPr>
              <a:t> passing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697200" y="7775101"/>
            <a:ext cx="2590874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-ID" dirty="0"/>
              <a:t>Passing by </a:t>
            </a:r>
            <a:r>
              <a:rPr lang="en-ID" b="1" dirty="0"/>
              <a:t>reference</a:t>
            </a:r>
            <a:r>
              <a:rPr lang="en-ID" dirty="0"/>
              <a:t>: </a:t>
            </a:r>
            <a:r>
              <a:rPr lang="en-ID" b="1" dirty="0"/>
              <a:t>array dan pointer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Passing by reference: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b="1" dirty="0" err="1"/>
              <a:t>salinan</a:t>
            </a:r>
            <a:r>
              <a:rPr lang="en-ID" b="1" dirty="0"/>
              <a:t> </a:t>
            </a:r>
            <a:r>
              <a:rPr lang="en-ID" b="1" dirty="0" err="1"/>
              <a:t>variabel</a:t>
            </a:r>
            <a:r>
              <a:rPr lang="en-ID" dirty="0"/>
              <a:t>,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asli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prosedur</a:t>
            </a:r>
            <a:r>
              <a:rPr lang="en-ID" dirty="0"/>
              <a:t>/</a:t>
            </a:r>
            <a:r>
              <a:rPr lang="en-ID" dirty="0" err="1"/>
              <a:t>fungsi</a:t>
            </a:r>
            <a:r>
              <a:rPr lang="en-ID" dirty="0"/>
              <a:t>.</a:t>
            </a:r>
            <a:endParaRPr lang="en-ID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A90AD-3953-5BDE-D8C1-9F95EC992B40}"/>
              </a:ext>
            </a:extLst>
          </p:cNvPr>
          <p:cNvSpPr/>
          <p:nvPr/>
        </p:nvSpPr>
        <p:spPr>
          <a:xfrm>
            <a:off x="1856104" y="8664506"/>
            <a:ext cx="2169796" cy="216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F5EC4C7C-D902-1CB8-E45B-948196FEC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48472"/>
              </p:ext>
            </p:extLst>
          </p:nvPr>
        </p:nvGraphicFramePr>
        <p:xfrm>
          <a:off x="9510150" y="5441346"/>
          <a:ext cx="5494900" cy="414528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361050">
                  <a:extLst>
                    <a:ext uri="{9D8B030D-6E8A-4147-A177-3AD203B41FA5}">
                      <a16:colId xmlns:a16="http://schemas.microsoft.com/office/drawing/2014/main" val="2111073535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66973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Memory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Content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2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passedByRef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…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828465"/>
                  </a:ext>
                </a:extLst>
              </a:tr>
              <a:tr h="5047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 err="1">
                          <a:solidFill>
                            <a:schemeClr val="bg1"/>
                          </a:solidFill>
                          <a:latin typeface="+mn-lt"/>
                        </a:rPr>
                        <a:t>passedByRef</a:t>
                      </a:r>
                      <a:r>
                        <a:rPr lang="en-US" i="0" dirty="0">
                          <a:solidFill>
                            <a:schemeClr val="bg1"/>
                          </a:solidFill>
                          <a:latin typeface="+mn-lt"/>
                        </a:rPr>
                        <a:t>…</a:t>
                      </a: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bilC</a:t>
                      </a: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en-US" sz="28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15</a:t>
                      </a:r>
                      <a:endParaRPr lang="en-ID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2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73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14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5346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9F61301-2DD5-FDCA-1693-F1E33154E981}"/>
              </a:ext>
            </a:extLst>
          </p:cNvPr>
          <p:cNvSpPr/>
          <p:nvPr/>
        </p:nvSpPr>
        <p:spPr>
          <a:xfrm>
            <a:off x="9517380" y="5951220"/>
            <a:ext cx="5486400" cy="5257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6425D-6B4F-7C0A-6DF5-8E879F46697D}"/>
              </a:ext>
            </a:extLst>
          </p:cNvPr>
          <p:cNvSpPr/>
          <p:nvPr/>
        </p:nvSpPr>
        <p:spPr>
          <a:xfrm>
            <a:off x="9510150" y="6985439"/>
            <a:ext cx="5486400" cy="5257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3A7A2-5F24-D52C-4B50-136121F19992}"/>
              </a:ext>
            </a:extLst>
          </p:cNvPr>
          <p:cNvSpPr/>
          <p:nvPr/>
        </p:nvSpPr>
        <p:spPr>
          <a:xfrm>
            <a:off x="9501650" y="7513986"/>
            <a:ext cx="5486400" cy="52578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8762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72A3816-D505-5F67-907D-757C7D64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4215" y="5675415"/>
            <a:ext cx="8213657" cy="3905795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Parameter</a:t>
            </a:r>
            <a:r>
              <a:rPr lang="en-US" b="0" dirty="0">
                <a:solidFill>
                  <a:schemeClr val="dk2"/>
                </a:solidFill>
              </a:rPr>
              <a:t> passing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697200" y="7775101"/>
            <a:ext cx="2590874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-ID" dirty="0"/>
              <a:t>Passing by </a:t>
            </a:r>
            <a:r>
              <a:rPr lang="en-ID" b="1" dirty="0"/>
              <a:t>reference</a:t>
            </a:r>
            <a:r>
              <a:rPr lang="en-ID" dirty="0"/>
              <a:t>: </a:t>
            </a:r>
            <a:r>
              <a:rPr lang="en-ID" b="1" dirty="0"/>
              <a:t>array dan pointer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Passing by reference: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b="1" dirty="0" err="1"/>
              <a:t>salinan</a:t>
            </a:r>
            <a:r>
              <a:rPr lang="en-ID" b="1" dirty="0"/>
              <a:t> </a:t>
            </a:r>
            <a:r>
              <a:rPr lang="en-ID" b="1" dirty="0" err="1"/>
              <a:t>variabel</a:t>
            </a:r>
            <a:r>
              <a:rPr lang="en-ID" dirty="0"/>
              <a:t>,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asli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prosedur</a:t>
            </a:r>
            <a:r>
              <a:rPr lang="en-ID" dirty="0"/>
              <a:t>/</a:t>
            </a:r>
            <a:r>
              <a:rPr lang="en-ID" dirty="0" err="1"/>
              <a:t>fungsi</a:t>
            </a:r>
            <a:r>
              <a:rPr lang="en-ID" dirty="0"/>
              <a:t>.</a:t>
            </a:r>
            <a:endParaRPr lang="en-ID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A90AD-3953-5BDE-D8C1-9F95EC992B40}"/>
              </a:ext>
            </a:extLst>
          </p:cNvPr>
          <p:cNvSpPr/>
          <p:nvPr/>
        </p:nvSpPr>
        <p:spPr>
          <a:xfrm>
            <a:off x="1856104" y="8886756"/>
            <a:ext cx="1426846" cy="216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9A844CB9-5ABC-5527-918B-D48D4DF3B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6665"/>
              </p:ext>
            </p:extLst>
          </p:nvPr>
        </p:nvGraphicFramePr>
        <p:xfrm>
          <a:off x="9510150" y="5441346"/>
          <a:ext cx="5494900" cy="414528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361050">
                  <a:extLst>
                    <a:ext uri="{9D8B030D-6E8A-4147-A177-3AD203B41FA5}">
                      <a16:colId xmlns:a16="http://schemas.microsoft.com/office/drawing/2014/main" val="2111073535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66973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Memory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Content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2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passedByRef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…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828465"/>
                  </a:ext>
                </a:extLst>
              </a:tr>
              <a:tr h="5047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 err="1">
                          <a:solidFill>
                            <a:schemeClr val="bg1"/>
                          </a:solidFill>
                          <a:latin typeface="+mn-lt"/>
                        </a:rPr>
                        <a:t>passedByRef</a:t>
                      </a:r>
                      <a:r>
                        <a:rPr lang="en-US" i="0" dirty="0">
                          <a:solidFill>
                            <a:schemeClr val="bg1"/>
                          </a:solidFill>
                          <a:latin typeface="+mn-lt"/>
                        </a:rPr>
                        <a:t>…</a:t>
                      </a: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bilC</a:t>
                      </a: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en-US" sz="28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15</a:t>
                      </a:r>
                      <a:endParaRPr lang="en-ID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2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73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14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534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1382F38-7FC5-FE66-60FE-F9A4F3B07407}"/>
              </a:ext>
            </a:extLst>
          </p:cNvPr>
          <p:cNvSpPr/>
          <p:nvPr/>
        </p:nvSpPr>
        <p:spPr>
          <a:xfrm>
            <a:off x="9517380" y="5951220"/>
            <a:ext cx="5486400" cy="52578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294E9-EBC7-ECBA-1FCB-C8C70BA7035F}"/>
              </a:ext>
            </a:extLst>
          </p:cNvPr>
          <p:cNvSpPr/>
          <p:nvPr/>
        </p:nvSpPr>
        <p:spPr>
          <a:xfrm>
            <a:off x="9501650" y="7513986"/>
            <a:ext cx="5486400" cy="5257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EFDCC0-ED7F-9939-7CA1-C0B84EDE84C0}"/>
                  </a:ext>
                </a:extLst>
              </p14:cNvPr>
              <p14:cNvContentPartPr/>
              <p14:nvPr/>
            </p14:nvContentPartPr>
            <p14:xfrm>
              <a:off x="4305240" y="5848200"/>
              <a:ext cx="10649520" cy="220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EFDCC0-ED7F-9939-7CA1-C0B84EDE84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5880" y="5838840"/>
                <a:ext cx="10668240" cy="22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5534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72A3816-D505-5F67-907D-757C7D64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4215" y="5675415"/>
            <a:ext cx="8213657" cy="3905795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Parameter</a:t>
            </a:r>
            <a:r>
              <a:rPr lang="en-US" b="0" dirty="0">
                <a:solidFill>
                  <a:schemeClr val="dk2"/>
                </a:solidFill>
              </a:rPr>
              <a:t> passing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697200" y="7775101"/>
            <a:ext cx="2590874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-ID" dirty="0"/>
              <a:t>Passing by </a:t>
            </a:r>
            <a:r>
              <a:rPr lang="en-ID" b="1" dirty="0"/>
              <a:t>reference</a:t>
            </a:r>
            <a:r>
              <a:rPr lang="en-ID" dirty="0"/>
              <a:t>: </a:t>
            </a:r>
            <a:r>
              <a:rPr lang="en-ID" b="1" dirty="0"/>
              <a:t>array dan pointer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Passing by reference: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b="1" dirty="0" err="1"/>
              <a:t>salinan</a:t>
            </a:r>
            <a:r>
              <a:rPr lang="en-ID" b="1" dirty="0"/>
              <a:t> </a:t>
            </a:r>
            <a:r>
              <a:rPr lang="en-ID" b="1" dirty="0" err="1"/>
              <a:t>variabel</a:t>
            </a:r>
            <a:r>
              <a:rPr lang="en-ID" dirty="0"/>
              <a:t>,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asli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prosedur</a:t>
            </a:r>
            <a:r>
              <a:rPr lang="en-ID" dirty="0"/>
              <a:t>/</a:t>
            </a:r>
            <a:r>
              <a:rPr lang="en-ID" dirty="0" err="1"/>
              <a:t>fungsi</a:t>
            </a:r>
            <a:r>
              <a:rPr lang="en-ID" dirty="0"/>
              <a:t>.</a:t>
            </a:r>
            <a:endParaRPr lang="en-ID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A90AD-3953-5BDE-D8C1-9F95EC992B40}"/>
              </a:ext>
            </a:extLst>
          </p:cNvPr>
          <p:cNvSpPr/>
          <p:nvPr/>
        </p:nvSpPr>
        <p:spPr>
          <a:xfrm>
            <a:off x="1856104" y="9131682"/>
            <a:ext cx="1268096" cy="216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9A844CB9-5ABC-5527-918B-D48D4DF3B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16355"/>
              </p:ext>
            </p:extLst>
          </p:nvPr>
        </p:nvGraphicFramePr>
        <p:xfrm>
          <a:off x="9510150" y="5441346"/>
          <a:ext cx="5494900" cy="414528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361050">
                  <a:extLst>
                    <a:ext uri="{9D8B030D-6E8A-4147-A177-3AD203B41FA5}">
                      <a16:colId xmlns:a16="http://schemas.microsoft.com/office/drawing/2014/main" val="2111073535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66973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Memory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Content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2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main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bilanganB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passedByRef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…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bilB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100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828465"/>
                  </a:ext>
                </a:extLst>
              </a:tr>
              <a:tr h="5047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 err="1">
                          <a:solidFill>
                            <a:schemeClr val="bg1"/>
                          </a:solidFill>
                          <a:latin typeface="+mn-lt"/>
                        </a:rPr>
                        <a:t>passedByRef</a:t>
                      </a:r>
                      <a:r>
                        <a:rPr lang="en-US" i="0" dirty="0">
                          <a:solidFill>
                            <a:schemeClr val="bg1"/>
                          </a:solidFill>
                          <a:latin typeface="+mn-lt"/>
                        </a:rPr>
                        <a:t>…</a:t>
                      </a: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bilC</a:t>
                      </a: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en-US" sz="28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15</a:t>
                      </a:r>
                      <a:endParaRPr lang="en-ID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2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73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14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534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1382F38-7FC5-FE66-60FE-F9A4F3B07407}"/>
              </a:ext>
            </a:extLst>
          </p:cNvPr>
          <p:cNvSpPr/>
          <p:nvPr/>
        </p:nvSpPr>
        <p:spPr>
          <a:xfrm>
            <a:off x="9517380" y="6988206"/>
            <a:ext cx="5486400" cy="52578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44629F-2463-3E91-11C8-0ECD55F4C806}"/>
                  </a:ext>
                </a:extLst>
              </p14:cNvPr>
              <p14:cNvContentPartPr/>
              <p14:nvPr/>
            </p14:nvContentPartPr>
            <p14:xfrm>
              <a:off x="10915560" y="7305840"/>
              <a:ext cx="3772440" cy="25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44629F-2463-3E91-11C8-0ECD55F4C8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6200" y="7296480"/>
                <a:ext cx="3791160" cy="2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0309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72A3816-D505-5F67-907D-757C7D64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4215" y="5675415"/>
            <a:ext cx="8213657" cy="3905795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Parameter</a:t>
            </a:r>
            <a:r>
              <a:rPr lang="en-US" b="0" dirty="0">
                <a:solidFill>
                  <a:schemeClr val="dk2"/>
                </a:solidFill>
              </a:rPr>
              <a:t> passing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697200" y="7775101"/>
            <a:ext cx="2590874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-ID" dirty="0"/>
              <a:t>Passing by </a:t>
            </a:r>
            <a:r>
              <a:rPr lang="en-ID" b="1" dirty="0"/>
              <a:t>reference</a:t>
            </a:r>
            <a:r>
              <a:rPr lang="en-ID" dirty="0"/>
              <a:t>: </a:t>
            </a:r>
            <a:r>
              <a:rPr lang="en-ID" b="1" dirty="0"/>
              <a:t>array dan pointer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Passing by reference: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b="1" dirty="0" err="1"/>
              <a:t>salinan</a:t>
            </a:r>
            <a:r>
              <a:rPr lang="en-ID" b="1" dirty="0"/>
              <a:t> </a:t>
            </a:r>
            <a:r>
              <a:rPr lang="en-ID" b="1" dirty="0" err="1"/>
              <a:t>variabel</a:t>
            </a:r>
            <a:r>
              <a:rPr lang="en-ID" dirty="0"/>
              <a:t>,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asli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prosedur</a:t>
            </a:r>
            <a:r>
              <a:rPr lang="en-ID" dirty="0"/>
              <a:t>/</a:t>
            </a:r>
            <a:r>
              <a:rPr lang="en-ID" dirty="0" err="1"/>
              <a:t>fungsi</a:t>
            </a:r>
            <a:r>
              <a:rPr lang="en-ID" dirty="0"/>
              <a:t>.</a:t>
            </a:r>
            <a:endParaRPr lang="en-ID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A90AD-3953-5BDE-D8C1-9F95EC992B40}"/>
              </a:ext>
            </a:extLst>
          </p:cNvPr>
          <p:cNvSpPr/>
          <p:nvPr/>
        </p:nvSpPr>
        <p:spPr>
          <a:xfrm>
            <a:off x="1856104" y="7297986"/>
            <a:ext cx="7135496" cy="216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F5EC4C7C-D902-1CB8-E45B-948196FEC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82159"/>
              </p:ext>
            </p:extLst>
          </p:nvPr>
        </p:nvGraphicFramePr>
        <p:xfrm>
          <a:off x="9510150" y="5441346"/>
          <a:ext cx="5494900" cy="414528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361050">
                  <a:extLst>
                    <a:ext uri="{9D8B030D-6E8A-4147-A177-3AD203B41FA5}">
                      <a16:colId xmlns:a16="http://schemas.microsoft.com/office/drawing/2014/main" val="2111073535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66973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Memory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Content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main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bilanganA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2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main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bilanganB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=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828465"/>
                  </a:ext>
                </a:extLst>
              </a:tr>
              <a:tr h="5047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72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73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14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en-ID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5346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9D9E5DA-2B61-7B9F-0D81-435B39408D7F}"/>
              </a:ext>
            </a:extLst>
          </p:cNvPr>
          <p:cNvSpPr txBox="1"/>
          <p:nvPr/>
        </p:nvSpPr>
        <p:spPr>
          <a:xfrm>
            <a:off x="1346200" y="9695510"/>
            <a:ext cx="13658849" cy="46166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Bilangan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A: 15,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bilangan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B: 5</a:t>
            </a:r>
            <a:endParaRPr lang="en-ID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407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9860AD4-2C45-A232-6929-D51E78C65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Coding Session</a:t>
            </a:r>
          </a:p>
          <a:p>
            <a:r>
              <a:rPr lang="en-US" dirty="0"/>
              <a:t>&amp; Question-Answer Time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BAD4D0-5475-14D9-8D66-6D2685BA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01: </a:t>
            </a:r>
            <a:r>
              <a:rPr lang="en-US" sz="2000" dirty="0" err="1"/>
              <a:t>Prosedur</a:t>
            </a:r>
            <a:endParaRPr lang="en-ID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F86FBA-6B5B-C2D3-561F-AF1EE0CA5F62}"/>
                  </a:ext>
                </a:extLst>
              </p14:cNvPr>
              <p14:cNvContentPartPr/>
              <p14:nvPr/>
            </p14:nvContentPartPr>
            <p14:xfrm>
              <a:off x="4600440" y="4591080"/>
              <a:ext cx="1762560" cy="129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F86FBA-6B5B-C2D3-561F-AF1EE0CA5F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1080" y="4581720"/>
                <a:ext cx="1781280" cy="13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3512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909600" y="5429250"/>
            <a:ext cx="16850400" cy="895800"/>
          </a:xfrm>
          <a:prstGeom prst="rect">
            <a:avLst/>
          </a:prstGeom>
        </p:spPr>
        <p:txBody>
          <a:bodyPr spcFirstLastPara="1" wrap="square" lIns="182850" tIns="0" rIns="182850" bIns="0" anchor="ctr" anchorCtr="0">
            <a:noAutofit/>
          </a:bodyPr>
          <a:lstStyle/>
          <a:p>
            <a:r>
              <a:rPr lang="en" dirty="0"/>
              <a:t>FUNGSI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909600" y="4301700"/>
            <a:ext cx="16850400" cy="979200"/>
          </a:xfrm>
          <a:prstGeom prst="rect">
            <a:avLst/>
          </a:prstGeom>
        </p:spPr>
        <p:txBody>
          <a:bodyPr spcFirstLastPara="1" wrap="square" lIns="182850" tIns="0" rIns="182850" bIns="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5" name="Google Shape;335;p27">
            <a:extLst>
              <a:ext uri="{FF2B5EF4-FFF2-40B4-BE49-F238E27FC236}">
                <a16:creationId xmlns:a16="http://schemas.microsoft.com/office/drawing/2014/main" id="{8CE28A15-B7FF-A717-6557-578472F08F28}"/>
              </a:ext>
            </a:extLst>
          </p:cNvPr>
          <p:cNvSpPr txBox="1">
            <a:spLocks/>
          </p:cNvSpPr>
          <p:nvPr/>
        </p:nvSpPr>
        <p:spPr>
          <a:xfrm>
            <a:off x="0" y="6605000"/>
            <a:ext cx="18288000" cy="1585200"/>
          </a:xfrm>
          <a:prstGeom prst="rect">
            <a:avLst/>
          </a:prstGeom>
        </p:spPr>
        <p:txBody>
          <a:bodyPr spcFirstLastPara="1" wrap="square" lIns="182850" tIns="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 err="1">
                <a:solidFill>
                  <a:schemeClr val="dk2"/>
                </a:solidFill>
                <a:latin typeface="+mn-lt"/>
              </a:rPr>
              <a:t>Perhitungan</a:t>
            </a:r>
            <a:r>
              <a:rPr lang="en-US" sz="3600" dirty="0">
                <a:solidFill>
                  <a:schemeClr val="dk2"/>
                </a:solidFill>
                <a:latin typeface="+mn-lt"/>
              </a:rPr>
              <a:t> yang </a:t>
            </a:r>
            <a:r>
              <a:rPr lang="en-US" sz="3600" dirty="0" err="1">
                <a:solidFill>
                  <a:schemeClr val="dk2"/>
                </a:solidFill>
                <a:latin typeface="+mn-lt"/>
              </a:rPr>
              <a:t>dilakukan</a:t>
            </a:r>
            <a:r>
              <a:rPr lang="en-US" sz="3600" dirty="0">
                <a:solidFill>
                  <a:schemeClr val="dk2"/>
                </a:solidFill>
                <a:latin typeface="+mn-lt"/>
              </a:rPr>
              <a:t> di </a:t>
            </a:r>
            <a:r>
              <a:rPr lang="en-US" sz="3600" dirty="0" err="1">
                <a:solidFill>
                  <a:schemeClr val="dk2"/>
                </a:solidFill>
                <a:latin typeface="+mn-lt"/>
              </a:rPr>
              <a:t>luar</a:t>
            </a:r>
            <a:r>
              <a:rPr lang="en-US" sz="3600" dirty="0">
                <a:solidFill>
                  <a:schemeClr val="dk2"/>
                </a:solidFill>
                <a:latin typeface="+mn-lt"/>
              </a:rPr>
              <a:t> program </a:t>
            </a:r>
            <a:r>
              <a:rPr lang="en-US" sz="3600" dirty="0" err="1">
                <a:solidFill>
                  <a:schemeClr val="dk2"/>
                </a:solidFill>
                <a:latin typeface="+mn-lt"/>
              </a:rPr>
              <a:t>utama</a:t>
            </a:r>
            <a:endParaRPr lang="en-ID" sz="3600" dirty="0">
              <a:solidFill>
                <a:schemeClr val="dk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784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909600" y="5429250"/>
            <a:ext cx="16850400" cy="895800"/>
          </a:xfrm>
          <a:prstGeom prst="rect">
            <a:avLst/>
          </a:prstGeom>
        </p:spPr>
        <p:txBody>
          <a:bodyPr spcFirstLastPara="1" wrap="square" lIns="182850" tIns="0" rIns="182850" bIns="0" anchor="ctr" anchorCtr="0">
            <a:noAutofit/>
          </a:bodyPr>
          <a:lstStyle/>
          <a:p>
            <a:r>
              <a:rPr lang="en" dirty="0"/>
              <a:t>PROSEDUR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909600" y="4301700"/>
            <a:ext cx="16850400" cy="979200"/>
          </a:xfrm>
          <a:prstGeom prst="rect">
            <a:avLst/>
          </a:prstGeom>
        </p:spPr>
        <p:txBody>
          <a:bodyPr spcFirstLastPara="1" wrap="square" lIns="182850" tIns="0" rIns="182850" bIns="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5" name="Google Shape;335;p27">
            <a:extLst>
              <a:ext uri="{FF2B5EF4-FFF2-40B4-BE49-F238E27FC236}">
                <a16:creationId xmlns:a16="http://schemas.microsoft.com/office/drawing/2014/main" id="{8CE28A15-B7FF-A717-6557-578472F08F28}"/>
              </a:ext>
            </a:extLst>
          </p:cNvPr>
          <p:cNvSpPr txBox="1">
            <a:spLocks/>
          </p:cNvSpPr>
          <p:nvPr/>
        </p:nvSpPr>
        <p:spPr>
          <a:xfrm>
            <a:off x="0" y="6605000"/>
            <a:ext cx="18288000" cy="1585200"/>
          </a:xfrm>
          <a:prstGeom prst="rect">
            <a:avLst/>
          </a:prstGeom>
        </p:spPr>
        <p:txBody>
          <a:bodyPr spcFirstLastPara="1" wrap="square" lIns="182850" tIns="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dk2"/>
                </a:solidFill>
                <a:latin typeface="+mn-lt"/>
              </a:rPr>
              <a:t>Mini program </a:t>
            </a:r>
            <a:r>
              <a:rPr lang="en-US" sz="3600" dirty="0" err="1">
                <a:solidFill>
                  <a:schemeClr val="dk2"/>
                </a:solidFill>
                <a:latin typeface="+mn-lt"/>
              </a:rPr>
              <a:t>dalam</a:t>
            </a:r>
            <a:r>
              <a:rPr lang="en-US" sz="3600" dirty="0">
                <a:solidFill>
                  <a:schemeClr val="dk2"/>
                </a:solidFill>
                <a:latin typeface="+mn-lt"/>
              </a:rPr>
              <a:t> mega program</a:t>
            </a:r>
            <a:endParaRPr lang="en-ID" sz="3600" dirty="0">
              <a:solidFill>
                <a:schemeClr val="dk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9159050" y="3158615"/>
            <a:ext cx="7865400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" dirty="0"/>
              <a:t>Sebuah proses perhitungan yang dilakukan menggunakan rumus tertentu di luar program utama.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" dirty="0"/>
              <a:t>Fungsi harus memiliki nilai balikan.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8442542" y="2025749"/>
            <a:ext cx="8643120" cy="1033859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sz="4800" b="0" dirty="0" err="1"/>
              <a:t>Apa</a:t>
            </a:r>
            <a:r>
              <a:rPr lang="en-US" sz="4800" b="0" dirty="0"/>
              <a:t> </a:t>
            </a:r>
            <a:r>
              <a:rPr lang="en-US" sz="4800" b="0" dirty="0" err="1"/>
              <a:t>itu</a:t>
            </a:r>
            <a:r>
              <a:rPr lang="en-US" sz="4800" b="0" dirty="0"/>
              <a:t> </a:t>
            </a:r>
            <a:r>
              <a:rPr lang="en-US" sz="4800" dirty="0" err="1"/>
              <a:t>fungsi</a:t>
            </a:r>
            <a:r>
              <a:rPr lang="en-US" sz="4800" dirty="0"/>
              <a:t>?</a:t>
            </a:r>
            <a:endParaRPr sz="4800" b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B615B-210B-664F-AE9F-9443BBCB750F}"/>
              </a:ext>
            </a:extLst>
          </p:cNvPr>
          <p:cNvSpPr/>
          <p:nvPr/>
        </p:nvSpPr>
        <p:spPr>
          <a:xfrm>
            <a:off x="10367889" y="6077243"/>
            <a:ext cx="6656561" cy="16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Main Program</a:t>
            </a:r>
            <a:endParaRPr lang="en-ID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79255A-2D0D-FB03-D620-65744C511948}"/>
              </a:ext>
            </a:extLst>
          </p:cNvPr>
          <p:cNvSpPr/>
          <p:nvPr/>
        </p:nvSpPr>
        <p:spPr>
          <a:xfrm>
            <a:off x="11141612" y="7847428"/>
            <a:ext cx="5882838" cy="16177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Fungsi</a:t>
            </a:r>
            <a:endParaRPr lang="en-ID" b="1" dirty="0">
              <a:solidFill>
                <a:schemeClr val="bg1"/>
              </a:solidFill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384EC0C-1ACF-EF1E-CF93-72F0A264FBE6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10442916" y="7957625"/>
            <a:ext cx="961294" cy="436098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8A11EED-C752-CB49-04DA-4616D1C11C63}"/>
              </a:ext>
            </a:extLst>
          </p:cNvPr>
          <p:cNvCxnSpPr>
            <a:cxnSpLocks/>
            <a:stCxn id="5" idx="2"/>
            <a:endCxn id="2" idx="3"/>
          </p:cNvCxnSpPr>
          <p:nvPr/>
        </p:nvCxnSpPr>
        <p:spPr>
          <a:xfrm rot="5400000" flipH="1" flipV="1">
            <a:off x="14264201" y="6704965"/>
            <a:ext cx="2579077" cy="2941419"/>
          </a:xfrm>
          <a:prstGeom prst="bentConnector4">
            <a:avLst>
              <a:gd name="adj1" fmla="val -8864"/>
              <a:gd name="adj2" fmla="val 107772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476E26-45BA-9140-8805-50645325C223}"/>
              </a:ext>
            </a:extLst>
          </p:cNvPr>
          <p:cNvSpPr txBox="1"/>
          <p:nvPr/>
        </p:nvSpPr>
        <p:spPr>
          <a:xfrm>
            <a:off x="14250572" y="9692639"/>
            <a:ext cx="305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nilai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balikan</a:t>
            </a:r>
            <a:endParaRPr lang="en-ID" sz="18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9801B4-0355-57D7-7FC0-B8236F804AB0}"/>
              </a:ext>
            </a:extLst>
          </p:cNvPr>
          <p:cNvSpPr txBox="1"/>
          <p:nvPr/>
        </p:nvSpPr>
        <p:spPr>
          <a:xfrm>
            <a:off x="8442542" y="8048449"/>
            <a:ext cx="305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pemanggilan</a:t>
            </a:r>
            <a:endParaRPr lang="en-ID" sz="18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6F0E5C-B150-4EE9-9D0A-5C7E4E642CD1}"/>
                  </a:ext>
                </a:extLst>
              </p14:cNvPr>
              <p14:cNvContentPartPr/>
              <p14:nvPr/>
            </p14:nvContentPartPr>
            <p14:xfrm>
              <a:off x="9486720" y="5305320"/>
              <a:ext cx="8287200" cy="4858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6F0E5C-B150-4EE9-9D0A-5C7E4E642C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77360" y="5295960"/>
                <a:ext cx="8305920" cy="48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439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1078F5-76D0-DA06-B321-F8DB69FA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77400" y="3653950"/>
            <a:ext cx="6248400" cy="3107914"/>
          </a:xfrm>
        </p:spPr>
        <p:txBody>
          <a:bodyPr/>
          <a:lstStyle/>
          <a:p>
            <a:pPr marL="254000" indent="0">
              <a:buNone/>
            </a:pPr>
            <a:r>
              <a:rPr lang="en-US" sz="2800" dirty="0" err="1">
                <a:solidFill>
                  <a:schemeClr val="bg1"/>
                </a:solidFill>
              </a:rPr>
              <a:t>Perbedaan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dasar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dari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prosedur</a:t>
            </a:r>
            <a:r>
              <a:rPr lang="en-US" sz="2800" dirty="0">
                <a:solidFill>
                  <a:schemeClr val="bg1"/>
                </a:solidFill>
              </a:rPr>
              <a:t> dan </a:t>
            </a:r>
            <a:r>
              <a:rPr lang="en-US" sz="2800" dirty="0" err="1">
                <a:solidFill>
                  <a:schemeClr val="bg1"/>
                </a:solidFill>
              </a:rPr>
              <a:t>fungsi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sebenarnya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hanya</a:t>
            </a:r>
            <a:r>
              <a:rPr lang="en-US" sz="2800" dirty="0">
                <a:solidFill>
                  <a:schemeClr val="bg1"/>
                </a:solidFill>
              </a:rPr>
              <a:t> pada </a:t>
            </a:r>
            <a:r>
              <a:rPr lang="en-US" sz="2800" b="1" dirty="0" err="1">
                <a:solidFill>
                  <a:schemeClr val="bg1"/>
                </a:solidFill>
              </a:rPr>
              <a:t>tipe</a:t>
            </a:r>
            <a:r>
              <a:rPr lang="en-US" sz="2800" b="1" dirty="0">
                <a:solidFill>
                  <a:schemeClr val="bg1"/>
                </a:solidFill>
              </a:rPr>
              <a:t> data </a:t>
            </a:r>
            <a:r>
              <a:rPr lang="en-US" sz="2800" b="1" dirty="0" err="1">
                <a:solidFill>
                  <a:schemeClr val="bg1"/>
                </a:solidFill>
              </a:rPr>
              <a:t>ba</a:t>
            </a:r>
            <a:r>
              <a:rPr lang="en-US" sz="2800" dirty="0" err="1">
                <a:solidFill>
                  <a:schemeClr val="bg1"/>
                </a:solidFill>
              </a:rPr>
              <a:t>likan</a:t>
            </a:r>
            <a:r>
              <a:rPr lang="en-US" sz="2800" dirty="0">
                <a:solidFill>
                  <a:schemeClr val="bg1"/>
                </a:solidFill>
              </a:rPr>
              <a:t> dan </a:t>
            </a:r>
            <a:r>
              <a:rPr lang="en-US" sz="2800" b="1" dirty="0">
                <a:solidFill>
                  <a:schemeClr val="bg1"/>
                </a:solidFill>
              </a:rPr>
              <a:t>return statement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254000" indent="0">
              <a:buNone/>
            </a:pPr>
            <a:r>
              <a:rPr lang="en-US" sz="2800" dirty="0" err="1">
                <a:solidFill>
                  <a:schemeClr val="bg1"/>
                </a:solidFill>
              </a:rPr>
              <a:t>Fungsi</a:t>
            </a:r>
            <a:r>
              <a:rPr lang="en-US" sz="2800" dirty="0">
                <a:solidFill>
                  <a:schemeClr val="bg1"/>
                </a:solidFill>
              </a:rPr>
              <a:t> pada </a:t>
            </a:r>
            <a:r>
              <a:rPr lang="en-US" sz="2800" dirty="0" err="1">
                <a:solidFill>
                  <a:schemeClr val="bg1"/>
                </a:solidFill>
              </a:rPr>
              <a:t>bahasa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pemrograman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mirip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dengan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fungsi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dalam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matematika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yakni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untuk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melakukan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suatu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perhitungan</a:t>
            </a:r>
            <a:r>
              <a:rPr lang="en-US" sz="2800" b="1" dirty="0">
                <a:solidFill>
                  <a:schemeClr val="bg1"/>
                </a:solidFill>
              </a:rPr>
              <a:t> dan </a:t>
            </a:r>
            <a:r>
              <a:rPr lang="en-US" sz="2800" b="1" dirty="0" err="1">
                <a:solidFill>
                  <a:schemeClr val="bg1"/>
                </a:solidFill>
              </a:rPr>
              <a:t>mengembalikan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nilai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dari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perhitungan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tersebut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DF52AD-3F59-E80E-4DD3-86AD6143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7550" y="2044550"/>
            <a:ext cx="6248400" cy="1338000"/>
          </a:xfrm>
        </p:spPr>
        <p:txBody>
          <a:bodyPr/>
          <a:lstStyle/>
          <a:p>
            <a:r>
              <a:rPr lang="en-US" sz="4400" b="0" dirty="0" err="1"/>
              <a:t>Bedanya</a:t>
            </a:r>
            <a:r>
              <a:rPr lang="en-US" sz="4400" b="0" dirty="0"/>
              <a:t> </a:t>
            </a:r>
            <a:r>
              <a:rPr lang="en-US" sz="4400" b="0" dirty="0" err="1"/>
              <a:t>dengan</a:t>
            </a:r>
            <a:r>
              <a:rPr lang="en-US" sz="4400" b="0" dirty="0"/>
              <a:t> </a:t>
            </a:r>
            <a:r>
              <a:rPr lang="en-US" sz="4400" dirty="0" err="1"/>
              <a:t>Prosedur</a:t>
            </a:r>
            <a:r>
              <a:rPr lang="en-US" sz="4400" b="0" dirty="0"/>
              <a:t>?</a:t>
            </a:r>
            <a:endParaRPr lang="en-ID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53F8FD-C990-7E3C-FFA2-D50084AC2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38998"/>
              </p:ext>
            </p:extLst>
          </p:nvPr>
        </p:nvGraphicFramePr>
        <p:xfrm>
          <a:off x="1162050" y="2086754"/>
          <a:ext cx="9219908" cy="5312854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4609954">
                  <a:extLst>
                    <a:ext uri="{9D8B030D-6E8A-4147-A177-3AD203B41FA5}">
                      <a16:colId xmlns:a16="http://schemas.microsoft.com/office/drawing/2014/main" val="3339673583"/>
                    </a:ext>
                  </a:extLst>
                </a:gridCol>
                <a:gridCol w="4609954">
                  <a:extLst>
                    <a:ext uri="{9D8B030D-6E8A-4147-A177-3AD203B41FA5}">
                      <a16:colId xmlns:a16="http://schemas.microsoft.com/office/drawing/2014/main" val="2415364028"/>
                    </a:ext>
                  </a:extLst>
                </a:gridCol>
              </a:tblGrid>
              <a:tr h="8301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Prosedur</a:t>
                      </a:r>
                      <a:endParaRPr lang="en-ID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Fungsi</a:t>
                      </a:r>
                      <a:endParaRPr lang="en-ID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817140"/>
                  </a:ext>
                </a:extLst>
              </a:tr>
              <a:tr h="1494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Tipe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data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balikan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adalah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void</a:t>
                      </a:r>
                      <a:endParaRPr lang="en-ID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Tipe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data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balikan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selain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 void dan array</a:t>
                      </a:r>
                      <a:endParaRPr lang="en-ID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861960"/>
                  </a:ext>
                </a:extLst>
              </a:tr>
              <a:tr h="14942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Tidak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wajib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memiliki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+mn-lt"/>
                        </a:rPr>
                        <a:t> statement</a:t>
                      </a:r>
                      <a:endParaRPr lang="en-ID" sz="2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Wajib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memiliki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statement</a:t>
                      </a:r>
                      <a:endParaRPr lang="en-ID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342733"/>
                  </a:ext>
                </a:extLst>
              </a:tr>
              <a:tr h="14942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Sebuah</a:t>
                      </a: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+mn-lt"/>
                        </a:rPr>
                        <a:t> “mini program”</a:t>
                      </a:r>
                      <a:endParaRPr lang="en-ID" sz="2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Sebuah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perhitungan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atau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suatu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tindakan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yang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pasti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memiliki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nilai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balikan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.</a:t>
                      </a:r>
                      <a:endParaRPr lang="en-ID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301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70E064-A434-52DF-49F7-2DA8C20C9108}"/>
                  </a:ext>
                </a:extLst>
              </p14:cNvPr>
              <p14:cNvContentPartPr/>
              <p14:nvPr/>
            </p14:nvContentPartPr>
            <p14:xfrm>
              <a:off x="9553680" y="429588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70E064-A434-52DF-49F7-2DA8C20C91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4320" y="4286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206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168C7AF-FD3F-2B38-ACCA-55451C10C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965" y="2816465"/>
            <a:ext cx="6382641" cy="62492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0207DF-C0DA-6CB1-80EF-149320C8A930}"/>
              </a:ext>
            </a:extLst>
          </p:cNvPr>
          <p:cNvSpPr/>
          <p:nvPr/>
        </p:nvSpPr>
        <p:spPr>
          <a:xfrm>
            <a:off x="2555899" y="1603714"/>
            <a:ext cx="13176001" cy="392549"/>
          </a:xfrm>
          <a:prstGeom prst="rect">
            <a:avLst/>
          </a:prstGeom>
          <a:solidFill>
            <a:srgbClr val="383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0049D-B571-DC0B-90D8-0E754DDA4BC6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 anchor="b"/>
          <a:lstStyle/>
          <a:p>
            <a:r>
              <a:rPr lang="en-US" sz="4000" b="0" dirty="0"/>
              <a:t>Kapan </a:t>
            </a:r>
            <a:r>
              <a:rPr lang="en-US" sz="4000" b="0" dirty="0" err="1"/>
              <a:t>menggunakan</a:t>
            </a:r>
            <a:r>
              <a:rPr lang="en-US" sz="4000" b="0" dirty="0"/>
              <a:t> </a:t>
            </a:r>
            <a:r>
              <a:rPr lang="en-US" sz="4000" dirty="0" err="1"/>
              <a:t>Prosedur</a:t>
            </a:r>
            <a:r>
              <a:rPr lang="en-US" sz="4000" b="0" dirty="0"/>
              <a:t> dan </a:t>
            </a:r>
            <a:r>
              <a:rPr lang="en-US" sz="4000" dirty="0" err="1"/>
              <a:t>Fungsi</a:t>
            </a:r>
            <a:r>
              <a:rPr lang="en-US" sz="4000" b="0" dirty="0"/>
              <a:t>?</a:t>
            </a:r>
            <a:endParaRPr lang="en-ID" sz="4000" b="0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306A913A-2A60-9BEC-454E-BF552571FC28}"/>
              </a:ext>
            </a:extLst>
          </p:cNvPr>
          <p:cNvSpPr txBox="1">
            <a:spLocks/>
          </p:cNvSpPr>
          <p:nvPr/>
        </p:nvSpPr>
        <p:spPr>
          <a:xfrm>
            <a:off x="9340947" y="3165101"/>
            <a:ext cx="7039265" cy="551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2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2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2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2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2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2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2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2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2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/>
            <a:r>
              <a:rPr lang="en-US" dirty="0" err="1">
                <a:solidFill>
                  <a:schemeClr val="bg1"/>
                </a:solidFill>
              </a:rPr>
              <a:t>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prosedur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ingin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sesuatu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berurutan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jika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ingin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mengembalikan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1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balikan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i="1" dirty="0" err="1">
                <a:solidFill>
                  <a:schemeClr val="bg1"/>
                </a:solidFill>
              </a:rPr>
              <a:t>menggunakan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efek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netto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  <a:p>
            <a:pPr marL="254000" indent="0"/>
            <a:endParaRPr lang="en-US" dirty="0">
              <a:solidFill>
                <a:schemeClr val="bg1"/>
              </a:solidFill>
            </a:endParaRPr>
          </a:p>
          <a:p>
            <a:pPr marL="254000" indent="0"/>
            <a:r>
              <a:rPr lang="en-US" dirty="0" err="1">
                <a:solidFill>
                  <a:schemeClr val="bg1"/>
                </a:solidFill>
              </a:rPr>
              <a:t>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ketika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hendak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perhitungan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matematis</a:t>
            </a:r>
            <a:r>
              <a:rPr lang="en-US" dirty="0">
                <a:solidFill>
                  <a:schemeClr val="bg1"/>
                </a:solidFill>
              </a:rPr>
              <a:t>, yang </a:t>
            </a:r>
            <a:r>
              <a:rPr lang="en-US" dirty="0" err="1">
                <a:solidFill>
                  <a:schemeClr val="bg1"/>
                </a:solidFill>
              </a:rPr>
              <a:t>sudah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pasti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1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balikan</a:t>
            </a:r>
            <a:endParaRPr lang="en-US" dirty="0">
              <a:solidFill>
                <a:schemeClr val="bg1"/>
              </a:solidFill>
            </a:endParaRPr>
          </a:p>
          <a:p>
            <a:pPr marL="254000" indent="0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array </a:t>
            </a:r>
            <a:r>
              <a:rPr lang="en-US" i="1" dirty="0" err="1">
                <a:solidFill>
                  <a:schemeClr val="bg1"/>
                </a:solidFill>
              </a:rPr>
              <a:t>tidak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dapat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dikembalikan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6D86BE-A669-2B40-A220-15CEA2F35D07}"/>
              </a:ext>
            </a:extLst>
          </p:cNvPr>
          <p:cNvSpPr/>
          <p:nvPr/>
        </p:nvSpPr>
        <p:spPr>
          <a:xfrm>
            <a:off x="2757268" y="4929051"/>
            <a:ext cx="4164037" cy="239151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260F31-142B-6B18-D9D3-A0F05EEDA193}"/>
              </a:ext>
            </a:extLst>
          </p:cNvPr>
          <p:cNvSpPr/>
          <p:nvPr/>
        </p:nvSpPr>
        <p:spPr>
          <a:xfrm>
            <a:off x="2281018" y="3338376"/>
            <a:ext cx="4500782" cy="239151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2020FC-1672-82F6-30AC-7693CA79147B}"/>
              </a:ext>
            </a:extLst>
          </p:cNvPr>
          <p:cNvSpPr/>
          <p:nvPr/>
        </p:nvSpPr>
        <p:spPr>
          <a:xfrm>
            <a:off x="2281018" y="3583179"/>
            <a:ext cx="2957732" cy="23915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E90930-873E-956F-B3F9-13CEDE1CA7FC}"/>
              </a:ext>
            </a:extLst>
          </p:cNvPr>
          <p:cNvSpPr/>
          <p:nvPr/>
        </p:nvSpPr>
        <p:spPr>
          <a:xfrm>
            <a:off x="4772610" y="5393321"/>
            <a:ext cx="3285539" cy="23915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D54234-5BDB-AB6B-41A0-E7FE1867B282}"/>
              </a:ext>
            </a:extLst>
          </p:cNvPr>
          <p:cNvSpPr/>
          <p:nvPr/>
        </p:nvSpPr>
        <p:spPr>
          <a:xfrm>
            <a:off x="2271493" y="7225809"/>
            <a:ext cx="4424582" cy="239151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23F606-28BF-61D5-B175-8C27674E9E0F}"/>
              </a:ext>
            </a:extLst>
          </p:cNvPr>
          <p:cNvSpPr/>
          <p:nvPr/>
        </p:nvSpPr>
        <p:spPr>
          <a:xfrm>
            <a:off x="2271493" y="8351580"/>
            <a:ext cx="2824382" cy="23915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FD13362-C2B6-9D12-F43F-31CCD5A0F688}"/>
                  </a:ext>
                </a:extLst>
              </p14:cNvPr>
              <p14:cNvContentPartPr/>
              <p14:nvPr/>
            </p14:nvContentPartPr>
            <p14:xfrm>
              <a:off x="3286080" y="3162240"/>
              <a:ext cx="4401000" cy="4486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FD13362-C2B6-9D12-F43F-31CCD5A0F6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720" y="3152880"/>
                <a:ext cx="4419720" cy="45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6279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F8D20AD-712D-D37B-A964-FD4D264371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1B1464"/>
              </a:clrFrom>
              <a:clrTo>
                <a:srgbClr val="1B146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AC2942A-9EBA-D4F5-8F32-8608695EEF05}"/>
                  </a:ext>
                </a:extLst>
              </p14:cNvPr>
              <p14:cNvContentPartPr/>
              <p14:nvPr/>
            </p14:nvContentPartPr>
            <p14:xfrm>
              <a:off x="4714920" y="3457440"/>
              <a:ext cx="4562640" cy="2410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AC2942A-9EBA-D4F5-8F32-8608695EEF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5560" y="3448080"/>
                <a:ext cx="4581360" cy="242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80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95DB18-9E56-DE8A-AA52-B61046A237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1B1464"/>
              </a:clrFrom>
              <a:clrTo>
                <a:srgbClr val="1B146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5CFCFBB-A446-A02D-F7C6-2AAC6B6354B2}"/>
                  </a:ext>
                </a:extLst>
              </p14:cNvPr>
              <p14:cNvContentPartPr/>
              <p14:nvPr/>
            </p14:nvContentPartPr>
            <p14:xfrm>
              <a:off x="2171520" y="3095640"/>
              <a:ext cx="419760" cy="267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5CFCFBB-A446-A02D-F7C6-2AAC6B6354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160" y="3086280"/>
                <a:ext cx="438480" cy="2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991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1F81FC-99A7-87CF-5E27-EBADFAA467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1B1464"/>
              </a:clrFrom>
              <a:clrTo>
                <a:srgbClr val="1B146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375A18-6FCF-52FA-A9E9-0BDB251E431E}"/>
                  </a:ext>
                </a:extLst>
              </p14:cNvPr>
              <p14:cNvContentPartPr/>
              <p14:nvPr/>
            </p14:nvContentPartPr>
            <p14:xfrm>
              <a:off x="12335040" y="3610080"/>
              <a:ext cx="2610000" cy="352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375A18-6FCF-52FA-A9E9-0BDB251E43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5680" y="3600720"/>
                <a:ext cx="2628720" cy="3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4126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1EA859-381E-7AD7-53BF-17A657BECB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1B1464"/>
              </a:clrFrom>
              <a:clrTo>
                <a:srgbClr val="1B146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9B7A9E4-39F5-FE78-8202-ECDEC2B96595}"/>
                  </a:ext>
                </a:extLst>
              </p14:cNvPr>
              <p14:cNvContentPartPr/>
              <p14:nvPr/>
            </p14:nvContentPartPr>
            <p14:xfrm>
              <a:off x="11611080" y="5143680"/>
              <a:ext cx="314640" cy="105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9B7A9E4-39F5-FE78-8202-ECDEC2B965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01720" y="5134320"/>
                <a:ext cx="333360" cy="1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4827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6F47C2-AB55-1F78-91A9-1504F9ABB6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1B1464"/>
              </a:clrFrom>
              <a:clrTo>
                <a:srgbClr val="1B146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CFFB374-298B-A3E8-1FEC-73D501B705F1}"/>
                  </a:ext>
                </a:extLst>
              </p14:cNvPr>
              <p14:cNvContentPartPr/>
              <p14:nvPr/>
            </p14:nvContentPartPr>
            <p14:xfrm>
              <a:off x="914400" y="571680"/>
              <a:ext cx="13344840" cy="3343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CFFB374-298B-A3E8-1FEC-73D501B705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040" y="562320"/>
                <a:ext cx="13363560" cy="33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7668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9860AD4-2C45-A232-6929-D51E78C65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Coding Session</a:t>
            </a:r>
          </a:p>
          <a:p>
            <a:r>
              <a:rPr lang="en-US" dirty="0"/>
              <a:t>&amp; Question-Answer Time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BAD4D0-5475-14D9-8D66-6D2685BA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02: </a:t>
            </a:r>
            <a:r>
              <a:rPr lang="en-US" sz="2000" dirty="0" err="1"/>
              <a:t>Fungsi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773278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909600" y="5429250"/>
            <a:ext cx="16850400" cy="895800"/>
          </a:xfrm>
          <a:prstGeom prst="rect">
            <a:avLst/>
          </a:prstGeom>
        </p:spPr>
        <p:txBody>
          <a:bodyPr spcFirstLastPara="1" wrap="square" lIns="182850" tIns="0" rIns="182850" bIns="0" anchor="ctr" anchorCtr="0">
            <a:noAutofit/>
          </a:bodyPr>
          <a:lstStyle/>
          <a:p>
            <a:r>
              <a:rPr lang="en" dirty="0"/>
              <a:t>ARRAY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909600" y="4301700"/>
            <a:ext cx="16850400" cy="979200"/>
          </a:xfrm>
          <a:prstGeom prst="rect">
            <a:avLst/>
          </a:prstGeom>
        </p:spPr>
        <p:txBody>
          <a:bodyPr spcFirstLastPara="1" wrap="square" lIns="182850" tIns="0" rIns="182850" bIns="0" anchor="b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5" name="Google Shape;335;p27">
            <a:extLst>
              <a:ext uri="{FF2B5EF4-FFF2-40B4-BE49-F238E27FC236}">
                <a16:creationId xmlns:a16="http://schemas.microsoft.com/office/drawing/2014/main" id="{8CE28A15-B7FF-A717-6557-578472F08F28}"/>
              </a:ext>
            </a:extLst>
          </p:cNvPr>
          <p:cNvSpPr txBox="1">
            <a:spLocks/>
          </p:cNvSpPr>
          <p:nvPr/>
        </p:nvSpPr>
        <p:spPr>
          <a:xfrm>
            <a:off x="0" y="6605000"/>
            <a:ext cx="18288000" cy="1585200"/>
          </a:xfrm>
          <a:prstGeom prst="rect">
            <a:avLst/>
          </a:prstGeom>
        </p:spPr>
        <p:txBody>
          <a:bodyPr spcFirstLastPara="1" wrap="square" lIns="182850" tIns="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 err="1">
                <a:solidFill>
                  <a:schemeClr val="dk2"/>
                </a:solidFill>
                <a:latin typeface="+mn-lt"/>
              </a:rPr>
              <a:t>Sebuah</a:t>
            </a:r>
            <a:r>
              <a:rPr lang="en-US" sz="3600" dirty="0">
                <a:solidFill>
                  <a:schemeClr val="dk2"/>
                </a:solidFill>
                <a:latin typeface="+mn-lt"/>
              </a:rPr>
              <a:t> daftar </a:t>
            </a:r>
            <a:r>
              <a:rPr lang="en-US" sz="3600" dirty="0" err="1">
                <a:solidFill>
                  <a:schemeClr val="dk2"/>
                </a:solidFill>
                <a:latin typeface="+mn-lt"/>
              </a:rPr>
              <a:t>dengan</a:t>
            </a:r>
            <a:r>
              <a:rPr lang="en-US" sz="3600" dirty="0">
                <a:solidFill>
                  <a:schemeClr val="dk2"/>
                </a:solidFill>
                <a:latin typeface="+mn-lt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+mn-lt"/>
              </a:rPr>
              <a:t>tipe</a:t>
            </a:r>
            <a:r>
              <a:rPr lang="en-US" sz="3600" dirty="0">
                <a:solidFill>
                  <a:schemeClr val="dk2"/>
                </a:solidFill>
                <a:latin typeface="+mn-lt"/>
              </a:rPr>
              <a:t> data yang </a:t>
            </a:r>
            <a:r>
              <a:rPr lang="en-US" sz="3600" dirty="0" err="1">
                <a:solidFill>
                  <a:schemeClr val="dk2"/>
                </a:solidFill>
                <a:latin typeface="+mn-lt"/>
              </a:rPr>
              <a:t>sama</a:t>
            </a:r>
            <a:endParaRPr lang="en-ID" sz="3600" dirty="0">
              <a:solidFill>
                <a:schemeClr val="dk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305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9159050" y="3158615"/>
            <a:ext cx="7865400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" dirty="0"/>
              <a:t>Pembagian sebuah program besar menjadi subprogram kecil (modul-modul).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" dirty="0"/>
              <a:t>Prosedur berdiri </a:t>
            </a:r>
            <a:r>
              <a:rPr lang="en" b="1" dirty="0"/>
              <a:t>independen</a:t>
            </a:r>
            <a:r>
              <a:rPr lang="en" dirty="0"/>
              <a:t> dari program utama, hanya menerima </a:t>
            </a:r>
            <a:r>
              <a:rPr lang="en" b="1" dirty="0"/>
              <a:t>parameter masukan</a:t>
            </a:r>
            <a:r>
              <a:rPr lang="en" dirty="0"/>
              <a:t>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8442542" y="2025749"/>
            <a:ext cx="8643120" cy="1033859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sz="4800" b="0" dirty="0" err="1"/>
              <a:t>Apa</a:t>
            </a:r>
            <a:r>
              <a:rPr lang="en-US" sz="4800" b="0" dirty="0"/>
              <a:t> </a:t>
            </a:r>
            <a:r>
              <a:rPr lang="en-US" sz="4800" b="0" dirty="0" err="1"/>
              <a:t>itu</a:t>
            </a:r>
            <a:r>
              <a:rPr lang="en-US" sz="4800" b="0" dirty="0"/>
              <a:t> </a:t>
            </a:r>
            <a:r>
              <a:rPr lang="en-US" sz="4800" dirty="0" err="1"/>
              <a:t>prosedur</a:t>
            </a:r>
            <a:r>
              <a:rPr lang="en-US" sz="4800" dirty="0"/>
              <a:t>?</a:t>
            </a:r>
            <a:endParaRPr sz="4800" b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B615B-210B-664F-AE9F-9443BBCB750F}"/>
              </a:ext>
            </a:extLst>
          </p:cNvPr>
          <p:cNvSpPr/>
          <p:nvPr/>
        </p:nvSpPr>
        <p:spPr>
          <a:xfrm>
            <a:off x="10367889" y="6077243"/>
            <a:ext cx="6656561" cy="16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Main Program</a:t>
            </a:r>
            <a:endParaRPr lang="en-ID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79255A-2D0D-FB03-D620-65744C511948}"/>
              </a:ext>
            </a:extLst>
          </p:cNvPr>
          <p:cNvSpPr/>
          <p:nvPr/>
        </p:nvSpPr>
        <p:spPr>
          <a:xfrm>
            <a:off x="11141612" y="7847428"/>
            <a:ext cx="5882838" cy="16177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Prosedur</a:t>
            </a:r>
            <a:endParaRPr lang="en-ID" b="1" dirty="0">
              <a:solidFill>
                <a:schemeClr val="bg1"/>
              </a:solidFill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384EC0C-1ACF-EF1E-CF93-72F0A264FBE6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10442916" y="7957625"/>
            <a:ext cx="961294" cy="436098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643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9159050" y="3158615"/>
            <a:ext cx="7865400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" dirty="0"/>
              <a:t>Kumpulan data dengan tipe data yang sama. Array merupakan sebuah </a:t>
            </a:r>
            <a:r>
              <a:rPr lang="en" b="1" dirty="0"/>
              <a:t>larik yang statis</a:t>
            </a:r>
            <a:r>
              <a:rPr lang="en" dirty="0"/>
              <a:t>, sehingga size/ukuran array harus diisi saat mendeklarasikan array.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" dirty="0"/>
              <a:t>Indeks sebuah array dimulai dari 0, dengan indeks terakhir adalah </a:t>
            </a:r>
            <a:r>
              <a:rPr lang="en" b="1" dirty="0"/>
              <a:t>jumlah maksimum elemen array dikurang 1</a:t>
            </a:r>
            <a:r>
              <a:rPr lang="en" dirty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" dirty="0"/>
              <a:t>Contoh: array of integer, maksimum 10 data: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8442542" y="2025749"/>
            <a:ext cx="8643120" cy="1033859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sz="4800" b="0" dirty="0" err="1"/>
              <a:t>Apa</a:t>
            </a:r>
            <a:r>
              <a:rPr lang="en-US" sz="4800" b="0" dirty="0"/>
              <a:t> </a:t>
            </a:r>
            <a:r>
              <a:rPr lang="en-US" sz="4800" b="0" dirty="0" err="1"/>
              <a:t>itu</a:t>
            </a:r>
            <a:r>
              <a:rPr lang="en-US" sz="4800" b="0" dirty="0"/>
              <a:t> </a:t>
            </a:r>
            <a:r>
              <a:rPr lang="en-US" sz="4800" dirty="0"/>
              <a:t>array?</a:t>
            </a:r>
            <a:endParaRPr sz="4800" b="0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C8917902-8463-5B70-4267-EE300C3A8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54259"/>
              </p:ext>
            </p:extLst>
          </p:nvPr>
        </p:nvGraphicFramePr>
        <p:xfrm>
          <a:off x="4581379" y="7743091"/>
          <a:ext cx="12192004" cy="103632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204143530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12796907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67544073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7328268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0549052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50039309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200036596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24869809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13734852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30953830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020968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Index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8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1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22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-19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88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51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12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33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-77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473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2C32ED-A73C-F205-6CEA-0042AAA8F75C}"/>
                  </a:ext>
                </a:extLst>
              </p14:cNvPr>
              <p14:cNvContentPartPr/>
              <p14:nvPr/>
            </p14:nvContentPartPr>
            <p14:xfrm>
              <a:off x="6172200" y="7477200"/>
              <a:ext cx="10563480" cy="648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2C32ED-A73C-F205-6CEA-0042AAA8F7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2840" y="7467840"/>
                <a:ext cx="10582200" cy="66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758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8B96D2-3282-C9FD-19F7-155E36934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650" y="8302851"/>
            <a:ext cx="7025400" cy="1338000"/>
          </a:xfrm>
        </p:spPr>
        <p:txBody>
          <a:bodyPr/>
          <a:lstStyle/>
          <a:p>
            <a:pPr marL="254000" indent="0">
              <a:buNone/>
            </a:pPr>
            <a:r>
              <a:rPr lang="en-US" dirty="0" err="1"/>
              <a:t>Sebuah</a:t>
            </a:r>
            <a:r>
              <a:rPr lang="en-US" dirty="0"/>
              <a:t> array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b="1" dirty="0"/>
              <a:t>5 </a:t>
            </a:r>
            <a:r>
              <a:rPr lang="en-US" b="1" dirty="0" err="1"/>
              <a:t>buah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data </a:t>
            </a:r>
            <a:r>
              <a:rPr lang="en-US" b="1" dirty="0"/>
              <a:t>integer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655C77-DB9A-031B-D5AA-112744B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50" y="2336650"/>
            <a:ext cx="8556922" cy="1338000"/>
          </a:xfrm>
        </p:spPr>
        <p:txBody>
          <a:bodyPr/>
          <a:lstStyle/>
          <a:p>
            <a:r>
              <a:rPr lang="en-US" b="0" dirty="0" err="1"/>
              <a:t>Deklarasi</a:t>
            </a:r>
            <a:r>
              <a:rPr lang="en-US" dirty="0"/>
              <a:t> array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6CE25-8F3F-3F62-18EC-B83339CC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50" y="6553191"/>
            <a:ext cx="4658375" cy="1686160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616625B-39AC-43BE-23C5-CCDF7094E2C5}"/>
              </a:ext>
            </a:extLst>
          </p:cNvPr>
          <p:cNvSpPr txBox="1">
            <a:spLocks/>
          </p:cNvSpPr>
          <p:nvPr/>
        </p:nvSpPr>
        <p:spPr>
          <a:xfrm>
            <a:off x="1121650" y="3926144"/>
            <a:ext cx="11006850" cy="229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>
              <a:buFont typeface="Raleway SemiBold"/>
              <a:buNone/>
            </a:pPr>
            <a:r>
              <a:rPr lang="en-US" dirty="0"/>
              <a:t>Cara </a:t>
            </a:r>
            <a:r>
              <a:rPr lang="en-US" dirty="0" err="1"/>
              <a:t>deklarasi</a:t>
            </a:r>
            <a:r>
              <a:rPr lang="en-US" dirty="0"/>
              <a:t>:</a:t>
            </a:r>
          </a:p>
          <a:p>
            <a:pPr marL="254000" indent="0">
              <a:buFont typeface="Raleway SemiBold"/>
              <a:buNone/>
            </a:pPr>
            <a:r>
              <a:rPr lang="en-US" b="1" dirty="0">
                <a:solidFill>
                  <a:schemeClr val="accent5"/>
                </a:solidFill>
              </a:rPr>
              <a:t>&lt;</a:t>
            </a:r>
            <a:r>
              <a:rPr lang="en-US" b="1" dirty="0" err="1">
                <a:solidFill>
                  <a:schemeClr val="accent5"/>
                </a:solidFill>
              </a:rPr>
              <a:t>tipe_data</a:t>
            </a:r>
            <a:r>
              <a:rPr lang="en-US" b="1" dirty="0">
                <a:solidFill>
                  <a:schemeClr val="accent5"/>
                </a:solidFill>
              </a:rPr>
              <a:t>&gt;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3"/>
                </a:solidFill>
              </a:rPr>
              <a:t>&lt;</a:t>
            </a:r>
            <a:r>
              <a:rPr lang="en-US" b="1" dirty="0" err="1">
                <a:solidFill>
                  <a:schemeClr val="accent3"/>
                </a:solidFill>
              </a:rPr>
              <a:t>nama_variabel</a:t>
            </a:r>
            <a:r>
              <a:rPr lang="en-US" b="1" dirty="0">
                <a:solidFill>
                  <a:schemeClr val="accent3"/>
                </a:solidFill>
              </a:rPr>
              <a:t>&gt;</a:t>
            </a:r>
            <a:r>
              <a:rPr lang="en-US" b="1" dirty="0"/>
              <a:t>[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jumlah_elemen</a:t>
            </a:r>
            <a:r>
              <a:rPr lang="en-US" b="1" dirty="0">
                <a:solidFill>
                  <a:srgbClr val="00B0F0"/>
                </a:solidFill>
              </a:rPr>
              <a:t> (</a:t>
            </a:r>
            <a:r>
              <a:rPr lang="en-US" b="1" dirty="0" err="1">
                <a:solidFill>
                  <a:srgbClr val="00B0F0"/>
                </a:solidFill>
              </a:rPr>
              <a:t>angka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bulat</a:t>
            </a:r>
            <a:r>
              <a:rPr lang="en-US" b="1" dirty="0">
                <a:solidFill>
                  <a:srgbClr val="00B0F0"/>
                </a:solidFill>
              </a:rPr>
              <a:t>)&gt;</a:t>
            </a:r>
            <a:r>
              <a:rPr lang="en-US" b="1" dirty="0"/>
              <a:t>]</a:t>
            </a:r>
          </a:p>
          <a:p>
            <a:pPr marL="254000" indent="0">
              <a:buFont typeface="Raleway SemiBold"/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254000" indent="0">
              <a:buFont typeface="Raleway SemiBold"/>
              <a:buNone/>
            </a:pPr>
            <a:r>
              <a:rPr lang="en-US" b="1" dirty="0">
                <a:solidFill>
                  <a:schemeClr val="accent5"/>
                </a:solidFill>
              </a:rPr>
              <a:t>int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3"/>
                </a:solidFill>
              </a:rPr>
              <a:t>daftarNilai</a:t>
            </a:r>
            <a:r>
              <a:rPr lang="en-US" b="1" dirty="0"/>
              <a:t>[</a:t>
            </a:r>
            <a:r>
              <a:rPr lang="en-US" b="1" dirty="0">
                <a:solidFill>
                  <a:srgbClr val="00B0F0"/>
                </a:solidFill>
              </a:rPr>
              <a:t>5</a:t>
            </a:r>
            <a:r>
              <a:rPr lang="en-US" b="1" dirty="0"/>
              <a:t>]</a:t>
            </a:r>
          </a:p>
          <a:p>
            <a:pPr marL="254000" indent="0">
              <a:buFont typeface="Raleway SemiBold"/>
              <a:buNone/>
            </a:pPr>
            <a:endParaRPr lang="en-ID" dirty="0"/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9A4E670F-9AC2-B311-8BFF-770C7146B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106968"/>
              </p:ext>
            </p:extLst>
          </p:nvPr>
        </p:nvGraphicFramePr>
        <p:xfrm>
          <a:off x="9913035" y="7240038"/>
          <a:ext cx="6650184" cy="103632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204143530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12796907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67544073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7328268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0549052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500393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Index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1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?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?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?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?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?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47355"/>
                  </a:ext>
                </a:extLst>
              </a:tr>
            </a:tbl>
          </a:graphicData>
        </a:graphic>
      </p:graphicFrame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1EB1C1A5-B531-DA96-5E7D-E8184BCE939E}"/>
              </a:ext>
            </a:extLst>
          </p:cNvPr>
          <p:cNvSpPr txBox="1">
            <a:spLocks/>
          </p:cNvSpPr>
          <p:nvPr/>
        </p:nvSpPr>
        <p:spPr>
          <a:xfrm>
            <a:off x="9537819" y="6542240"/>
            <a:ext cx="7025400" cy="7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 algn="r">
              <a:buFont typeface="Raleway SemiBold"/>
              <a:buNone/>
            </a:pPr>
            <a:r>
              <a:rPr lang="en-US" dirty="0" err="1"/>
              <a:t>Struktur</a:t>
            </a:r>
            <a:r>
              <a:rPr lang="en-US" dirty="0"/>
              <a:t> array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85A69-3110-31E5-52FF-4EDDB7317725}"/>
              </a:ext>
            </a:extLst>
          </p:cNvPr>
          <p:cNvSpPr/>
          <p:nvPr/>
        </p:nvSpPr>
        <p:spPr>
          <a:xfrm>
            <a:off x="2461039" y="7283728"/>
            <a:ext cx="3208242" cy="23915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DDF822D-7315-562A-CB2F-2DD736948F07}"/>
                  </a:ext>
                </a:extLst>
              </p14:cNvPr>
              <p14:cNvContentPartPr/>
              <p14:nvPr/>
            </p14:nvContentPartPr>
            <p14:xfrm>
              <a:off x="1419120" y="4067280"/>
              <a:ext cx="10763640" cy="1095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DDF822D-7315-562A-CB2F-2DD736948F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9760" y="4057920"/>
                <a:ext cx="10782360" cy="11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4389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8B96D2-3282-C9FD-19F7-155E36934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650" y="8893697"/>
            <a:ext cx="13705698" cy="1036320"/>
          </a:xfrm>
        </p:spPr>
        <p:txBody>
          <a:bodyPr/>
          <a:lstStyle/>
          <a:p>
            <a:pPr marL="254000" indent="0">
              <a:buNone/>
            </a:pPr>
            <a:r>
              <a:rPr lang="en-US" sz="2400" dirty="0"/>
              <a:t>Kita men-assign </a:t>
            </a:r>
            <a:r>
              <a:rPr lang="en-US" sz="2400" dirty="0" err="1"/>
              <a:t>nilai</a:t>
            </a:r>
            <a:r>
              <a:rPr lang="en-US" sz="2400" dirty="0"/>
              <a:t> 9 </a:t>
            </a:r>
            <a:r>
              <a:rPr lang="en-US" sz="2400" dirty="0" err="1"/>
              <a:t>ke</a:t>
            </a:r>
            <a:r>
              <a:rPr lang="en-US" sz="2400" dirty="0"/>
              <a:t> array </a:t>
            </a:r>
            <a:r>
              <a:rPr lang="en-US" sz="2400" dirty="0" err="1"/>
              <a:t>daftarNilai</a:t>
            </a:r>
            <a:r>
              <a:rPr lang="en-US" sz="2400" dirty="0"/>
              <a:t>, </a:t>
            </a:r>
            <a:r>
              <a:rPr lang="en-US" sz="2400" dirty="0" err="1"/>
              <a:t>indeks</a:t>
            </a:r>
            <a:r>
              <a:rPr lang="en-US" sz="2400" dirty="0"/>
              <a:t> ke-0.</a:t>
            </a:r>
          </a:p>
          <a:p>
            <a:pPr marL="254000" indent="0">
              <a:buNone/>
            </a:pPr>
            <a:r>
              <a:rPr lang="en-US" sz="2400" dirty="0"/>
              <a:t>Kita men-assign </a:t>
            </a:r>
            <a:r>
              <a:rPr lang="en-US" sz="2400" dirty="0" err="1"/>
              <a:t>nilai</a:t>
            </a:r>
            <a:r>
              <a:rPr lang="en-US" sz="2400" dirty="0"/>
              <a:t> 18 </a:t>
            </a:r>
            <a:r>
              <a:rPr lang="en-US" sz="2400" dirty="0" err="1"/>
              <a:t>ke</a:t>
            </a:r>
            <a:r>
              <a:rPr lang="en-US" sz="2400" dirty="0"/>
              <a:t> array </a:t>
            </a:r>
            <a:r>
              <a:rPr lang="en-US" sz="2400" dirty="0" err="1"/>
              <a:t>daftarNilai</a:t>
            </a:r>
            <a:r>
              <a:rPr lang="en-US" sz="2400" dirty="0"/>
              <a:t>, </a:t>
            </a:r>
            <a:r>
              <a:rPr lang="en-US" sz="2400" dirty="0" err="1"/>
              <a:t>indeks</a:t>
            </a:r>
            <a:r>
              <a:rPr lang="en-US" sz="2400" dirty="0"/>
              <a:t> ke-3.</a:t>
            </a:r>
            <a:endParaRPr lang="en-ID" sz="2400" dirty="0"/>
          </a:p>
          <a:p>
            <a:pPr marL="254000" indent="0">
              <a:buNone/>
            </a:pPr>
            <a:endParaRPr lang="en-ID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655C77-DB9A-031B-D5AA-112744B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50" y="2336650"/>
            <a:ext cx="8556922" cy="1338000"/>
          </a:xfrm>
        </p:spPr>
        <p:txBody>
          <a:bodyPr/>
          <a:lstStyle/>
          <a:p>
            <a:r>
              <a:rPr lang="en-US" b="0" dirty="0" err="1"/>
              <a:t>Mengakses</a:t>
            </a:r>
            <a:r>
              <a:rPr lang="en-US" dirty="0"/>
              <a:t> array</a:t>
            </a:r>
            <a:endParaRPr lang="en-ID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616625B-39AC-43BE-23C5-CCDF7094E2C5}"/>
              </a:ext>
            </a:extLst>
          </p:cNvPr>
          <p:cNvSpPr txBox="1">
            <a:spLocks/>
          </p:cNvSpPr>
          <p:nvPr/>
        </p:nvSpPr>
        <p:spPr>
          <a:xfrm>
            <a:off x="1121650" y="3926144"/>
            <a:ext cx="11006850" cy="229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>
              <a:buFont typeface="Raleway SemiBold"/>
              <a:buNone/>
            </a:pPr>
            <a:r>
              <a:rPr lang="en-US" dirty="0"/>
              <a:t>Cara </a:t>
            </a:r>
            <a:r>
              <a:rPr lang="en-US" dirty="0" err="1"/>
              <a:t>mengakses</a:t>
            </a:r>
            <a:r>
              <a:rPr lang="en-US" dirty="0"/>
              <a:t> array:</a:t>
            </a:r>
          </a:p>
          <a:p>
            <a:pPr marL="254000" indent="0">
              <a:buFont typeface="Raleway SemiBold"/>
              <a:buNone/>
            </a:pPr>
            <a:r>
              <a:rPr lang="en-US" b="1" dirty="0">
                <a:solidFill>
                  <a:schemeClr val="accent3"/>
                </a:solidFill>
              </a:rPr>
              <a:t>&lt;</a:t>
            </a:r>
            <a:r>
              <a:rPr lang="en-US" b="1" dirty="0" err="1">
                <a:solidFill>
                  <a:schemeClr val="accent3"/>
                </a:solidFill>
              </a:rPr>
              <a:t>nama_variabel</a:t>
            </a:r>
            <a:r>
              <a:rPr lang="en-US" b="1" dirty="0">
                <a:solidFill>
                  <a:schemeClr val="accent3"/>
                </a:solidFill>
              </a:rPr>
              <a:t>&gt;</a:t>
            </a:r>
            <a:r>
              <a:rPr lang="en-US" b="1" dirty="0"/>
              <a:t>[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indeks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elemen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/>
              <a:t>]</a:t>
            </a:r>
          </a:p>
          <a:p>
            <a:pPr marL="254000" indent="0">
              <a:buFont typeface="Raleway SemiBold"/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254000" indent="0">
              <a:buFont typeface="Raleway SemiBold"/>
              <a:buNone/>
            </a:pPr>
            <a:r>
              <a:rPr lang="en-US" b="1" dirty="0" err="1">
                <a:solidFill>
                  <a:schemeClr val="accent3"/>
                </a:solidFill>
              </a:rPr>
              <a:t>daftarNilai</a:t>
            </a:r>
            <a:r>
              <a:rPr lang="en-US" b="1" dirty="0"/>
              <a:t>[</a:t>
            </a:r>
            <a:r>
              <a:rPr lang="en-US" b="1" dirty="0">
                <a:solidFill>
                  <a:srgbClr val="00B0F0"/>
                </a:solidFill>
              </a:rPr>
              <a:t>0</a:t>
            </a:r>
            <a:r>
              <a:rPr lang="en-US" b="1" dirty="0"/>
              <a:t>] </a:t>
            </a:r>
            <a:r>
              <a:rPr lang="en-US" dirty="0"/>
              <a:t>= 9;</a:t>
            </a:r>
            <a:endParaRPr lang="en-ID" dirty="0"/>
          </a:p>
          <a:p>
            <a:pPr marL="254000" indent="0">
              <a:buNone/>
            </a:pPr>
            <a:r>
              <a:rPr lang="en-US" b="1" dirty="0" err="1">
                <a:solidFill>
                  <a:schemeClr val="accent3"/>
                </a:solidFill>
              </a:rPr>
              <a:t>daftarNilai</a:t>
            </a:r>
            <a:r>
              <a:rPr lang="en-US" b="1" dirty="0"/>
              <a:t>[</a:t>
            </a:r>
            <a:r>
              <a:rPr lang="en-US" b="1" dirty="0">
                <a:solidFill>
                  <a:srgbClr val="00B0F0"/>
                </a:solidFill>
              </a:rPr>
              <a:t>3</a:t>
            </a:r>
            <a:r>
              <a:rPr lang="en-US" b="1" dirty="0"/>
              <a:t>] </a:t>
            </a:r>
            <a:r>
              <a:rPr lang="en-US" dirty="0"/>
              <a:t>= 18;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9A4E670F-9AC2-B311-8BFF-770C7146B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08630"/>
              </p:ext>
            </p:extLst>
          </p:nvPr>
        </p:nvGraphicFramePr>
        <p:xfrm>
          <a:off x="9913035" y="7240038"/>
          <a:ext cx="6650184" cy="103632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204143530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12796907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67544073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7328268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0549052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500393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Index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1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?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?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18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?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47355"/>
                  </a:ext>
                </a:extLst>
              </a:tr>
            </a:tbl>
          </a:graphicData>
        </a:graphic>
      </p:graphicFrame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1EB1C1A5-B531-DA96-5E7D-E8184BCE939E}"/>
              </a:ext>
            </a:extLst>
          </p:cNvPr>
          <p:cNvSpPr txBox="1">
            <a:spLocks/>
          </p:cNvSpPr>
          <p:nvPr/>
        </p:nvSpPr>
        <p:spPr>
          <a:xfrm>
            <a:off x="9537819" y="6542240"/>
            <a:ext cx="7025400" cy="7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 algn="r">
              <a:buFont typeface="Raleway SemiBold"/>
              <a:buNone/>
            </a:pPr>
            <a:r>
              <a:rPr lang="en-US" dirty="0" err="1"/>
              <a:t>Struktur</a:t>
            </a:r>
            <a:r>
              <a:rPr lang="en-US" dirty="0"/>
              <a:t> array </a:t>
            </a:r>
            <a:r>
              <a:rPr lang="en-US" dirty="0" err="1"/>
              <a:t>setelah</a:t>
            </a:r>
            <a:r>
              <a:rPr lang="en-US" dirty="0"/>
              <a:t> assignment: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DE060-CF1F-5D83-F1B3-6D5B9B5FF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94" y="6708367"/>
            <a:ext cx="4763165" cy="21053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605402-E0AE-2085-9394-9C543B340273}"/>
              </a:ext>
            </a:extLst>
          </p:cNvPr>
          <p:cNvSpPr/>
          <p:nvPr/>
        </p:nvSpPr>
        <p:spPr>
          <a:xfrm>
            <a:off x="2461039" y="7873020"/>
            <a:ext cx="2331941" cy="46326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7819E0-816F-71EB-A8E8-B9B9180590B8}"/>
                  </a:ext>
                </a:extLst>
              </p14:cNvPr>
              <p14:cNvContentPartPr/>
              <p14:nvPr/>
            </p14:nvContentPartPr>
            <p14:xfrm>
              <a:off x="1476360" y="4410000"/>
              <a:ext cx="13316400" cy="3886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7819E0-816F-71EB-A8E8-B9B9180590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7000" y="4400640"/>
                <a:ext cx="13335120" cy="39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1929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343E90-2AD1-04AE-9673-603735887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41" y="6475483"/>
            <a:ext cx="6392167" cy="185763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8B96D2-3282-C9FD-19F7-155E36934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649" y="8302851"/>
            <a:ext cx="13247493" cy="1338000"/>
          </a:xfrm>
        </p:spPr>
        <p:txBody>
          <a:bodyPr/>
          <a:lstStyle/>
          <a:p>
            <a:pPr marL="254000" indent="0">
              <a:buNone/>
            </a:pP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{}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5400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Inisialisasi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setelah</a:t>
            </a:r>
            <a:r>
              <a:rPr lang="en-US" dirty="0">
                <a:solidFill>
                  <a:schemeClr val="bg1"/>
                </a:solidFill>
              </a:rPr>
              <a:t> baris </a:t>
            </a:r>
            <a:r>
              <a:rPr lang="en-US" dirty="0" err="1">
                <a:solidFill>
                  <a:schemeClr val="bg1"/>
                </a:solidFill>
              </a:rPr>
              <a:t>deklarasi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baris 10</a:t>
            </a:r>
            <a:r>
              <a:rPr lang="en-US" dirty="0">
                <a:solidFill>
                  <a:schemeClr val="bg1"/>
                </a:solidFill>
              </a:rPr>
              <a:t>).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655C77-DB9A-031B-D5AA-112744B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50" y="2027157"/>
            <a:ext cx="6882867" cy="1338000"/>
          </a:xfrm>
        </p:spPr>
        <p:txBody>
          <a:bodyPr/>
          <a:lstStyle/>
          <a:p>
            <a:r>
              <a:rPr lang="en-US" sz="4400" b="0" dirty="0" err="1"/>
              <a:t>Deklarasi</a:t>
            </a:r>
            <a:r>
              <a:rPr lang="en-US" sz="4400" b="0" dirty="0"/>
              <a:t> dan </a:t>
            </a:r>
            <a:r>
              <a:rPr lang="en-US" sz="4400" b="0" dirty="0" err="1"/>
              <a:t>inisialisasi</a:t>
            </a:r>
            <a:r>
              <a:rPr lang="en-US" sz="4400" b="0" dirty="0"/>
              <a:t> </a:t>
            </a:r>
            <a:r>
              <a:rPr lang="en-US" sz="4400" dirty="0"/>
              <a:t>array</a:t>
            </a:r>
            <a:endParaRPr lang="en-ID" sz="44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616625B-39AC-43BE-23C5-CCDF7094E2C5}"/>
              </a:ext>
            </a:extLst>
          </p:cNvPr>
          <p:cNvSpPr txBox="1">
            <a:spLocks/>
          </p:cNvSpPr>
          <p:nvPr/>
        </p:nvSpPr>
        <p:spPr>
          <a:xfrm>
            <a:off x="1121649" y="3926144"/>
            <a:ext cx="15441569" cy="229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>
              <a:buFont typeface="Raleway SemiBold"/>
              <a:buNone/>
            </a:pPr>
            <a:r>
              <a:rPr lang="en-US" dirty="0"/>
              <a:t>Cara </a:t>
            </a:r>
            <a:r>
              <a:rPr lang="en-US" dirty="0" err="1"/>
              <a:t>deklarasi</a:t>
            </a:r>
            <a:r>
              <a:rPr lang="en-US" dirty="0"/>
              <a:t> dan </a:t>
            </a:r>
            <a:r>
              <a:rPr lang="en-US" dirty="0" err="1"/>
              <a:t>inisialisasi</a:t>
            </a:r>
            <a:r>
              <a:rPr lang="en-US" dirty="0"/>
              <a:t>:</a:t>
            </a:r>
          </a:p>
          <a:p>
            <a:pPr marL="254000" indent="0">
              <a:buFont typeface="Raleway SemiBold"/>
              <a:buNone/>
            </a:pPr>
            <a:r>
              <a:rPr lang="en-US" b="1" dirty="0">
                <a:solidFill>
                  <a:schemeClr val="accent5"/>
                </a:solidFill>
              </a:rPr>
              <a:t>&lt;</a:t>
            </a:r>
            <a:r>
              <a:rPr lang="en-US" b="1" dirty="0" err="1">
                <a:solidFill>
                  <a:schemeClr val="accent5"/>
                </a:solidFill>
              </a:rPr>
              <a:t>tipe_data</a:t>
            </a:r>
            <a:r>
              <a:rPr lang="en-US" b="1" dirty="0">
                <a:solidFill>
                  <a:schemeClr val="accent5"/>
                </a:solidFill>
              </a:rPr>
              <a:t>&gt;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3"/>
                </a:solidFill>
              </a:rPr>
              <a:t>&lt;</a:t>
            </a:r>
            <a:r>
              <a:rPr lang="en-US" b="1" dirty="0" err="1">
                <a:solidFill>
                  <a:schemeClr val="accent3"/>
                </a:solidFill>
              </a:rPr>
              <a:t>nama_variabel</a:t>
            </a:r>
            <a:r>
              <a:rPr lang="en-US" b="1" dirty="0">
                <a:solidFill>
                  <a:schemeClr val="accent3"/>
                </a:solidFill>
              </a:rPr>
              <a:t>&gt;</a:t>
            </a:r>
            <a:r>
              <a:rPr lang="en-US" b="1" dirty="0"/>
              <a:t>[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jumlah_elemen</a:t>
            </a:r>
            <a:r>
              <a:rPr lang="en-US" b="1" dirty="0">
                <a:solidFill>
                  <a:srgbClr val="00B0F0"/>
                </a:solidFill>
              </a:rPr>
              <a:t> (</a:t>
            </a:r>
            <a:r>
              <a:rPr lang="en-US" b="1" dirty="0" err="1">
                <a:solidFill>
                  <a:srgbClr val="00B0F0"/>
                </a:solidFill>
              </a:rPr>
              <a:t>angka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bulat</a:t>
            </a:r>
            <a:r>
              <a:rPr lang="en-US" b="1" dirty="0">
                <a:solidFill>
                  <a:srgbClr val="00B0F0"/>
                </a:solidFill>
              </a:rPr>
              <a:t>)&gt;</a:t>
            </a:r>
            <a:r>
              <a:rPr lang="en-US" b="1" dirty="0"/>
              <a:t>] = {</a:t>
            </a:r>
            <a:r>
              <a:rPr lang="en-US" b="1" dirty="0">
                <a:solidFill>
                  <a:srgbClr val="FFFF00"/>
                </a:solidFill>
              </a:rPr>
              <a:t>&lt;</a:t>
            </a:r>
            <a:r>
              <a:rPr lang="en-US" b="1" dirty="0" err="1">
                <a:solidFill>
                  <a:srgbClr val="FFFF00"/>
                </a:solidFill>
              </a:rPr>
              <a:t>isi_array</a:t>
            </a:r>
            <a:r>
              <a:rPr lang="en-US" b="1" dirty="0">
                <a:solidFill>
                  <a:srgbClr val="FFFF00"/>
                </a:solidFill>
              </a:rPr>
              <a:t>&gt;</a:t>
            </a:r>
            <a:r>
              <a:rPr lang="en-US" b="1" dirty="0"/>
              <a:t>}</a:t>
            </a:r>
          </a:p>
          <a:p>
            <a:pPr marL="254000" indent="0">
              <a:buFont typeface="Raleway SemiBold"/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254000" indent="0">
              <a:buFont typeface="Raleway SemiBold"/>
              <a:buNone/>
            </a:pPr>
            <a:r>
              <a:rPr lang="en-US" b="1" dirty="0">
                <a:solidFill>
                  <a:schemeClr val="accent5"/>
                </a:solidFill>
              </a:rPr>
              <a:t>int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3"/>
                </a:solidFill>
              </a:rPr>
              <a:t>daftarNilai</a:t>
            </a:r>
            <a:r>
              <a:rPr lang="en-US" b="1" dirty="0"/>
              <a:t>[</a:t>
            </a:r>
            <a:r>
              <a:rPr lang="en-US" b="1" dirty="0">
                <a:solidFill>
                  <a:srgbClr val="00B0F0"/>
                </a:solidFill>
              </a:rPr>
              <a:t>5</a:t>
            </a:r>
            <a:r>
              <a:rPr lang="en-US" b="1" dirty="0"/>
              <a:t>] = {</a:t>
            </a:r>
            <a:r>
              <a:rPr lang="en-US" b="1" dirty="0">
                <a:solidFill>
                  <a:srgbClr val="FFFF00"/>
                </a:solidFill>
              </a:rPr>
              <a:t>4, 13, 5, 6, 9</a:t>
            </a:r>
            <a:r>
              <a:rPr lang="en-US" b="1" dirty="0"/>
              <a:t>}</a:t>
            </a:r>
          </a:p>
          <a:p>
            <a:pPr marL="254000" indent="0">
              <a:buFont typeface="Raleway SemiBold"/>
              <a:buNone/>
            </a:pPr>
            <a:endParaRPr lang="en-ID" dirty="0"/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9A4E670F-9AC2-B311-8BFF-770C7146B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13528"/>
              </p:ext>
            </p:extLst>
          </p:nvPr>
        </p:nvGraphicFramePr>
        <p:xfrm>
          <a:off x="9913035" y="7240038"/>
          <a:ext cx="6650184" cy="103632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204143530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12796907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67544073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7328268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0549052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500393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Index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1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47355"/>
                  </a:ext>
                </a:extLst>
              </a:tr>
            </a:tbl>
          </a:graphicData>
        </a:graphic>
      </p:graphicFrame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1EB1C1A5-B531-DA96-5E7D-E8184BCE939E}"/>
              </a:ext>
            </a:extLst>
          </p:cNvPr>
          <p:cNvSpPr txBox="1">
            <a:spLocks/>
          </p:cNvSpPr>
          <p:nvPr/>
        </p:nvSpPr>
        <p:spPr>
          <a:xfrm>
            <a:off x="9537819" y="6542240"/>
            <a:ext cx="7025400" cy="7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 algn="r">
              <a:buFont typeface="Raleway SemiBold"/>
              <a:buNone/>
            </a:pPr>
            <a:r>
              <a:rPr lang="en-US" dirty="0" err="1"/>
              <a:t>Struktur</a:t>
            </a:r>
            <a:r>
              <a:rPr lang="en-US" dirty="0"/>
              <a:t> array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6EA5A1-123C-8AC4-B79B-A150335AE0A4}"/>
              </a:ext>
            </a:extLst>
          </p:cNvPr>
          <p:cNvSpPr/>
          <p:nvPr/>
        </p:nvSpPr>
        <p:spPr>
          <a:xfrm>
            <a:off x="2377440" y="7180313"/>
            <a:ext cx="5425268" cy="23915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F20FF-0610-59C6-4682-557EB0544817}"/>
              </a:ext>
            </a:extLst>
          </p:cNvPr>
          <p:cNvSpPr/>
          <p:nvPr/>
        </p:nvSpPr>
        <p:spPr>
          <a:xfrm>
            <a:off x="2377440" y="7403063"/>
            <a:ext cx="3458210" cy="23915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7BB6167-EC01-7522-DC27-DB5E00A3B2E8}"/>
                  </a:ext>
                </a:extLst>
              </p14:cNvPr>
              <p14:cNvContentPartPr/>
              <p14:nvPr/>
            </p14:nvContentPartPr>
            <p14:xfrm>
              <a:off x="1428840" y="5781600"/>
              <a:ext cx="9677520" cy="1781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7BB6167-EC01-7522-DC27-DB5E00A3B2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9480" y="5772240"/>
                <a:ext cx="9696240" cy="18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1356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655C77-DB9A-031B-D5AA-112744B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49" y="2336650"/>
            <a:ext cx="11997191" cy="1338000"/>
          </a:xfrm>
        </p:spPr>
        <p:txBody>
          <a:bodyPr/>
          <a:lstStyle/>
          <a:p>
            <a:r>
              <a:rPr lang="en-US" b="0" dirty="0"/>
              <a:t>Array dan </a:t>
            </a:r>
            <a:r>
              <a:rPr lang="en-US" b="0" dirty="0" err="1"/>
              <a:t>prosedur</a:t>
            </a:r>
            <a:endParaRPr lang="en-ID" b="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616625B-39AC-43BE-23C5-CCDF7094E2C5}"/>
              </a:ext>
            </a:extLst>
          </p:cNvPr>
          <p:cNvSpPr txBox="1">
            <a:spLocks/>
          </p:cNvSpPr>
          <p:nvPr/>
        </p:nvSpPr>
        <p:spPr>
          <a:xfrm>
            <a:off x="1121650" y="3926144"/>
            <a:ext cx="14507556" cy="50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>
              <a:buFont typeface="Raleway SemiBold"/>
              <a:buNone/>
            </a:pPr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array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.</a:t>
            </a:r>
          </a:p>
          <a:p>
            <a:pPr marL="254000" indent="0">
              <a:buFont typeface="Raleway SemiBold"/>
              <a:buNone/>
            </a:pPr>
            <a:r>
              <a:rPr lang="en-US" b="1" dirty="0">
                <a:solidFill>
                  <a:srgbClr val="FFFF00"/>
                </a:solidFill>
              </a:rPr>
              <a:t>INGAT!</a:t>
            </a:r>
            <a:r>
              <a:rPr lang="en-US" dirty="0">
                <a:solidFill>
                  <a:srgbClr val="FFFF00"/>
                </a:solidFill>
              </a:rPr>
              <a:t> Array </a:t>
            </a:r>
            <a:r>
              <a:rPr lang="en-US" dirty="0" err="1">
                <a:solidFill>
                  <a:srgbClr val="FFFF00"/>
                </a:solidFill>
              </a:rPr>
              <a:t>itu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passing by reference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jadi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perubahan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apapun</a:t>
            </a:r>
            <a:r>
              <a:rPr lang="en-US" dirty="0">
                <a:solidFill>
                  <a:srgbClr val="FFFF00"/>
                </a:solidFill>
              </a:rPr>
              <a:t> yang </a:t>
            </a:r>
            <a:r>
              <a:rPr lang="en-US" dirty="0" err="1">
                <a:solidFill>
                  <a:srgbClr val="FFFF00"/>
                </a:solidFill>
              </a:rPr>
              <a:t>dilakukan</a:t>
            </a:r>
            <a:r>
              <a:rPr lang="en-US" dirty="0">
                <a:solidFill>
                  <a:srgbClr val="FFFF00"/>
                </a:solidFill>
              </a:rPr>
              <a:t> pada array di </a:t>
            </a:r>
            <a:r>
              <a:rPr lang="en-US" dirty="0" err="1">
                <a:solidFill>
                  <a:srgbClr val="FFFF00"/>
                </a:solidFill>
              </a:rPr>
              <a:t>dalam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sebuah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prosedur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akan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mengubah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isi</a:t>
            </a:r>
            <a:r>
              <a:rPr lang="en-US" dirty="0">
                <a:solidFill>
                  <a:srgbClr val="FFFF00"/>
                </a:solidFill>
              </a:rPr>
              <a:t> array pada </a:t>
            </a:r>
            <a:r>
              <a:rPr lang="en-US" dirty="0" err="1">
                <a:solidFill>
                  <a:srgbClr val="FFFF00"/>
                </a:solidFill>
              </a:rPr>
              <a:t>pemanggilnya</a:t>
            </a:r>
            <a:r>
              <a:rPr lang="en-US" dirty="0">
                <a:solidFill>
                  <a:srgbClr val="FFFF00"/>
                </a:solidFill>
              </a:rPr>
              <a:t>!</a:t>
            </a:r>
          </a:p>
          <a:p>
            <a:pPr marL="254000" indent="0">
              <a:buFont typeface="Raleway SemiBold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254000" indent="0">
              <a:buFont typeface="Raleway SemiBold"/>
              <a:buNone/>
            </a:pPr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terhadap</a:t>
            </a:r>
            <a:r>
              <a:rPr lang="en-US" dirty="0">
                <a:solidFill>
                  <a:schemeClr val="bg1"/>
                </a:solidFill>
              </a:rPr>
              <a:t> array: </a:t>
            </a:r>
            <a:r>
              <a:rPr lang="en-US" b="1" dirty="0" err="1">
                <a:solidFill>
                  <a:schemeClr val="bg1"/>
                </a:solidFill>
              </a:rPr>
              <a:t>pencarian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elemen</a:t>
            </a:r>
            <a:r>
              <a:rPr lang="en-US" b="1" dirty="0">
                <a:solidFill>
                  <a:schemeClr val="bg1"/>
                </a:solidFill>
              </a:rPr>
              <a:t> array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mencetak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seluruh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isi</a:t>
            </a:r>
            <a:r>
              <a:rPr lang="en-US" b="1" dirty="0">
                <a:solidFill>
                  <a:schemeClr val="bg1"/>
                </a:solidFill>
              </a:rPr>
              <a:t> array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menghapus</a:t>
            </a:r>
            <a:r>
              <a:rPr lang="en-US" b="1" dirty="0">
                <a:solidFill>
                  <a:schemeClr val="bg1"/>
                </a:solidFill>
              </a:rPr>
              <a:t> array </a:t>
            </a:r>
            <a:r>
              <a:rPr lang="en-US" b="1" dirty="0" err="1">
                <a:solidFill>
                  <a:schemeClr val="bg1"/>
                </a:solidFill>
              </a:rPr>
              <a:t>berdasarkan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indeks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tertentu</a:t>
            </a:r>
            <a:r>
              <a:rPr lang="en-US" dirty="0">
                <a:solidFill>
                  <a:schemeClr val="bg1"/>
                </a:solidFill>
              </a:rPr>
              <a:t>, dan </a:t>
            </a:r>
            <a:r>
              <a:rPr lang="en-US" dirty="0" err="1">
                <a:solidFill>
                  <a:schemeClr val="bg1"/>
                </a:solidFill>
              </a:rPr>
              <a:t>sebagainya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6F1F2F1B-C709-C78D-D370-4CBB4A78B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740533"/>
              </p:ext>
            </p:extLst>
          </p:nvPr>
        </p:nvGraphicFramePr>
        <p:xfrm>
          <a:off x="1467888" y="7119303"/>
          <a:ext cx="6650184" cy="103632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204143530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12796907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67544073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7328268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0549052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500393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Index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1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47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8539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655C77-DB9A-031B-D5AA-112744B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49" y="2336650"/>
            <a:ext cx="11997191" cy="1338000"/>
          </a:xfrm>
        </p:spPr>
        <p:txBody>
          <a:bodyPr/>
          <a:lstStyle/>
          <a:p>
            <a:r>
              <a:rPr lang="en-US" b="0" dirty="0"/>
              <a:t>Array dan </a:t>
            </a:r>
            <a:r>
              <a:rPr lang="en-US" dirty="0" err="1"/>
              <a:t>prosedur</a:t>
            </a:r>
            <a:endParaRPr lang="en-ID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616625B-39AC-43BE-23C5-CCDF7094E2C5}"/>
              </a:ext>
            </a:extLst>
          </p:cNvPr>
          <p:cNvSpPr txBox="1">
            <a:spLocks/>
          </p:cNvSpPr>
          <p:nvPr/>
        </p:nvSpPr>
        <p:spPr>
          <a:xfrm>
            <a:off x="1121650" y="3926144"/>
            <a:ext cx="14766050" cy="50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>
              <a:buFont typeface="Raleway SemiBold"/>
              <a:buNone/>
            </a:pPr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array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.</a:t>
            </a:r>
          </a:p>
          <a:p>
            <a:pPr marL="254000" indent="0">
              <a:buFont typeface="Raleway SemiBold"/>
              <a:buNone/>
            </a:pPr>
            <a:r>
              <a:rPr lang="en-US" b="1" dirty="0">
                <a:solidFill>
                  <a:srgbClr val="FFFF00"/>
                </a:solidFill>
              </a:rPr>
              <a:t>INGAT!</a:t>
            </a:r>
            <a:r>
              <a:rPr lang="en-US" dirty="0">
                <a:solidFill>
                  <a:srgbClr val="FFFF00"/>
                </a:solidFill>
              </a:rPr>
              <a:t> Array </a:t>
            </a:r>
            <a:r>
              <a:rPr lang="en-US" dirty="0" err="1">
                <a:solidFill>
                  <a:srgbClr val="FFFF00"/>
                </a:solidFill>
              </a:rPr>
              <a:t>itu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passing by reference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jadi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perubahan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apapun</a:t>
            </a:r>
            <a:r>
              <a:rPr lang="en-US" dirty="0">
                <a:solidFill>
                  <a:srgbClr val="FFFF00"/>
                </a:solidFill>
              </a:rPr>
              <a:t> yang </a:t>
            </a:r>
            <a:r>
              <a:rPr lang="en-US" dirty="0" err="1">
                <a:solidFill>
                  <a:srgbClr val="FFFF00"/>
                </a:solidFill>
              </a:rPr>
              <a:t>dilakukan</a:t>
            </a:r>
            <a:r>
              <a:rPr lang="en-US" dirty="0">
                <a:solidFill>
                  <a:srgbClr val="FFFF00"/>
                </a:solidFill>
              </a:rPr>
              <a:t> pada array di </a:t>
            </a:r>
            <a:r>
              <a:rPr lang="en-US" dirty="0" err="1">
                <a:solidFill>
                  <a:srgbClr val="FFFF00"/>
                </a:solidFill>
              </a:rPr>
              <a:t>dalam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sebuah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prosedur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fungsi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akan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mengubah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isi</a:t>
            </a:r>
            <a:r>
              <a:rPr lang="en-US" dirty="0">
                <a:solidFill>
                  <a:srgbClr val="FFFF00"/>
                </a:solidFill>
              </a:rPr>
              <a:t> array pada </a:t>
            </a:r>
            <a:r>
              <a:rPr lang="en-US" dirty="0" err="1">
                <a:solidFill>
                  <a:srgbClr val="FFFF00"/>
                </a:solidFill>
              </a:rPr>
              <a:t>pemanggilnya</a:t>
            </a:r>
            <a:r>
              <a:rPr lang="en-US" dirty="0">
                <a:solidFill>
                  <a:srgbClr val="FFFF00"/>
                </a:solidFill>
              </a:rPr>
              <a:t>!</a:t>
            </a:r>
          </a:p>
          <a:p>
            <a:pPr marL="254000" indent="0">
              <a:buFont typeface="Raleway SemiBold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254000" indent="0">
              <a:buFont typeface="Raleway SemiBold"/>
              <a:buNone/>
            </a:pPr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terhadap</a:t>
            </a:r>
            <a:r>
              <a:rPr lang="en-US" dirty="0">
                <a:solidFill>
                  <a:schemeClr val="bg1"/>
                </a:solidFill>
              </a:rPr>
              <a:t> array: </a:t>
            </a:r>
            <a:r>
              <a:rPr lang="en-US" b="1" dirty="0" err="1">
                <a:solidFill>
                  <a:schemeClr val="bg1"/>
                </a:solidFill>
              </a:rPr>
              <a:t>mencetak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seluruh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isi</a:t>
            </a:r>
            <a:r>
              <a:rPr lang="en-US" b="1" dirty="0">
                <a:solidFill>
                  <a:schemeClr val="bg1"/>
                </a:solidFill>
              </a:rPr>
              <a:t> array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menghapus</a:t>
            </a:r>
            <a:r>
              <a:rPr lang="en-US" b="1" dirty="0">
                <a:solidFill>
                  <a:schemeClr val="bg1"/>
                </a:solidFill>
              </a:rPr>
              <a:t> array </a:t>
            </a:r>
            <a:r>
              <a:rPr lang="en-US" b="1" dirty="0" err="1">
                <a:solidFill>
                  <a:schemeClr val="bg1"/>
                </a:solidFill>
              </a:rPr>
              <a:t>berdasarkan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indeks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tertentu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pencarian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elemen</a:t>
            </a:r>
            <a:r>
              <a:rPr lang="en-US" b="1" dirty="0">
                <a:solidFill>
                  <a:schemeClr val="bg1"/>
                </a:solidFill>
              </a:rPr>
              <a:t> array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sebagainya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54000" indent="0">
              <a:buFont typeface="Raleway SemiBold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254000" indent="0">
              <a:buFont typeface="Raleway SemiBold"/>
              <a:buNone/>
            </a:pPr>
            <a:r>
              <a:rPr lang="en-US" dirty="0" err="1">
                <a:solidFill>
                  <a:schemeClr val="bg1"/>
                </a:solidFill>
              </a:rPr>
              <a:t>Larik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6F1F2F1B-C709-C78D-D370-4CBB4A78B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464008"/>
              </p:ext>
            </p:extLst>
          </p:nvPr>
        </p:nvGraphicFramePr>
        <p:xfrm>
          <a:off x="1467888" y="8023276"/>
          <a:ext cx="6650184" cy="103632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204143530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12796907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67544073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7328268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0549052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500393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Index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1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47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57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655C77-DB9A-031B-D5AA-112744B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49" y="2000750"/>
            <a:ext cx="11997191" cy="1338000"/>
          </a:xfrm>
        </p:spPr>
        <p:txBody>
          <a:bodyPr/>
          <a:lstStyle/>
          <a:p>
            <a:r>
              <a:rPr lang="en-US" sz="4400" b="0" dirty="0"/>
              <a:t>Array dan</a:t>
            </a:r>
            <a:br>
              <a:rPr lang="en-US" sz="4400" b="0" dirty="0"/>
            </a:br>
            <a:r>
              <a:rPr lang="en-US" sz="4400" dirty="0" err="1"/>
              <a:t>prosedur</a:t>
            </a:r>
            <a:endParaRPr lang="en-ID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19F09-69B2-BB4D-F3EC-75ADA3A0E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9"/>
          <a:stretch/>
        </p:blipFill>
        <p:spPr>
          <a:xfrm>
            <a:off x="7391820" y="104071"/>
            <a:ext cx="10745700" cy="6897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EC84C7-0F88-CDA5-4689-7718BC24A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820" y="7001134"/>
            <a:ext cx="10745700" cy="3181794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76D4E09-F406-259A-A26E-ED10B1AF63F0}"/>
              </a:ext>
            </a:extLst>
          </p:cNvPr>
          <p:cNvSpPr txBox="1">
            <a:spLocks/>
          </p:cNvSpPr>
          <p:nvPr/>
        </p:nvSpPr>
        <p:spPr>
          <a:xfrm>
            <a:off x="1121650" y="3926144"/>
            <a:ext cx="5898128" cy="50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>
              <a:buFont typeface="Raleway SemiBold"/>
              <a:buNone/>
            </a:pPr>
            <a:r>
              <a:rPr lang="en-US" dirty="0"/>
              <a:t>Isi array pada baris ke-13: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77386566-75FD-4C92-3706-924E3AEF0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94376"/>
              </p:ext>
            </p:extLst>
          </p:nvPr>
        </p:nvGraphicFramePr>
        <p:xfrm>
          <a:off x="1467889" y="4679918"/>
          <a:ext cx="5551892" cy="103632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161512">
                  <a:extLst>
                    <a:ext uri="{9D8B030D-6E8A-4147-A177-3AD203B41FA5}">
                      <a16:colId xmlns:a16="http://schemas.microsoft.com/office/drawing/2014/main" val="2041435308"/>
                    </a:ext>
                  </a:extLst>
                </a:gridCol>
                <a:gridCol w="878076">
                  <a:extLst>
                    <a:ext uri="{9D8B030D-6E8A-4147-A177-3AD203B41FA5}">
                      <a16:colId xmlns:a16="http://schemas.microsoft.com/office/drawing/2014/main" val="2127969073"/>
                    </a:ext>
                  </a:extLst>
                </a:gridCol>
                <a:gridCol w="878076">
                  <a:extLst>
                    <a:ext uri="{9D8B030D-6E8A-4147-A177-3AD203B41FA5}">
                      <a16:colId xmlns:a16="http://schemas.microsoft.com/office/drawing/2014/main" val="2675440731"/>
                    </a:ext>
                  </a:extLst>
                </a:gridCol>
                <a:gridCol w="878076">
                  <a:extLst>
                    <a:ext uri="{9D8B030D-6E8A-4147-A177-3AD203B41FA5}">
                      <a16:colId xmlns:a16="http://schemas.microsoft.com/office/drawing/2014/main" val="3873282685"/>
                    </a:ext>
                  </a:extLst>
                </a:gridCol>
                <a:gridCol w="878076">
                  <a:extLst>
                    <a:ext uri="{9D8B030D-6E8A-4147-A177-3AD203B41FA5}">
                      <a16:colId xmlns:a16="http://schemas.microsoft.com/office/drawing/2014/main" val="405490521"/>
                    </a:ext>
                  </a:extLst>
                </a:gridCol>
                <a:gridCol w="878076">
                  <a:extLst>
                    <a:ext uri="{9D8B030D-6E8A-4147-A177-3AD203B41FA5}">
                      <a16:colId xmlns:a16="http://schemas.microsoft.com/office/drawing/2014/main" val="500393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Index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1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13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4735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56FAF96-4CC1-B8DC-0842-742C8275BB5F}"/>
              </a:ext>
            </a:extLst>
          </p:cNvPr>
          <p:cNvSpPr/>
          <p:nvPr/>
        </p:nvSpPr>
        <p:spPr>
          <a:xfrm>
            <a:off x="8370279" y="1719396"/>
            <a:ext cx="5425268" cy="23915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8E3645-A925-9C85-0A96-DA4456566EA3}"/>
                  </a:ext>
                </a:extLst>
              </p14:cNvPr>
              <p14:cNvContentPartPr/>
              <p14:nvPr/>
            </p14:nvContentPartPr>
            <p14:xfrm>
              <a:off x="1362240" y="304920"/>
              <a:ext cx="8963280" cy="5762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8E3645-A925-9C85-0A96-DA4456566E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2880" y="295560"/>
                <a:ext cx="8982000" cy="57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339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655C77-DB9A-031B-D5AA-112744B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49" y="2000750"/>
            <a:ext cx="11997191" cy="1338000"/>
          </a:xfrm>
        </p:spPr>
        <p:txBody>
          <a:bodyPr/>
          <a:lstStyle/>
          <a:p>
            <a:r>
              <a:rPr lang="en-US" sz="4400" b="0" dirty="0"/>
              <a:t>Array dan</a:t>
            </a:r>
            <a:br>
              <a:rPr lang="en-US" sz="4400" b="0" dirty="0"/>
            </a:br>
            <a:r>
              <a:rPr lang="en-US" sz="4400" dirty="0" err="1"/>
              <a:t>prosedur</a:t>
            </a:r>
            <a:endParaRPr lang="en-ID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19F09-69B2-BB4D-F3EC-75ADA3A0E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9"/>
          <a:stretch/>
        </p:blipFill>
        <p:spPr>
          <a:xfrm>
            <a:off x="7391820" y="104071"/>
            <a:ext cx="10745700" cy="6897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EC84C7-0F88-CDA5-4689-7718BC24A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820" y="7001134"/>
            <a:ext cx="10745700" cy="3181794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76D4E09-F406-259A-A26E-ED10B1AF63F0}"/>
              </a:ext>
            </a:extLst>
          </p:cNvPr>
          <p:cNvSpPr txBox="1">
            <a:spLocks/>
          </p:cNvSpPr>
          <p:nvPr/>
        </p:nvSpPr>
        <p:spPr>
          <a:xfrm>
            <a:off x="1121650" y="3926144"/>
            <a:ext cx="5898128" cy="50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>
              <a:buFont typeface="Raleway SemiBold"/>
              <a:buNone/>
            </a:pPr>
            <a:r>
              <a:rPr lang="en-US" dirty="0"/>
              <a:t>Isi array pada baris ke-18: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77386566-75FD-4C92-3706-924E3AEF0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2420"/>
              </p:ext>
            </p:extLst>
          </p:nvPr>
        </p:nvGraphicFramePr>
        <p:xfrm>
          <a:off x="1467889" y="4679918"/>
          <a:ext cx="5551892" cy="103632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161512">
                  <a:extLst>
                    <a:ext uri="{9D8B030D-6E8A-4147-A177-3AD203B41FA5}">
                      <a16:colId xmlns:a16="http://schemas.microsoft.com/office/drawing/2014/main" val="2041435308"/>
                    </a:ext>
                  </a:extLst>
                </a:gridCol>
                <a:gridCol w="878076">
                  <a:extLst>
                    <a:ext uri="{9D8B030D-6E8A-4147-A177-3AD203B41FA5}">
                      <a16:colId xmlns:a16="http://schemas.microsoft.com/office/drawing/2014/main" val="2127969073"/>
                    </a:ext>
                  </a:extLst>
                </a:gridCol>
                <a:gridCol w="878076">
                  <a:extLst>
                    <a:ext uri="{9D8B030D-6E8A-4147-A177-3AD203B41FA5}">
                      <a16:colId xmlns:a16="http://schemas.microsoft.com/office/drawing/2014/main" val="2675440731"/>
                    </a:ext>
                  </a:extLst>
                </a:gridCol>
                <a:gridCol w="878076">
                  <a:extLst>
                    <a:ext uri="{9D8B030D-6E8A-4147-A177-3AD203B41FA5}">
                      <a16:colId xmlns:a16="http://schemas.microsoft.com/office/drawing/2014/main" val="3873282685"/>
                    </a:ext>
                  </a:extLst>
                </a:gridCol>
                <a:gridCol w="878076">
                  <a:extLst>
                    <a:ext uri="{9D8B030D-6E8A-4147-A177-3AD203B41FA5}">
                      <a16:colId xmlns:a16="http://schemas.microsoft.com/office/drawing/2014/main" val="405490521"/>
                    </a:ext>
                  </a:extLst>
                </a:gridCol>
                <a:gridCol w="878076">
                  <a:extLst>
                    <a:ext uri="{9D8B030D-6E8A-4147-A177-3AD203B41FA5}">
                      <a16:colId xmlns:a16="http://schemas.microsoft.com/office/drawing/2014/main" val="500393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Index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1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4735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56FAF96-4CC1-B8DC-0842-742C8275BB5F}"/>
              </a:ext>
            </a:extLst>
          </p:cNvPr>
          <p:cNvSpPr/>
          <p:nvPr/>
        </p:nvSpPr>
        <p:spPr>
          <a:xfrm>
            <a:off x="8370279" y="2872946"/>
            <a:ext cx="3768381" cy="23915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77A7F-4DB5-BCE7-2DE1-DBE1F5A43DCD}"/>
              </a:ext>
            </a:extLst>
          </p:cNvPr>
          <p:cNvSpPr/>
          <p:nvPr/>
        </p:nvSpPr>
        <p:spPr>
          <a:xfrm>
            <a:off x="7889634" y="6983955"/>
            <a:ext cx="5400315" cy="87530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3DD90D-4D87-9DE8-3054-33F0497F4455}"/>
                  </a:ext>
                </a:extLst>
              </p14:cNvPr>
              <p14:cNvContentPartPr/>
              <p14:nvPr/>
            </p14:nvContentPartPr>
            <p14:xfrm>
              <a:off x="3419640" y="2857680"/>
              <a:ext cx="9458640" cy="465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3DD90D-4D87-9DE8-3054-33F0497F4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0280" y="2848320"/>
                <a:ext cx="9477360" cy="46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0401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655C77-DB9A-031B-D5AA-112744B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49" y="2000750"/>
            <a:ext cx="11997191" cy="1338000"/>
          </a:xfrm>
        </p:spPr>
        <p:txBody>
          <a:bodyPr/>
          <a:lstStyle/>
          <a:p>
            <a:r>
              <a:rPr lang="en-US" sz="4400" b="0" dirty="0"/>
              <a:t>Array dan</a:t>
            </a:r>
            <a:br>
              <a:rPr lang="en-US" sz="4400" b="0" dirty="0"/>
            </a:br>
            <a:r>
              <a:rPr lang="en-US" sz="4400" dirty="0" err="1"/>
              <a:t>prosedur</a:t>
            </a:r>
            <a:endParaRPr lang="en-ID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19F09-69B2-BB4D-F3EC-75ADA3A0E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9"/>
          <a:stretch/>
        </p:blipFill>
        <p:spPr>
          <a:xfrm>
            <a:off x="7391820" y="104071"/>
            <a:ext cx="10745700" cy="6897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EC84C7-0F88-CDA5-4689-7718BC24A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820" y="7001134"/>
            <a:ext cx="10745700" cy="3181794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76D4E09-F406-259A-A26E-ED10B1AF63F0}"/>
              </a:ext>
            </a:extLst>
          </p:cNvPr>
          <p:cNvSpPr txBox="1">
            <a:spLocks/>
          </p:cNvSpPr>
          <p:nvPr/>
        </p:nvSpPr>
        <p:spPr>
          <a:xfrm>
            <a:off x="1121650" y="3926144"/>
            <a:ext cx="5898128" cy="50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>
              <a:buFont typeface="Raleway SemiBold"/>
              <a:buNone/>
            </a:pPr>
            <a:r>
              <a:rPr lang="en-US" dirty="0"/>
              <a:t>Isi array pada baris ke-23: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77386566-75FD-4C92-3706-924E3AEF0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551284"/>
              </p:ext>
            </p:extLst>
          </p:nvPr>
        </p:nvGraphicFramePr>
        <p:xfrm>
          <a:off x="1467889" y="4679918"/>
          <a:ext cx="5551892" cy="1036320"/>
        </p:xfrm>
        <a:graphic>
          <a:graphicData uri="http://schemas.openxmlformats.org/drawingml/2006/table">
            <a:tbl>
              <a:tblPr firstRow="1" bandRow="1">
                <a:tableStyleId>{F26830EE-29F7-4116-BE56-BBB2879546F8}</a:tableStyleId>
              </a:tblPr>
              <a:tblGrid>
                <a:gridCol w="1161512">
                  <a:extLst>
                    <a:ext uri="{9D8B030D-6E8A-4147-A177-3AD203B41FA5}">
                      <a16:colId xmlns:a16="http://schemas.microsoft.com/office/drawing/2014/main" val="2041435308"/>
                    </a:ext>
                  </a:extLst>
                </a:gridCol>
                <a:gridCol w="878076">
                  <a:extLst>
                    <a:ext uri="{9D8B030D-6E8A-4147-A177-3AD203B41FA5}">
                      <a16:colId xmlns:a16="http://schemas.microsoft.com/office/drawing/2014/main" val="2127969073"/>
                    </a:ext>
                  </a:extLst>
                </a:gridCol>
                <a:gridCol w="878076">
                  <a:extLst>
                    <a:ext uri="{9D8B030D-6E8A-4147-A177-3AD203B41FA5}">
                      <a16:colId xmlns:a16="http://schemas.microsoft.com/office/drawing/2014/main" val="2675440731"/>
                    </a:ext>
                  </a:extLst>
                </a:gridCol>
                <a:gridCol w="878076">
                  <a:extLst>
                    <a:ext uri="{9D8B030D-6E8A-4147-A177-3AD203B41FA5}">
                      <a16:colId xmlns:a16="http://schemas.microsoft.com/office/drawing/2014/main" val="3873282685"/>
                    </a:ext>
                  </a:extLst>
                </a:gridCol>
                <a:gridCol w="878076">
                  <a:extLst>
                    <a:ext uri="{9D8B030D-6E8A-4147-A177-3AD203B41FA5}">
                      <a16:colId xmlns:a16="http://schemas.microsoft.com/office/drawing/2014/main" val="405490521"/>
                    </a:ext>
                  </a:extLst>
                </a:gridCol>
                <a:gridCol w="878076">
                  <a:extLst>
                    <a:ext uri="{9D8B030D-6E8A-4147-A177-3AD203B41FA5}">
                      <a16:colId xmlns:a16="http://schemas.microsoft.com/office/drawing/2014/main" val="500393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Index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1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-100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  <a:endParaRPr lang="en-ID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4735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56FAF96-4CC1-B8DC-0842-742C8275BB5F}"/>
              </a:ext>
            </a:extLst>
          </p:cNvPr>
          <p:cNvSpPr/>
          <p:nvPr/>
        </p:nvSpPr>
        <p:spPr>
          <a:xfrm>
            <a:off x="10439400" y="3774945"/>
            <a:ext cx="2419350" cy="23915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77A7F-4DB5-BCE7-2DE1-DBE1F5A43DCD}"/>
              </a:ext>
            </a:extLst>
          </p:cNvPr>
          <p:cNvSpPr/>
          <p:nvPr/>
        </p:nvSpPr>
        <p:spPr>
          <a:xfrm>
            <a:off x="7889634" y="7902276"/>
            <a:ext cx="5400315" cy="208589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94C19-993A-B53F-8CB8-132CFC985845}"/>
              </a:ext>
            </a:extLst>
          </p:cNvPr>
          <p:cNvSpPr/>
          <p:nvPr/>
        </p:nvSpPr>
        <p:spPr>
          <a:xfrm>
            <a:off x="8383174" y="4005544"/>
            <a:ext cx="3633566" cy="23915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186795-13EC-242D-7194-592EAD1F304F}"/>
                  </a:ext>
                </a:extLst>
              </p14:cNvPr>
              <p14:cNvContentPartPr/>
              <p14:nvPr/>
            </p14:nvContentPartPr>
            <p14:xfrm>
              <a:off x="5172120" y="3666960"/>
              <a:ext cx="7553520" cy="617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186795-13EC-242D-7194-592EAD1F30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2760" y="3657600"/>
                <a:ext cx="757224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457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6D8454-7A0C-5C3E-F35A-EE06830D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1B1464"/>
              </a:clrFrom>
              <a:clrTo>
                <a:srgbClr val="1B146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655C77-DB9A-031B-D5AA-112744B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49" y="2000750"/>
            <a:ext cx="11997191" cy="1338000"/>
          </a:xfrm>
        </p:spPr>
        <p:txBody>
          <a:bodyPr/>
          <a:lstStyle/>
          <a:p>
            <a:r>
              <a:rPr lang="en-US" sz="4400" b="0" dirty="0" err="1"/>
              <a:t>Bagaimana</a:t>
            </a:r>
            <a:r>
              <a:rPr lang="en-US" sz="4400" b="0" dirty="0"/>
              <a:t> </a:t>
            </a:r>
            <a:r>
              <a:rPr lang="en-US" sz="4400" b="0" dirty="0" err="1"/>
              <a:t>cara</a:t>
            </a:r>
            <a:r>
              <a:rPr lang="en-US" sz="4400" b="0" dirty="0"/>
              <a:t> </a:t>
            </a:r>
            <a:r>
              <a:rPr lang="en-US" sz="4400" b="0" dirty="0" err="1"/>
              <a:t>kerja</a:t>
            </a:r>
            <a:br>
              <a:rPr lang="en-US" sz="4400" b="0" dirty="0"/>
            </a:br>
            <a:r>
              <a:rPr lang="en-US" sz="4400" dirty="0" err="1"/>
              <a:t>Pencarian</a:t>
            </a:r>
            <a:r>
              <a:rPr lang="en-US" sz="4400" dirty="0"/>
              <a:t> Array?</a:t>
            </a:r>
            <a:endParaRPr lang="en-ID" sz="4400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76D4E09-F406-259A-A26E-ED10B1AF63F0}"/>
              </a:ext>
            </a:extLst>
          </p:cNvPr>
          <p:cNvSpPr txBox="1">
            <a:spLocks/>
          </p:cNvSpPr>
          <p:nvPr/>
        </p:nvSpPr>
        <p:spPr>
          <a:xfrm>
            <a:off x="1121650" y="3926144"/>
            <a:ext cx="5898128" cy="50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>
              <a:buFont typeface="Raleway SemiBold"/>
              <a:buNone/>
            </a:pPr>
            <a:r>
              <a:rPr lang="en-US" dirty="0" err="1"/>
              <a:t>Asumsikan</a:t>
            </a:r>
            <a:r>
              <a:rPr lang="en-US" dirty="0"/>
              <a:t> array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terisi</a:t>
            </a:r>
            <a:r>
              <a:rPr lang="en-US" dirty="0"/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E8CB82E9-B1F9-8373-8717-1F30B9FC4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014130"/>
              </p:ext>
            </p:extLst>
          </p:nvPr>
        </p:nvGraphicFramePr>
        <p:xfrm>
          <a:off x="1485397" y="4680230"/>
          <a:ext cx="400100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991">
                  <a:extLst>
                    <a:ext uri="{9D8B030D-6E8A-4147-A177-3AD203B41FA5}">
                      <a16:colId xmlns:a16="http://schemas.microsoft.com/office/drawing/2014/main" val="3440270206"/>
                    </a:ext>
                  </a:extLst>
                </a:gridCol>
                <a:gridCol w="2394012">
                  <a:extLst>
                    <a:ext uri="{9D8B030D-6E8A-4147-A177-3AD203B41FA5}">
                      <a16:colId xmlns:a16="http://schemas.microsoft.com/office/drawing/2014/main" val="273976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23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1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36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21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98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69353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02BCA9-0517-782C-6B93-0AD880CD4092}"/>
                  </a:ext>
                </a:extLst>
              </p14:cNvPr>
              <p14:cNvContentPartPr/>
              <p14:nvPr/>
            </p14:nvContentPartPr>
            <p14:xfrm>
              <a:off x="1000080" y="1781280"/>
              <a:ext cx="13821120" cy="4924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02BCA9-0517-782C-6B93-0AD880CD40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720" y="1771920"/>
                <a:ext cx="13839840" cy="49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888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7C22640-7AD7-21A6-D2DA-8031613E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189226"/>
            <a:ext cx="9231013" cy="457263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1078F5-76D0-DA06-B321-F8DB69FA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77400" y="3653950"/>
            <a:ext cx="6248400" cy="3107914"/>
          </a:xfrm>
        </p:spPr>
        <p:txBody>
          <a:bodyPr/>
          <a:lstStyle/>
          <a:p>
            <a:pPr marL="254000" indent="0">
              <a:buNone/>
            </a:pPr>
            <a:r>
              <a:rPr lang="en-US" sz="2800" dirty="0" err="1"/>
              <a:t>Prosedur</a:t>
            </a:r>
            <a:r>
              <a:rPr lang="en-US" sz="2800" dirty="0"/>
              <a:t> </a:t>
            </a:r>
            <a:r>
              <a:rPr lang="en-US" sz="2800" dirty="0" err="1"/>
              <a:t>memudahkan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b="1" dirty="0" err="1"/>
              <a:t>menulis</a:t>
            </a:r>
            <a:r>
              <a:rPr lang="en-US" sz="2800" b="1" dirty="0"/>
              <a:t>, </a:t>
            </a:r>
            <a:r>
              <a:rPr lang="en-US" sz="2800" b="1" dirty="0" err="1"/>
              <a:t>memodifikasi</a:t>
            </a:r>
            <a:r>
              <a:rPr lang="en-US" sz="2800" b="1" dirty="0"/>
              <a:t>, dan </a:t>
            </a:r>
            <a:r>
              <a:rPr lang="en-US" sz="2800" b="1" dirty="0" err="1"/>
              <a:t>menginterpretasi</a:t>
            </a:r>
            <a:r>
              <a:rPr lang="en-US" sz="2800" b="1" dirty="0"/>
              <a:t> </a:t>
            </a:r>
            <a:r>
              <a:rPr lang="en-US" sz="2800" b="1" dirty="0" err="1"/>
              <a:t>kode</a:t>
            </a:r>
            <a:r>
              <a:rPr lang="en-US" sz="2800" b="1" dirty="0"/>
              <a:t> program</a:t>
            </a:r>
            <a:r>
              <a:rPr lang="en-US" sz="2800" dirty="0"/>
              <a:t>.</a:t>
            </a:r>
          </a:p>
          <a:p>
            <a:pPr marL="254000" indent="0">
              <a:buNone/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Lihat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contoh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di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samping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bagian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“</a:t>
            </a:r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</a:rPr>
              <a:t>tampil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</a:rPr>
              <a:t>bilangan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”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sebaiknya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dipindah-kan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ke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prosedur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karena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hadirnya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tergolong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“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program di </a:t>
            </a:r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 program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”.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DF52AD-3F59-E80E-4DD3-86AD6143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7550" y="2044550"/>
            <a:ext cx="6248400" cy="1338000"/>
          </a:xfrm>
        </p:spPr>
        <p:txBody>
          <a:bodyPr/>
          <a:lstStyle/>
          <a:p>
            <a:r>
              <a:rPr lang="en-US" sz="4400" b="0" dirty="0"/>
              <a:t>Why use </a:t>
            </a:r>
            <a:r>
              <a:rPr lang="en-US" sz="4400" dirty="0"/>
              <a:t>Procedure?</a:t>
            </a:r>
            <a:endParaRPr lang="en-ID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130A8F-6CBB-6F36-601E-7B55EFF29AF5}"/>
              </a:ext>
            </a:extLst>
          </p:cNvPr>
          <p:cNvSpPr/>
          <p:nvPr/>
        </p:nvSpPr>
        <p:spPr>
          <a:xfrm>
            <a:off x="2051146" y="4860304"/>
            <a:ext cx="7308753" cy="126291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C576A773-7A43-4477-E43B-15CF3BD22B41}"/>
              </a:ext>
            </a:extLst>
          </p:cNvPr>
          <p:cNvSpPr txBox="1">
            <a:spLocks/>
          </p:cNvSpPr>
          <p:nvPr/>
        </p:nvSpPr>
        <p:spPr>
          <a:xfrm>
            <a:off x="1162200" y="7287988"/>
            <a:ext cx="15963600" cy="11538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r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r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r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r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r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r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r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 algn="ctr">
              <a:buFont typeface="Raleway SemiBold"/>
              <a:buNone/>
            </a:pPr>
            <a:r>
              <a:rPr lang="en-US" sz="2000" dirty="0"/>
              <a:t>Single Responsibility Principle (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Berorientasi</a:t>
            </a:r>
            <a:r>
              <a:rPr lang="en-US" sz="2000" dirty="0"/>
              <a:t> </a:t>
            </a:r>
            <a:r>
              <a:rPr lang="en-US" sz="2000" dirty="0" err="1"/>
              <a:t>Obyek</a:t>
            </a:r>
            <a:r>
              <a:rPr lang="en-US" sz="2000" dirty="0"/>
              <a:t>):</a:t>
            </a:r>
          </a:p>
          <a:p>
            <a:pPr marL="254000" indent="0" algn="ctr">
              <a:buFont typeface="Raleway SemiBold"/>
              <a:buNone/>
            </a:pPr>
            <a:r>
              <a:rPr lang="en-US" sz="2800" b="1" dirty="0"/>
              <a:t>every class, module, or function in a program should have one responsibility/purpose in a program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191AA411-FE39-8FF6-6642-5668A5A73536}"/>
              </a:ext>
            </a:extLst>
          </p:cNvPr>
          <p:cNvSpPr txBox="1">
            <a:spLocks/>
          </p:cNvSpPr>
          <p:nvPr/>
        </p:nvSpPr>
        <p:spPr>
          <a:xfrm>
            <a:off x="1162200" y="8441875"/>
            <a:ext cx="15963600" cy="818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r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r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r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r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r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r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r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 algn="ctr">
              <a:buFont typeface="Raleway SemiBold"/>
              <a:buNone/>
            </a:pPr>
            <a:r>
              <a:rPr lang="en-US" sz="2000" i="1" dirty="0"/>
              <a:t>Purpose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main program </a:t>
            </a:r>
            <a:r>
              <a:rPr lang="en-US" sz="2000" b="1" dirty="0" err="1"/>
              <a:t>sebagai</a:t>
            </a:r>
            <a:r>
              <a:rPr lang="en-US" sz="2000" b="1" dirty="0"/>
              <a:t> </a:t>
            </a:r>
            <a:r>
              <a:rPr lang="en-US" sz="2000" b="1" dirty="0" err="1"/>
              <a:t>titik</a:t>
            </a:r>
            <a:r>
              <a:rPr lang="en-US" sz="2000" b="1" dirty="0"/>
              <a:t> </a:t>
            </a:r>
            <a:r>
              <a:rPr lang="en-US" sz="2000" b="1" dirty="0" err="1"/>
              <a:t>awal</a:t>
            </a:r>
            <a:r>
              <a:rPr lang="en-US" sz="2000" b="1" dirty="0"/>
              <a:t> </a:t>
            </a:r>
            <a:r>
              <a:rPr lang="en-US" sz="2000" b="1" dirty="0" err="1"/>
              <a:t>eksekusi</a:t>
            </a:r>
            <a:r>
              <a:rPr lang="en-US" sz="2000" b="1" dirty="0"/>
              <a:t> program</a:t>
            </a:r>
            <a:r>
              <a:rPr lang="en-US" sz="2000" dirty="0"/>
              <a:t>.</a:t>
            </a:r>
          </a:p>
          <a:p>
            <a:pPr marL="254000" indent="0" algn="ctr">
              <a:buFont typeface="Raleway SemiBold"/>
              <a:buNone/>
            </a:pPr>
            <a:r>
              <a:rPr lang="en-US" sz="2000" dirty="0" err="1"/>
              <a:t>Buatlah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singkat</a:t>
            </a:r>
            <a:r>
              <a:rPr lang="en-US" sz="2000" dirty="0"/>
              <a:t>, </a:t>
            </a:r>
            <a:r>
              <a:rPr lang="en-US" sz="2000" dirty="0" err="1"/>
              <a:t>jangan</a:t>
            </a:r>
            <a:r>
              <a:rPr lang="en-US" sz="2000" dirty="0"/>
              <a:t> </a:t>
            </a:r>
            <a:r>
              <a:rPr lang="en-US" sz="2000" dirty="0" err="1"/>
              <a:t>tuliskan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main program, </a:t>
            </a:r>
            <a:r>
              <a:rPr lang="en-US" sz="2000" dirty="0" err="1"/>
              <a:t>gunakanlah</a:t>
            </a:r>
            <a:r>
              <a:rPr lang="en-US" sz="2000" dirty="0"/>
              <a:t> </a:t>
            </a:r>
            <a:r>
              <a:rPr lang="en-US" sz="2000" dirty="0" err="1"/>
              <a:t>prosedur</a:t>
            </a:r>
            <a:r>
              <a:rPr lang="en-US" sz="2000" dirty="0"/>
              <a:t>/</a:t>
            </a:r>
            <a:r>
              <a:rPr lang="en-US" sz="2000" dirty="0" err="1"/>
              <a:t>fungsi</a:t>
            </a:r>
            <a:r>
              <a:rPr lang="en-US" sz="2000" dirty="0"/>
              <a:t>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210368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AD6EF7-A2F6-6C7F-E13F-277374E72D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1B1464"/>
              </a:clrFrom>
              <a:clrTo>
                <a:srgbClr val="1B146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655C77-DB9A-031B-D5AA-112744B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49" y="2000750"/>
            <a:ext cx="11997191" cy="1338000"/>
          </a:xfrm>
        </p:spPr>
        <p:txBody>
          <a:bodyPr/>
          <a:lstStyle/>
          <a:p>
            <a:r>
              <a:rPr lang="en-US" sz="4400" b="0" dirty="0" err="1"/>
              <a:t>Bagaimana</a:t>
            </a:r>
            <a:r>
              <a:rPr lang="en-US" sz="4400" b="0" dirty="0"/>
              <a:t> </a:t>
            </a:r>
            <a:r>
              <a:rPr lang="en-US" sz="4400" b="0" dirty="0" err="1"/>
              <a:t>cara</a:t>
            </a:r>
            <a:r>
              <a:rPr lang="en-US" sz="4400" b="0" dirty="0"/>
              <a:t> </a:t>
            </a:r>
            <a:r>
              <a:rPr lang="en-US" sz="4400" b="0" dirty="0" err="1"/>
              <a:t>kerja</a:t>
            </a:r>
            <a:br>
              <a:rPr lang="en-US" sz="4400" b="0" dirty="0"/>
            </a:br>
            <a:r>
              <a:rPr lang="en-US" sz="4400" dirty="0" err="1"/>
              <a:t>Pencarian</a:t>
            </a:r>
            <a:r>
              <a:rPr lang="en-US" sz="4400" dirty="0"/>
              <a:t> Array?</a:t>
            </a:r>
            <a:endParaRPr lang="en-ID" sz="4400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76D4E09-F406-259A-A26E-ED10B1AF63F0}"/>
              </a:ext>
            </a:extLst>
          </p:cNvPr>
          <p:cNvSpPr txBox="1">
            <a:spLocks/>
          </p:cNvSpPr>
          <p:nvPr/>
        </p:nvSpPr>
        <p:spPr>
          <a:xfrm>
            <a:off x="1121650" y="3926144"/>
            <a:ext cx="5898128" cy="75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>
              <a:buFont typeface="Raleway SemiBold"/>
              <a:buNone/>
            </a:pPr>
            <a:r>
              <a:rPr lang="en-US" dirty="0" err="1"/>
              <a:t>Asumsikan</a:t>
            </a:r>
            <a:r>
              <a:rPr lang="en-US" dirty="0"/>
              <a:t> array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terisi</a:t>
            </a:r>
            <a:r>
              <a:rPr lang="en-US" dirty="0"/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E8CB82E9-B1F9-8373-8717-1F30B9FC4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88413"/>
              </p:ext>
            </p:extLst>
          </p:nvPr>
        </p:nvGraphicFramePr>
        <p:xfrm>
          <a:off x="1485397" y="4680230"/>
          <a:ext cx="4001003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991">
                  <a:extLst>
                    <a:ext uri="{9D8B030D-6E8A-4147-A177-3AD203B41FA5}">
                      <a16:colId xmlns:a16="http://schemas.microsoft.com/office/drawing/2014/main" val="3440270206"/>
                    </a:ext>
                  </a:extLst>
                </a:gridCol>
                <a:gridCol w="2394012">
                  <a:extLst>
                    <a:ext uri="{9D8B030D-6E8A-4147-A177-3AD203B41FA5}">
                      <a16:colId xmlns:a16="http://schemas.microsoft.com/office/drawing/2014/main" val="273976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23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1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6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21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98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69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-1</a:t>
                      </a:r>
                      <a:endParaRPr lang="en-ID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not found</a:t>
                      </a:r>
                      <a:endParaRPr lang="en-ID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7486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A77EF9-CA84-B2CF-DC24-545478371E57}"/>
                  </a:ext>
                </a:extLst>
              </p14:cNvPr>
              <p14:cNvContentPartPr/>
              <p14:nvPr/>
            </p14:nvContentPartPr>
            <p14:xfrm>
              <a:off x="819000" y="3629160"/>
              <a:ext cx="11468520" cy="5229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A77EF9-CA84-B2CF-DC24-545478371E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40" y="3619800"/>
                <a:ext cx="11487240" cy="52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83943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9860AD4-2C45-A232-6929-D51E78C65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Coding Session</a:t>
            </a:r>
          </a:p>
          <a:p>
            <a:r>
              <a:rPr lang="en-US" dirty="0"/>
              <a:t>&amp; Question-Answer Time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BAD4D0-5475-14D9-8D66-6D2685BA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03: Array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869120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909600" y="5429250"/>
            <a:ext cx="16850400" cy="895800"/>
          </a:xfrm>
          <a:prstGeom prst="rect">
            <a:avLst/>
          </a:prstGeom>
        </p:spPr>
        <p:txBody>
          <a:bodyPr spcFirstLastPara="1" wrap="square" lIns="182850" tIns="0" rIns="182850" bIns="0" anchor="ctr" anchorCtr="0">
            <a:noAutofit/>
          </a:bodyPr>
          <a:lstStyle/>
          <a:p>
            <a:r>
              <a:rPr lang="en" dirty="0"/>
              <a:t>RECORD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909600" y="4301700"/>
            <a:ext cx="16850400" cy="979200"/>
          </a:xfrm>
          <a:prstGeom prst="rect">
            <a:avLst/>
          </a:prstGeom>
        </p:spPr>
        <p:txBody>
          <a:bodyPr spcFirstLastPara="1" wrap="square" lIns="182850" tIns="0" rIns="182850" bIns="0" anchor="b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5" name="Google Shape;335;p27">
            <a:extLst>
              <a:ext uri="{FF2B5EF4-FFF2-40B4-BE49-F238E27FC236}">
                <a16:creationId xmlns:a16="http://schemas.microsoft.com/office/drawing/2014/main" id="{8CE28A15-B7FF-A717-6557-578472F08F28}"/>
              </a:ext>
            </a:extLst>
          </p:cNvPr>
          <p:cNvSpPr txBox="1">
            <a:spLocks/>
          </p:cNvSpPr>
          <p:nvPr/>
        </p:nvSpPr>
        <p:spPr>
          <a:xfrm>
            <a:off x="1393371" y="6605000"/>
            <a:ext cx="15501258" cy="1585200"/>
          </a:xfrm>
          <a:prstGeom prst="rect">
            <a:avLst/>
          </a:prstGeom>
        </p:spPr>
        <p:txBody>
          <a:bodyPr spcFirstLastPara="1" wrap="square" lIns="182850" tIns="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 err="1">
                <a:solidFill>
                  <a:schemeClr val="dk2"/>
                </a:solidFill>
                <a:latin typeface="+mn-lt"/>
              </a:rPr>
              <a:t>Sebuah</a:t>
            </a:r>
            <a:r>
              <a:rPr lang="en-US" sz="3600" dirty="0">
                <a:solidFill>
                  <a:schemeClr val="dk2"/>
                </a:solidFill>
                <a:latin typeface="+mn-lt"/>
              </a:rPr>
              <a:t> daftar </a:t>
            </a:r>
            <a:r>
              <a:rPr lang="en-US" sz="3600" dirty="0" err="1">
                <a:solidFill>
                  <a:schemeClr val="dk2"/>
                </a:solidFill>
                <a:latin typeface="+mn-lt"/>
              </a:rPr>
              <a:t>dengan</a:t>
            </a:r>
            <a:r>
              <a:rPr lang="en-US" sz="3600" dirty="0">
                <a:solidFill>
                  <a:schemeClr val="dk2"/>
                </a:solidFill>
                <a:latin typeface="+mn-lt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+mn-lt"/>
              </a:rPr>
              <a:t>tipe</a:t>
            </a:r>
            <a:r>
              <a:rPr lang="en-US" sz="3600" dirty="0">
                <a:solidFill>
                  <a:schemeClr val="dk2"/>
                </a:solidFill>
                <a:latin typeface="+mn-lt"/>
              </a:rPr>
              <a:t> data yang </a:t>
            </a:r>
            <a:r>
              <a:rPr lang="en-US" sz="3600" dirty="0" err="1">
                <a:solidFill>
                  <a:schemeClr val="dk2"/>
                </a:solidFill>
                <a:latin typeface="+mn-lt"/>
              </a:rPr>
              <a:t>beragam</a:t>
            </a:r>
            <a:endParaRPr lang="en-ID" sz="3600" dirty="0">
              <a:solidFill>
                <a:schemeClr val="dk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752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9159050" y="4102045"/>
            <a:ext cx="7865400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" dirty="0"/>
              <a:t>Tipe data bentukan yang dapat menyimpan banyak field dengan tipe data beragam.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" dirty="0"/>
              <a:t>Sebuah record dibuat dengan tujuan </a:t>
            </a:r>
            <a:r>
              <a:rPr lang="en" b="1" dirty="0"/>
              <a:t>efisiensi penulisan kode</a:t>
            </a:r>
            <a:r>
              <a:rPr lang="en" dirty="0"/>
              <a:t>, di mana beberapa “atribut” dari suatu “objek” dapat disimpan di bawah satu nama yang sama.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8442542" y="2969179"/>
            <a:ext cx="8643120" cy="1033859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sz="4800" b="0" dirty="0" err="1"/>
              <a:t>Apa</a:t>
            </a:r>
            <a:r>
              <a:rPr lang="en-US" sz="4800" b="0" dirty="0"/>
              <a:t> </a:t>
            </a:r>
            <a:r>
              <a:rPr lang="en-US" sz="4800" b="0" dirty="0" err="1"/>
              <a:t>itu</a:t>
            </a:r>
            <a:r>
              <a:rPr lang="en-US" sz="4800" b="0" dirty="0"/>
              <a:t> </a:t>
            </a:r>
            <a:r>
              <a:rPr lang="en-US" sz="4800" dirty="0"/>
              <a:t>record?</a:t>
            </a:r>
            <a:endParaRPr sz="4800" b="0" dirty="0"/>
          </a:p>
        </p:txBody>
      </p:sp>
    </p:spTree>
    <p:extLst>
      <p:ext uri="{BB962C8B-B14F-4D97-AF65-F5344CB8AC3E}">
        <p14:creationId xmlns:p14="http://schemas.microsoft.com/office/powerpoint/2010/main" val="27527704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655C77-DB9A-031B-D5AA-112744B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50" y="2336650"/>
            <a:ext cx="8556922" cy="1338000"/>
          </a:xfrm>
        </p:spPr>
        <p:txBody>
          <a:bodyPr/>
          <a:lstStyle/>
          <a:p>
            <a:r>
              <a:rPr lang="en-US" b="0" dirty="0" err="1"/>
              <a:t>Deklarasi</a:t>
            </a:r>
            <a:r>
              <a:rPr lang="en-US" dirty="0"/>
              <a:t> record</a:t>
            </a:r>
            <a:endParaRPr lang="en-ID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616625B-39AC-43BE-23C5-CCDF7094E2C5}"/>
              </a:ext>
            </a:extLst>
          </p:cNvPr>
          <p:cNvSpPr txBox="1">
            <a:spLocks/>
          </p:cNvSpPr>
          <p:nvPr/>
        </p:nvSpPr>
        <p:spPr>
          <a:xfrm>
            <a:off x="1121650" y="5796642"/>
            <a:ext cx="7630464" cy="3182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>
              <a:buFont typeface="Raleway SemiBold"/>
              <a:buNone/>
            </a:pPr>
            <a:r>
              <a:rPr lang="en-US" dirty="0"/>
              <a:t>Cara </a:t>
            </a:r>
            <a:r>
              <a:rPr lang="en-US" dirty="0" err="1"/>
              <a:t>deklarasi</a:t>
            </a:r>
            <a:r>
              <a:rPr lang="en-US" dirty="0"/>
              <a:t>:</a:t>
            </a:r>
          </a:p>
          <a:p>
            <a:pPr marL="254000" indent="0">
              <a:buFont typeface="Raleway SemiBold"/>
              <a:buNone/>
            </a:pPr>
            <a:r>
              <a:rPr lang="en-US" b="1" dirty="0">
                <a:solidFill>
                  <a:schemeClr val="bg1"/>
                </a:solidFill>
              </a:rPr>
              <a:t>typedef struct {</a:t>
            </a:r>
          </a:p>
          <a:p>
            <a:pPr marL="254000" indent="0">
              <a:buFont typeface="Raleway SemiBold"/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accent5"/>
                </a:solidFill>
              </a:rPr>
              <a:t>&lt;tipe_data_1&gt;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&lt;nama_field_1&gt;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pPr marL="254000" indent="0">
              <a:buFont typeface="Raleway SemiBold"/>
              <a:buNone/>
            </a:pPr>
            <a:r>
              <a:rPr lang="en-US" b="1" dirty="0">
                <a:solidFill>
                  <a:schemeClr val="bg1"/>
                </a:solidFill>
              </a:rPr>
              <a:t>	…</a:t>
            </a:r>
          </a:p>
          <a:p>
            <a:pPr marL="254000" indent="0"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accent5"/>
                </a:solidFill>
              </a:rPr>
              <a:t>&lt;</a:t>
            </a:r>
            <a:r>
              <a:rPr lang="en-US" b="1" dirty="0" err="1">
                <a:solidFill>
                  <a:schemeClr val="accent5"/>
                </a:solidFill>
              </a:rPr>
              <a:t>tipe_data_</a:t>
            </a:r>
            <a:r>
              <a:rPr lang="en-US" b="1" i="1" dirty="0" err="1">
                <a:solidFill>
                  <a:schemeClr val="accent5"/>
                </a:solidFill>
              </a:rPr>
              <a:t>n</a:t>
            </a:r>
            <a:r>
              <a:rPr lang="en-US" b="1" dirty="0">
                <a:solidFill>
                  <a:schemeClr val="accent5"/>
                </a:solidFill>
              </a:rPr>
              <a:t>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&lt;</a:t>
            </a:r>
            <a:r>
              <a:rPr lang="en-US" b="1" dirty="0" err="1">
                <a:solidFill>
                  <a:schemeClr val="accent6"/>
                </a:solidFill>
              </a:rPr>
              <a:t>nama_field_</a:t>
            </a:r>
            <a:r>
              <a:rPr lang="en-US" b="1" i="1" dirty="0" err="1">
                <a:solidFill>
                  <a:schemeClr val="accent6"/>
                </a:solidFill>
              </a:rPr>
              <a:t>n</a:t>
            </a:r>
            <a:r>
              <a:rPr lang="en-US" b="1" dirty="0">
                <a:solidFill>
                  <a:schemeClr val="accent6"/>
                </a:solidFill>
              </a:rPr>
              <a:t>&gt;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pPr marL="254000" indent="0">
              <a:buFont typeface="Raleway SemiBold"/>
              <a:buNone/>
            </a:pPr>
            <a:r>
              <a:rPr lang="en-US" b="1" dirty="0">
                <a:solidFill>
                  <a:schemeClr val="bg1"/>
                </a:solidFill>
              </a:rPr>
              <a:t>} 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nama_record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4A335300-E3EA-8105-CBBB-DC653CBA3B59}"/>
              </a:ext>
            </a:extLst>
          </p:cNvPr>
          <p:cNvSpPr txBox="1">
            <a:spLocks/>
          </p:cNvSpPr>
          <p:nvPr/>
        </p:nvSpPr>
        <p:spPr>
          <a:xfrm>
            <a:off x="9535888" y="5799178"/>
            <a:ext cx="7630464" cy="3182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>
              <a:buFont typeface="Raleway SemiBold"/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254000" indent="0">
              <a:buFont typeface="Raleway SemiBold"/>
              <a:buNone/>
            </a:pPr>
            <a:r>
              <a:rPr lang="en-US" b="1" dirty="0">
                <a:solidFill>
                  <a:schemeClr val="bg1"/>
                </a:solidFill>
              </a:rPr>
              <a:t>typedef struct {</a:t>
            </a:r>
          </a:p>
          <a:p>
            <a:pPr marL="254000" indent="0">
              <a:buFont typeface="Raleway SemiBold"/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accent5"/>
                </a:solidFill>
              </a:rPr>
              <a:t>string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nama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pPr marL="254000" indent="0"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accent5"/>
                </a:solidFill>
              </a:rPr>
              <a:t>float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ipk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pPr marL="254000" indent="0">
              <a:buFont typeface="Raleway SemiBold"/>
              <a:buNone/>
            </a:pPr>
            <a:r>
              <a:rPr lang="en-US" b="1" dirty="0">
                <a:solidFill>
                  <a:schemeClr val="bg1"/>
                </a:solidFill>
              </a:rPr>
              <a:t>} </a:t>
            </a:r>
            <a:r>
              <a:rPr lang="en-US" b="1" dirty="0" err="1">
                <a:solidFill>
                  <a:srgbClr val="00B0F0"/>
                </a:solidFill>
              </a:rPr>
              <a:t>Mahasiswa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C2E8DB78-6359-F913-2E13-9786C982246D}"/>
              </a:ext>
            </a:extLst>
          </p:cNvPr>
          <p:cNvSpPr txBox="1">
            <a:spLocks/>
          </p:cNvSpPr>
          <p:nvPr/>
        </p:nvSpPr>
        <p:spPr>
          <a:xfrm>
            <a:off x="1121650" y="3926144"/>
            <a:ext cx="16044702" cy="187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>
              <a:buFont typeface="Raleway SemiBold"/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b="1" dirty="0"/>
              <a:t>struct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 err="1"/>
              <a:t>tipe</a:t>
            </a:r>
            <a:r>
              <a:rPr lang="en-US" b="1" dirty="0"/>
              <a:t> data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typedef</a:t>
            </a:r>
            <a:r>
              <a:rPr lang="en-US" dirty="0"/>
              <a:t>.</a:t>
            </a:r>
          </a:p>
          <a:p>
            <a:pPr marL="254000" indent="0">
              <a:buFont typeface="Raleway SemiBold"/>
              <a:buNone/>
            </a:pPr>
            <a:r>
              <a:rPr lang="en-US" dirty="0" err="1">
                <a:solidFill>
                  <a:schemeClr val="bg1"/>
                </a:solidFill>
              </a:rPr>
              <a:t>Pastikan</a:t>
            </a:r>
            <a:r>
              <a:rPr lang="en-US" dirty="0">
                <a:solidFill>
                  <a:schemeClr val="bg1"/>
                </a:solidFill>
              </a:rPr>
              <a:t> record </a:t>
            </a:r>
            <a:r>
              <a:rPr lang="en-US" dirty="0" err="1">
                <a:solidFill>
                  <a:schemeClr val="bg1"/>
                </a:solidFill>
              </a:rPr>
              <a:t>dideklarasikan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global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jangan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deklarasikan</a:t>
            </a:r>
            <a:r>
              <a:rPr lang="en-US" dirty="0">
                <a:solidFill>
                  <a:schemeClr val="bg1"/>
                </a:solidFill>
              </a:rPr>
              <a:t> record di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sebuah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prosedur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B682AEB-B386-6270-2A69-4DCB2E731D9A}"/>
                  </a:ext>
                </a:extLst>
              </p14:cNvPr>
              <p14:cNvContentPartPr/>
              <p14:nvPr/>
            </p14:nvContentPartPr>
            <p14:xfrm>
              <a:off x="1428840" y="6334200"/>
              <a:ext cx="10563480" cy="2714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B682AEB-B386-6270-2A69-4DCB2E731D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9480" y="6324840"/>
                <a:ext cx="10582200" cy="27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0367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0ABAC81-F64B-1CCC-E557-015FDA941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35" y="5866620"/>
            <a:ext cx="4525006" cy="301032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655C77-DB9A-031B-D5AA-112744B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50" y="2336650"/>
            <a:ext cx="10460750" cy="1338000"/>
          </a:xfrm>
        </p:spPr>
        <p:txBody>
          <a:bodyPr/>
          <a:lstStyle/>
          <a:p>
            <a:r>
              <a:rPr lang="en-US" b="0" dirty="0" err="1"/>
              <a:t>Menggunakan</a:t>
            </a:r>
            <a:r>
              <a:rPr lang="en-US" dirty="0"/>
              <a:t> record</a:t>
            </a:r>
            <a:endParaRPr lang="en-ID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C2E8DB78-6359-F913-2E13-9786C982246D}"/>
              </a:ext>
            </a:extLst>
          </p:cNvPr>
          <p:cNvSpPr txBox="1">
            <a:spLocks/>
          </p:cNvSpPr>
          <p:nvPr/>
        </p:nvSpPr>
        <p:spPr>
          <a:xfrm>
            <a:off x="1121650" y="3926144"/>
            <a:ext cx="16044702" cy="187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>
              <a:buFont typeface="Raleway SemiBold"/>
              <a:buNone/>
            </a:pPr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record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/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record </a:t>
            </a:r>
            <a:r>
              <a:rPr lang="en-US" dirty="0" err="1"/>
              <a:t>tersebut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/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lain.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EEE393-69E8-5274-6C4A-0D665A5236E0}"/>
              </a:ext>
            </a:extLst>
          </p:cNvPr>
          <p:cNvSpPr/>
          <p:nvPr/>
        </p:nvSpPr>
        <p:spPr>
          <a:xfrm>
            <a:off x="2382678" y="7950860"/>
            <a:ext cx="2887821" cy="23915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240AB8CB-C993-C7C3-56AC-264BD7C91F7A}"/>
              </a:ext>
            </a:extLst>
          </p:cNvPr>
          <p:cNvSpPr txBox="1">
            <a:spLocks/>
          </p:cNvSpPr>
          <p:nvPr/>
        </p:nvSpPr>
        <p:spPr>
          <a:xfrm>
            <a:off x="6971465" y="5618842"/>
            <a:ext cx="9536361" cy="187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>
              <a:buFont typeface="Raleway SemiBold"/>
              <a:buNone/>
            </a:pPr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record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dot operator</a:t>
            </a:r>
            <a:r>
              <a:rPr lang="en-US" dirty="0"/>
              <a:t> ‘.’ (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pointer),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arrow operator </a:t>
            </a:r>
            <a:r>
              <a:rPr lang="en-US" dirty="0"/>
              <a:t>‘-&gt;’ (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pointer):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0C00DB-EA9B-7D85-E7E1-4560BC1F3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928" y="7349305"/>
            <a:ext cx="5153744" cy="13146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8B906BB-7A70-8556-7D42-5FE88C047AA4}"/>
                  </a:ext>
                </a:extLst>
              </p14:cNvPr>
              <p14:cNvContentPartPr/>
              <p14:nvPr/>
            </p14:nvContentPartPr>
            <p14:xfrm>
              <a:off x="7305840" y="5848200"/>
              <a:ext cx="2514960" cy="905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8B906BB-7A70-8556-7D42-5FE88C047A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96480" y="5838840"/>
                <a:ext cx="2533680" cy="9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72001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655C77-DB9A-031B-D5AA-112744B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50" y="1970887"/>
            <a:ext cx="5982535" cy="1338000"/>
          </a:xfrm>
        </p:spPr>
        <p:txBody>
          <a:bodyPr/>
          <a:lstStyle/>
          <a:p>
            <a:r>
              <a:rPr lang="en-US" sz="4400" b="0" dirty="0"/>
              <a:t>Record dan </a:t>
            </a:r>
            <a:r>
              <a:rPr lang="en-US" sz="4400" dirty="0" err="1"/>
              <a:t>prosedur</a:t>
            </a:r>
            <a:endParaRPr lang="en-ID" sz="44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C2E8DB78-6359-F913-2E13-9786C982246D}"/>
              </a:ext>
            </a:extLst>
          </p:cNvPr>
          <p:cNvSpPr txBox="1">
            <a:spLocks/>
          </p:cNvSpPr>
          <p:nvPr/>
        </p:nvSpPr>
        <p:spPr>
          <a:xfrm>
            <a:off x="1121650" y="3926144"/>
            <a:ext cx="7684725" cy="495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>
              <a:buFont typeface="Raleway SemiBold"/>
              <a:buNone/>
            </a:pPr>
            <a:r>
              <a:rPr lang="en-US" dirty="0" err="1"/>
              <a:t>Secara</a:t>
            </a:r>
            <a:r>
              <a:rPr lang="en-US" dirty="0"/>
              <a:t> default, </a:t>
            </a:r>
            <a:r>
              <a:rPr lang="en-US" dirty="0" err="1"/>
              <a:t>semua</a:t>
            </a:r>
            <a:r>
              <a:rPr lang="en-US" dirty="0"/>
              <a:t> record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di-</a:t>
            </a:r>
            <a:r>
              <a:rPr lang="en-US" b="1" dirty="0"/>
              <a:t>pass by value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record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, </a:t>
            </a:r>
            <a:r>
              <a:rPr lang="en-US" b="1" dirty="0" err="1"/>
              <a:t>gunakan</a:t>
            </a:r>
            <a:r>
              <a:rPr lang="en-US" b="1" dirty="0"/>
              <a:t> pointer</a:t>
            </a:r>
            <a:r>
              <a:rPr lang="en-US" dirty="0"/>
              <a:t>.</a:t>
            </a:r>
          </a:p>
          <a:p>
            <a:pPr marL="254000" indent="0">
              <a:buFont typeface="Raleway SemiBold"/>
              <a:buNone/>
            </a:pPr>
            <a:r>
              <a:rPr lang="en-US" dirty="0">
                <a:solidFill>
                  <a:srgbClr val="FFFF00"/>
                </a:solidFill>
              </a:rPr>
              <a:t>Pada line 13, </a:t>
            </a:r>
            <a:r>
              <a:rPr lang="en-US" dirty="0" err="1">
                <a:solidFill>
                  <a:srgbClr val="FFFF00"/>
                </a:solidFill>
              </a:rPr>
              <a:t>kita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mengubah</a:t>
            </a:r>
            <a:r>
              <a:rPr lang="en-US" dirty="0">
                <a:solidFill>
                  <a:srgbClr val="FFFF00"/>
                </a:solidFill>
              </a:rPr>
              <a:t> value </a:t>
            </a:r>
            <a:r>
              <a:rPr lang="en-US" dirty="0" err="1">
                <a:solidFill>
                  <a:srgbClr val="FFFF00"/>
                </a:solidFill>
              </a:rPr>
              <a:t>dari</a:t>
            </a:r>
            <a:r>
              <a:rPr lang="en-US" dirty="0">
                <a:solidFill>
                  <a:srgbClr val="FFFF00"/>
                </a:solidFill>
              </a:rPr>
              <a:t> pointer </a:t>
            </a:r>
            <a:r>
              <a:rPr lang="en-US" dirty="0" err="1">
                <a:solidFill>
                  <a:srgbClr val="FFFF00"/>
                </a:solidFill>
              </a:rPr>
              <a:t>Mahasiswa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menggunakan</a:t>
            </a:r>
            <a:r>
              <a:rPr lang="en-US" b="1" dirty="0">
                <a:solidFill>
                  <a:srgbClr val="FFFF00"/>
                </a:solidFill>
              </a:rPr>
              <a:t> dot operator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pPr marL="254000" indent="0">
              <a:buFont typeface="Raleway SemiBold"/>
              <a:buNone/>
            </a:pPr>
            <a:r>
              <a:rPr lang="en-US" dirty="0">
                <a:solidFill>
                  <a:srgbClr val="FFFF00"/>
                </a:solidFill>
              </a:rPr>
              <a:t>Pada line 14, </a:t>
            </a:r>
            <a:r>
              <a:rPr lang="en-US" dirty="0" err="1">
                <a:solidFill>
                  <a:srgbClr val="FFFF00"/>
                </a:solidFill>
              </a:rPr>
              <a:t>kita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mengubah</a:t>
            </a:r>
            <a:r>
              <a:rPr lang="en-US" dirty="0">
                <a:solidFill>
                  <a:srgbClr val="FFFF00"/>
                </a:solidFill>
              </a:rPr>
              <a:t> value </a:t>
            </a:r>
            <a:r>
              <a:rPr lang="en-US" dirty="0" err="1">
                <a:solidFill>
                  <a:srgbClr val="FFFF00"/>
                </a:solidFill>
              </a:rPr>
              <a:t>dari</a:t>
            </a:r>
            <a:r>
              <a:rPr lang="en-US" dirty="0">
                <a:solidFill>
                  <a:srgbClr val="FFFF00"/>
                </a:solidFill>
              </a:rPr>
              <a:t> pointer </a:t>
            </a:r>
            <a:r>
              <a:rPr lang="en-US" dirty="0" err="1">
                <a:solidFill>
                  <a:srgbClr val="FFFF00"/>
                </a:solidFill>
              </a:rPr>
              <a:t>Mahasiswa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menggunakan</a:t>
            </a:r>
            <a:r>
              <a:rPr lang="en-US" b="1" dirty="0">
                <a:solidFill>
                  <a:srgbClr val="FFFF00"/>
                </a:solidFill>
              </a:rPr>
              <a:t> arrow operator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2D8FC-27AD-991E-9F55-918EFD6E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92" y="2448137"/>
            <a:ext cx="6830378" cy="66970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EEE393-69E8-5274-6C4A-0D665A5236E0}"/>
              </a:ext>
            </a:extLst>
          </p:cNvPr>
          <p:cNvSpPr/>
          <p:nvPr/>
        </p:nvSpPr>
        <p:spPr>
          <a:xfrm>
            <a:off x="11029251" y="4299655"/>
            <a:ext cx="5762737" cy="23915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8B02D1-F270-32DC-5437-12437B290EFF}"/>
              </a:ext>
            </a:extLst>
          </p:cNvPr>
          <p:cNvSpPr/>
          <p:nvPr/>
        </p:nvSpPr>
        <p:spPr>
          <a:xfrm>
            <a:off x="11029251" y="4538806"/>
            <a:ext cx="1594550" cy="23915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56C265-66A3-0C8C-1F98-F2A260D2EC91}"/>
                  </a:ext>
                </a:extLst>
              </p14:cNvPr>
              <p14:cNvContentPartPr/>
              <p14:nvPr/>
            </p14:nvContentPartPr>
            <p14:xfrm>
              <a:off x="11134800" y="4229280"/>
              <a:ext cx="1391040" cy="495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56C265-66A3-0C8C-1F98-F2A260D2EC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25440" y="4219920"/>
                <a:ext cx="1409760" cy="5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62327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6CB4F7-8A43-1048-E089-E84AD9DE2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526" y="3890561"/>
            <a:ext cx="3343742" cy="371526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655C77-DB9A-031B-D5AA-112744B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50" y="1970887"/>
            <a:ext cx="5982535" cy="1338000"/>
          </a:xfrm>
        </p:spPr>
        <p:txBody>
          <a:bodyPr/>
          <a:lstStyle/>
          <a:p>
            <a:r>
              <a:rPr lang="en-US" sz="4400" b="0" dirty="0"/>
              <a:t>Record di </a:t>
            </a:r>
            <a:r>
              <a:rPr lang="en-US" sz="4400" b="0" dirty="0" err="1"/>
              <a:t>dalam</a:t>
            </a:r>
            <a:r>
              <a:rPr lang="en-US" sz="4400" b="0" dirty="0"/>
              <a:t> </a:t>
            </a:r>
            <a:r>
              <a:rPr lang="en-US" sz="4400" dirty="0"/>
              <a:t>record</a:t>
            </a:r>
            <a:endParaRPr lang="en-ID" sz="44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C2E8DB78-6359-F913-2E13-9786C982246D}"/>
              </a:ext>
            </a:extLst>
          </p:cNvPr>
          <p:cNvSpPr txBox="1">
            <a:spLocks/>
          </p:cNvSpPr>
          <p:nvPr/>
        </p:nvSpPr>
        <p:spPr>
          <a:xfrm>
            <a:off x="1121650" y="3926144"/>
            <a:ext cx="9344713" cy="495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>
              <a:buFont typeface="Raleway SemiBold"/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record di </a:t>
            </a:r>
            <a:r>
              <a:rPr lang="en-US" dirty="0" err="1"/>
              <a:t>dalam</a:t>
            </a:r>
            <a:r>
              <a:rPr lang="en-US" dirty="0"/>
              <a:t> record, </a:t>
            </a:r>
            <a:r>
              <a:rPr lang="en-US" dirty="0" err="1"/>
              <a:t>pastikan</a:t>
            </a:r>
            <a:r>
              <a:rPr lang="en-US" dirty="0"/>
              <a:t> record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b="1" dirty="0" err="1"/>
              <a:t>sudah</a:t>
            </a:r>
            <a:r>
              <a:rPr lang="en-US" b="1" dirty="0"/>
              <a:t> </a:t>
            </a:r>
            <a:r>
              <a:rPr lang="en-US" b="1" dirty="0" err="1"/>
              <a:t>didefinisikan</a:t>
            </a:r>
            <a:r>
              <a:rPr lang="en-US" b="1" dirty="0"/>
              <a:t> </a:t>
            </a:r>
            <a:r>
              <a:rPr lang="en-US" b="1" dirty="0" err="1"/>
              <a:t>sebelum</a:t>
            </a:r>
            <a:r>
              <a:rPr lang="en-US" b="1" dirty="0"/>
              <a:t> record </a:t>
            </a:r>
            <a:r>
              <a:rPr lang="en-US" b="1" dirty="0" err="1"/>
              <a:t>tersebut</a:t>
            </a:r>
            <a:r>
              <a:rPr lang="en-US" dirty="0"/>
              <a:t>.</a:t>
            </a:r>
          </a:p>
          <a:p>
            <a:pPr marL="254000" indent="0">
              <a:buFont typeface="Raleway SemiBold"/>
              <a:buNone/>
            </a:pPr>
            <a:r>
              <a:rPr lang="en-US" dirty="0">
                <a:solidFill>
                  <a:srgbClr val="FFFF00"/>
                </a:solidFill>
              </a:rPr>
              <a:t>Kita </a:t>
            </a:r>
            <a:r>
              <a:rPr lang="en-US" dirty="0" err="1">
                <a:solidFill>
                  <a:srgbClr val="FFFF00"/>
                </a:solidFill>
              </a:rPr>
              <a:t>akan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menggunakan</a:t>
            </a:r>
            <a:r>
              <a:rPr lang="en-US" dirty="0">
                <a:solidFill>
                  <a:srgbClr val="FFFF00"/>
                </a:solidFill>
              </a:rPr>
              <a:t> record </a:t>
            </a:r>
            <a:r>
              <a:rPr lang="en-US" dirty="0" err="1">
                <a:solidFill>
                  <a:srgbClr val="FFFF00"/>
                </a:solidFill>
              </a:rPr>
              <a:t>Dosen</a:t>
            </a:r>
            <a:r>
              <a:rPr lang="en-US" dirty="0">
                <a:solidFill>
                  <a:srgbClr val="FFFF00"/>
                </a:solidFill>
              </a:rPr>
              <a:t> di </a:t>
            </a:r>
            <a:r>
              <a:rPr lang="en-US" dirty="0" err="1">
                <a:solidFill>
                  <a:srgbClr val="FFFF00"/>
                </a:solidFill>
              </a:rPr>
              <a:t>dalam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MataKuliah</a:t>
            </a:r>
            <a:r>
              <a:rPr lang="en-US" dirty="0">
                <a:solidFill>
                  <a:srgbClr val="FFFF00"/>
                </a:solidFill>
              </a:rPr>
              <a:t>,</a:t>
            </a:r>
          </a:p>
          <a:p>
            <a:pPr marL="900113" indent="-646113">
              <a:buFont typeface="Raleway SemiBold"/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kemudian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menggunakan</a:t>
            </a:r>
            <a:r>
              <a:rPr lang="en-US" dirty="0">
                <a:solidFill>
                  <a:srgbClr val="FFFF00"/>
                </a:solidFill>
              </a:rPr>
              <a:t> record </a:t>
            </a:r>
            <a:r>
              <a:rPr lang="en-US" dirty="0" err="1">
                <a:solidFill>
                  <a:srgbClr val="FFFF00"/>
                </a:solidFill>
              </a:rPr>
              <a:t>MataKuliah</a:t>
            </a:r>
            <a:r>
              <a:rPr lang="en-US" dirty="0">
                <a:solidFill>
                  <a:srgbClr val="FFFF00"/>
                </a:solidFill>
              </a:rPr>
              <a:t> di </a:t>
            </a:r>
            <a:r>
              <a:rPr lang="en-US" dirty="0" err="1">
                <a:solidFill>
                  <a:srgbClr val="FFFF00"/>
                </a:solidFill>
              </a:rPr>
              <a:t>dalam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Mahasiswa</a:t>
            </a:r>
            <a:r>
              <a:rPr lang="en-US" dirty="0">
                <a:solidFill>
                  <a:srgbClr val="FFFF00"/>
                </a:solidFill>
              </a:rPr>
              <a:t>,</a:t>
            </a:r>
          </a:p>
          <a:p>
            <a:pPr marL="900113" indent="-646113">
              <a:buFont typeface="Raleway SemiBold"/>
              <a:buNone/>
            </a:pPr>
            <a:r>
              <a:rPr lang="en-US" i="1" dirty="0" err="1">
                <a:solidFill>
                  <a:srgbClr val="FFFF00"/>
                </a:solidFill>
              </a:rPr>
              <a:t>berarti</a:t>
            </a:r>
            <a:endParaRPr lang="en-US" i="1" dirty="0">
              <a:solidFill>
                <a:srgbClr val="FFFF00"/>
              </a:solidFill>
            </a:endParaRPr>
          </a:p>
          <a:p>
            <a:pPr marL="900113" indent="-646113">
              <a:buFont typeface="Raleway SemiBold"/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MataKuliah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harus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didefinisikan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sebelum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Mahasiswa</a:t>
            </a:r>
            <a:r>
              <a:rPr lang="en-US" dirty="0">
                <a:solidFill>
                  <a:srgbClr val="FFFF00"/>
                </a:solidFill>
              </a:rPr>
              <a:t>,</a:t>
            </a:r>
          </a:p>
          <a:p>
            <a:pPr marL="254000" indent="0">
              <a:buFont typeface="Raleway SemiBold"/>
              <a:buNone/>
            </a:pPr>
            <a:r>
              <a:rPr lang="en-US" dirty="0" err="1">
                <a:solidFill>
                  <a:srgbClr val="FFFF00"/>
                </a:solidFill>
              </a:rPr>
              <a:t>Dosen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harus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didefinisikan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sebelum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MataKuliah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EEE393-69E8-5274-6C4A-0D665A5236E0}"/>
              </a:ext>
            </a:extLst>
          </p:cNvPr>
          <p:cNvSpPr/>
          <p:nvPr/>
        </p:nvSpPr>
        <p:spPr>
          <a:xfrm>
            <a:off x="12804711" y="5524284"/>
            <a:ext cx="1795209" cy="239151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553BC4-3710-0011-E428-511A7C8BCF02}"/>
              </a:ext>
            </a:extLst>
          </p:cNvPr>
          <p:cNvSpPr/>
          <p:nvPr/>
        </p:nvSpPr>
        <p:spPr>
          <a:xfrm>
            <a:off x="12570313" y="4628271"/>
            <a:ext cx="779928" cy="239151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A5BB21A-8095-B8FC-FE3D-45453A6E65E9}"/>
              </a:ext>
            </a:extLst>
          </p:cNvPr>
          <p:cNvCxnSpPr>
            <a:stCxn id="8" idx="3"/>
            <a:endCxn id="9" idx="3"/>
          </p:cNvCxnSpPr>
          <p:nvPr/>
        </p:nvCxnSpPr>
        <p:spPr>
          <a:xfrm flipH="1" flipV="1">
            <a:off x="13350241" y="4747847"/>
            <a:ext cx="1249679" cy="896013"/>
          </a:xfrm>
          <a:prstGeom prst="bentConnector3">
            <a:avLst>
              <a:gd name="adj1" fmla="val -182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A520D10-3A99-8745-7125-9F37620DFA7A}"/>
              </a:ext>
            </a:extLst>
          </p:cNvPr>
          <p:cNvSpPr/>
          <p:nvPr/>
        </p:nvSpPr>
        <p:spPr>
          <a:xfrm>
            <a:off x="12562693" y="5766150"/>
            <a:ext cx="1381907" cy="239151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8E997B-5C19-34C5-B741-FB12CC0DE037}"/>
              </a:ext>
            </a:extLst>
          </p:cNvPr>
          <p:cNvSpPr/>
          <p:nvPr/>
        </p:nvSpPr>
        <p:spPr>
          <a:xfrm>
            <a:off x="12822683" y="6897150"/>
            <a:ext cx="1990597" cy="239151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9B88D6-AC2F-F03B-8BE7-1B93E76F1C51}"/>
              </a:ext>
            </a:extLst>
          </p:cNvPr>
          <p:cNvCxnSpPr>
            <a:stCxn id="13" idx="3"/>
            <a:endCxn id="12" idx="3"/>
          </p:cNvCxnSpPr>
          <p:nvPr/>
        </p:nvCxnSpPr>
        <p:spPr>
          <a:xfrm flipH="1" flipV="1">
            <a:off x="13944600" y="5885726"/>
            <a:ext cx="868680" cy="1131000"/>
          </a:xfrm>
          <a:prstGeom prst="bentConnector3">
            <a:avLst>
              <a:gd name="adj1" fmla="val -2631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65D802-AA7E-8B17-F307-B041D24CF9BA}"/>
                  </a:ext>
                </a:extLst>
              </p14:cNvPr>
              <p14:cNvContentPartPr/>
              <p14:nvPr/>
            </p14:nvContentPartPr>
            <p14:xfrm>
              <a:off x="1238400" y="936324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65D802-AA7E-8B17-F307-B041D24CF9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9040" y="9353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09229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C2E8DB78-6359-F913-2E13-9786C982246D}"/>
              </a:ext>
            </a:extLst>
          </p:cNvPr>
          <p:cNvSpPr txBox="1">
            <a:spLocks/>
          </p:cNvSpPr>
          <p:nvPr/>
        </p:nvSpPr>
        <p:spPr>
          <a:xfrm>
            <a:off x="1121650" y="3926144"/>
            <a:ext cx="16237436" cy="495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0" indent="0">
              <a:buFont typeface="Raleway SemiBold"/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record lain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record,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dot operator</a:t>
            </a:r>
            <a:r>
              <a:rPr lang="en-US" dirty="0"/>
              <a:t> ‘.’,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record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F787F1-063E-3EBE-2A48-43A3EF76E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65" y="5220125"/>
            <a:ext cx="5582429" cy="138131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655C77-DB9A-031B-D5AA-112744B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50" y="1970887"/>
            <a:ext cx="5982535" cy="1338000"/>
          </a:xfrm>
        </p:spPr>
        <p:txBody>
          <a:bodyPr/>
          <a:lstStyle/>
          <a:p>
            <a:r>
              <a:rPr lang="en-US" sz="4400" b="0" dirty="0"/>
              <a:t>Record di </a:t>
            </a:r>
            <a:r>
              <a:rPr lang="en-US" sz="4400" b="0" dirty="0" err="1"/>
              <a:t>dalam</a:t>
            </a:r>
            <a:r>
              <a:rPr lang="en-US" sz="4400" b="0" dirty="0"/>
              <a:t> </a:t>
            </a:r>
            <a:r>
              <a:rPr lang="en-US" sz="4400" dirty="0"/>
              <a:t>record</a:t>
            </a:r>
            <a:endParaRPr lang="en-ID" sz="4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58453F-8727-0EB3-CBFF-7FF1340A06C0}"/>
              </a:ext>
            </a:extLst>
          </p:cNvPr>
          <p:cNvSpPr/>
          <p:nvPr/>
        </p:nvSpPr>
        <p:spPr>
          <a:xfrm>
            <a:off x="2484995" y="5904852"/>
            <a:ext cx="4519055" cy="23915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CA3A91-FF93-FDD8-4A92-BEE4D7469E21}"/>
              </a:ext>
            </a:extLst>
          </p:cNvPr>
          <p:cNvSpPr/>
          <p:nvPr/>
        </p:nvSpPr>
        <p:spPr>
          <a:xfrm>
            <a:off x="2484996" y="6142514"/>
            <a:ext cx="4519054" cy="23915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40ACCAF-8A77-B976-B09A-BD8941BE9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4" y="6905263"/>
            <a:ext cx="8164064" cy="15527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532FC7B-A9E6-218F-97F7-A61B5808CB9C}"/>
              </a:ext>
            </a:extLst>
          </p:cNvPr>
          <p:cNvSpPr/>
          <p:nvPr/>
        </p:nvSpPr>
        <p:spPr>
          <a:xfrm>
            <a:off x="2499963" y="7871050"/>
            <a:ext cx="5901087" cy="23915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3A09D5-F6FA-06A0-C92B-AF2DBCC97816}"/>
              </a:ext>
            </a:extLst>
          </p:cNvPr>
          <p:cNvSpPr/>
          <p:nvPr/>
        </p:nvSpPr>
        <p:spPr>
          <a:xfrm>
            <a:off x="2499965" y="8108712"/>
            <a:ext cx="7049756" cy="23915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3AD9566-14D1-AA8E-B82B-6BB2D88831BB}"/>
                  </a:ext>
                </a:extLst>
              </p14:cNvPr>
              <p14:cNvContentPartPr/>
              <p14:nvPr/>
            </p14:nvContentPartPr>
            <p14:xfrm>
              <a:off x="10391760" y="4600440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3AD9566-14D1-AA8E-B82B-6BB2D88831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82400" y="4591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3622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9860AD4-2C45-A232-6929-D51E78C65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Coding Session</a:t>
            </a:r>
          </a:p>
          <a:p>
            <a:r>
              <a:rPr lang="en-US" dirty="0"/>
              <a:t>&amp; Question-Answer Time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BAD4D0-5475-14D9-8D66-6D2685BA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04: Record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7375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0027469E-4F59-483D-9979-5C72C76CE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28" y="5356939"/>
            <a:ext cx="6039693" cy="3943900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b="0" dirty="0" err="1">
                <a:solidFill>
                  <a:schemeClr val="dk2"/>
                </a:solidFill>
              </a:rPr>
              <a:t>Ciri</a:t>
            </a:r>
            <a:r>
              <a:rPr lang="en-US" b="0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Prosedur</a:t>
            </a:r>
            <a:endParaRPr b="0"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049502" y="7775101"/>
            <a:ext cx="3238572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1 – Tipe data balikan berupa void</a:t>
            </a:r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044C99-C449-4A5F-9569-946DB40C076E}"/>
              </a:ext>
            </a:extLst>
          </p:cNvPr>
          <p:cNvGrpSpPr/>
          <p:nvPr/>
        </p:nvGrpSpPr>
        <p:grpSpPr>
          <a:xfrm>
            <a:off x="1805215" y="5310493"/>
            <a:ext cx="9006477" cy="586661"/>
            <a:chOff x="1631043" y="5356939"/>
            <a:chExt cx="9006477" cy="5866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F3256E-B82E-99FC-6061-04536803D228}"/>
                </a:ext>
              </a:extLst>
            </p:cNvPr>
            <p:cNvSpPr/>
            <p:nvPr/>
          </p:nvSpPr>
          <p:spPr>
            <a:xfrm>
              <a:off x="7683500" y="5356939"/>
              <a:ext cx="2954020" cy="5866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r>
                <a:rPr lang="en-US" sz="2400" dirty="0" err="1">
                  <a:solidFill>
                    <a:schemeClr val="accent4"/>
                  </a:solidFill>
                </a:rPr>
                <a:t>Tipe</a:t>
              </a:r>
              <a:r>
                <a:rPr lang="en-US" sz="2400" dirty="0">
                  <a:solidFill>
                    <a:schemeClr val="accent4"/>
                  </a:solidFill>
                </a:rPr>
                <a:t> data </a:t>
              </a:r>
              <a:r>
                <a:rPr lang="en-US" sz="2400" dirty="0" err="1">
                  <a:solidFill>
                    <a:schemeClr val="accent4"/>
                  </a:solidFill>
                </a:rPr>
                <a:t>balikan</a:t>
              </a:r>
              <a:endParaRPr lang="en-ID" sz="2400" dirty="0">
                <a:solidFill>
                  <a:schemeClr val="accent4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C6CA0A-06D8-53CC-9ABE-1ACE65627A78}"/>
                </a:ext>
              </a:extLst>
            </p:cNvPr>
            <p:cNvSpPr/>
            <p:nvPr/>
          </p:nvSpPr>
          <p:spPr>
            <a:xfrm>
              <a:off x="1631043" y="5490468"/>
              <a:ext cx="604157" cy="34717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B62422-DEBA-5114-391C-3A37C27CB3E1}"/>
              </a:ext>
            </a:extLst>
          </p:cNvPr>
          <p:cNvGrpSpPr/>
          <p:nvPr/>
        </p:nvGrpSpPr>
        <p:grpSpPr>
          <a:xfrm>
            <a:off x="1805215" y="7529042"/>
            <a:ext cx="9006477" cy="586661"/>
            <a:chOff x="1631043" y="5356939"/>
            <a:chExt cx="9006477" cy="5866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24095C-E6A6-3A10-1025-3409E57BFD87}"/>
                </a:ext>
              </a:extLst>
            </p:cNvPr>
            <p:cNvSpPr/>
            <p:nvPr/>
          </p:nvSpPr>
          <p:spPr>
            <a:xfrm>
              <a:off x="7683500" y="5356939"/>
              <a:ext cx="2954020" cy="5866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r>
                <a:rPr lang="en-US" sz="2400" dirty="0" err="1">
                  <a:solidFill>
                    <a:schemeClr val="accent4"/>
                  </a:solidFill>
                </a:rPr>
                <a:t>Tipe</a:t>
              </a:r>
              <a:r>
                <a:rPr lang="en-US" sz="2400" dirty="0">
                  <a:solidFill>
                    <a:schemeClr val="accent4"/>
                  </a:solidFill>
                </a:rPr>
                <a:t> data </a:t>
              </a:r>
              <a:r>
                <a:rPr lang="en-US" sz="2400" dirty="0" err="1">
                  <a:solidFill>
                    <a:schemeClr val="accent4"/>
                  </a:solidFill>
                </a:rPr>
                <a:t>balikan</a:t>
              </a:r>
              <a:endParaRPr lang="en-ID" sz="2400" dirty="0">
                <a:solidFill>
                  <a:schemeClr val="accent4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675A51-0C1F-7AEC-96F0-C212A6D54126}"/>
                </a:ext>
              </a:extLst>
            </p:cNvPr>
            <p:cNvSpPr/>
            <p:nvPr/>
          </p:nvSpPr>
          <p:spPr>
            <a:xfrm>
              <a:off x="1631043" y="5553712"/>
              <a:ext cx="604157" cy="34717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B2C10F-5CAA-0B91-AF3C-B22C79B8D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08267D-1FA4-A4A3-E5A1-DBA48B5D534D}"/>
              </a:ext>
            </a:extLst>
          </p:cNvPr>
          <p:cNvSpPr txBox="1">
            <a:spLocks/>
          </p:cNvSpPr>
          <p:nvPr/>
        </p:nvSpPr>
        <p:spPr>
          <a:xfrm>
            <a:off x="5043600" y="5895194"/>
            <a:ext cx="8200800" cy="9290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bg1"/>
                </a:solidFill>
                <a:latin typeface="+mn-lt"/>
              </a:rPr>
              <a:t>Semoga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teman-teman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berhasil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dalam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r>
              <a:rPr lang="en-US" b="1" dirty="0" err="1">
                <a:solidFill>
                  <a:schemeClr val="bg1"/>
                </a:solidFill>
                <a:latin typeface="+mn-lt"/>
              </a:rPr>
              <a:t>Ujian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Akhir Semester!</a:t>
            </a:r>
            <a:endParaRPr lang="en-ID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Logo Whatsapp" descr="Shape&#10;&#10;Description automatically generated with low confidence">
            <a:extLst>
              <a:ext uri="{FF2B5EF4-FFF2-40B4-BE49-F238E27FC236}">
                <a16:creationId xmlns:a16="http://schemas.microsoft.com/office/drawing/2014/main" id="{BB89A06E-172A-5493-54CE-D94985FDC4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146" y="3748414"/>
            <a:ext cx="423364" cy="423362"/>
          </a:xfrm>
          <a:prstGeom prst="rect">
            <a:avLst/>
          </a:prstGeom>
        </p:spPr>
      </p:pic>
      <p:pic>
        <p:nvPicPr>
          <p:cNvPr id="5" name="Logo Teams" descr="Shape&#10;&#10;Description automatically generated with low confidence">
            <a:extLst>
              <a:ext uri="{FF2B5EF4-FFF2-40B4-BE49-F238E27FC236}">
                <a16:creationId xmlns:a16="http://schemas.microsoft.com/office/drawing/2014/main" id="{A71D3FB3-6207-F44F-F920-43A6C251746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76" y="3083776"/>
            <a:ext cx="453906" cy="423362"/>
          </a:xfrm>
          <a:prstGeom prst="rect">
            <a:avLst/>
          </a:prstGeom>
        </p:spPr>
      </p:pic>
      <p:sp>
        <p:nvSpPr>
          <p:cNvPr id="6" name="Google Shape;666;p36">
            <a:extLst>
              <a:ext uri="{FF2B5EF4-FFF2-40B4-BE49-F238E27FC236}">
                <a16:creationId xmlns:a16="http://schemas.microsoft.com/office/drawing/2014/main" id="{A812C66E-1670-5C1E-624F-9F7A10464070}"/>
              </a:ext>
            </a:extLst>
          </p:cNvPr>
          <p:cNvSpPr txBox="1">
            <a:spLocks/>
          </p:cNvSpPr>
          <p:nvPr/>
        </p:nvSpPr>
        <p:spPr>
          <a:xfrm>
            <a:off x="7379593" y="3023834"/>
            <a:ext cx="4158357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4"/>
                </a:solidFill>
                <a:latin typeface="+mj-lt"/>
              </a:rPr>
              <a:t>200710932@students.uajy.ac.id</a:t>
            </a:r>
            <a:endParaRPr lang="en-ID" sz="2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7" name="Google Shape;666;p36">
            <a:extLst>
              <a:ext uri="{FF2B5EF4-FFF2-40B4-BE49-F238E27FC236}">
                <a16:creationId xmlns:a16="http://schemas.microsoft.com/office/drawing/2014/main" id="{64870018-32EC-2256-FAD2-707B155D5E84}"/>
              </a:ext>
            </a:extLst>
          </p:cNvPr>
          <p:cNvSpPr txBox="1">
            <a:spLocks/>
          </p:cNvSpPr>
          <p:nvPr/>
        </p:nvSpPr>
        <p:spPr>
          <a:xfrm>
            <a:off x="7379592" y="3697960"/>
            <a:ext cx="4158357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4"/>
                </a:solidFill>
                <a:latin typeface="+mj-lt"/>
              </a:rPr>
              <a:t>081288014094</a:t>
            </a:r>
            <a:endParaRPr lang="en-ID" sz="2400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8" name="Logo Line" descr="Shape&#10;&#10;Description automatically generated">
            <a:extLst>
              <a:ext uri="{FF2B5EF4-FFF2-40B4-BE49-F238E27FC236}">
                <a16:creationId xmlns:a16="http://schemas.microsoft.com/office/drawing/2014/main" id="{1FE031A2-C06C-437C-8D8A-F6757C35566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609" y="4447853"/>
            <a:ext cx="423984" cy="423362"/>
          </a:xfrm>
          <a:prstGeom prst="rect">
            <a:avLst/>
          </a:prstGeom>
        </p:spPr>
      </p:pic>
      <p:sp>
        <p:nvSpPr>
          <p:cNvPr id="9" name="Google Shape;666;p36">
            <a:extLst>
              <a:ext uri="{FF2B5EF4-FFF2-40B4-BE49-F238E27FC236}">
                <a16:creationId xmlns:a16="http://schemas.microsoft.com/office/drawing/2014/main" id="{DE8795E7-66E2-5751-73C2-F40E99BEA4EF}"/>
              </a:ext>
            </a:extLst>
          </p:cNvPr>
          <p:cNvSpPr txBox="1">
            <a:spLocks/>
          </p:cNvSpPr>
          <p:nvPr/>
        </p:nvSpPr>
        <p:spPr>
          <a:xfrm>
            <a:off x="7386132" y="4397399"/>
            <a:ext cx="4158357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4"/>
                </a:solidFill>
                <a:latin typeface="+mj-lt"/>
              </a:rPr>
              <a:t>@jollyfrankle</a:t>
            </a:r>
            <a:endParaRPr lang="en-ID" sz="2400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34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FC2E5B-1752-D0FD-03AE-CEDA44544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686" y="4587685"/>
            <a:ext cx="5353797" cy="5449060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b="0" dirty="0" err="1">
                <a:solidFill>
                  <a:schemeClr val="dk2"/>
                </a:solidFill>
              </a:rPr>
              <a:t>Ciri</a:t>
            </a:r>
            <a:r>
              <a:rPr lang="en-US" b="0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Prosedur</a:t>
            </a:r>
            <a:endParaRPr b="0"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049502" y="7775101"/>
            <a:ext cx="3238572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2 – Dapat memiliki parameter atau argumen, namun bersifat opsional</a:t>
            </a:r>
            <a:endParaRPr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0AB145-15C8-80A7-F876-E43A3183F891}"/>
              </a:ext>
            </a:extLst>
          </p:cNvPr>
          <p:cNvGrpSpPr/>
          <p:nvPr/>
        </p:nvGrpSpPr>
        <p:grpSpPr>
          <a:xfrm>
            <a:off x="3730171" y="6967908"/>
            <a:ext cx="8200569" cy="586661"/>
            <a:chOff x="3657601" y="5356939"/>
            <a:chExt cx="8200569" cy="5866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4CC62B-5BF3-5703-A899-E52EA0CCA028}"/>
                </a:ext>
              </a:extLst>
            </p:cNvPr>
            <p:cNvSpPr/>
            <p:nvPr/>
          </p:nvSpPr>
          <p:spPr>
            <a:xfrm>
              <a:off x="7683499" y="5356939"/>
              <a:ext cx="4174671" cy="5866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r>
                <a:rPr lang="en-US" sz="2400" dirty="0" err="1">
                  <a:solidFill>
                    <a:schemeClr val="accent4"/>
                  </a:solidFill>
                </a:rPr>
                <a:t>Prosedur</a:t>
              </a:r>
              <a:r>
                <a:rPr lang="en-US" sz="2400" dirty="0">
                  <a:solidFill>
                    <a:schemeClr val="accent4"/>
                  </a:solidFill>
                </a:rPr>
                <a:t> </a:t>
              </a:r>
              <a:r>
                <a:rPr lang="en-US" sz="2400" b="1" dirty="0" err="1">
                  <a:solidFill>
                    <a:schemeClr val="accent4"/>
                  </a:solidFill>
                </a:rPr>
                <a:t>dengan</a:t>
              </a:r>
              <a:r>
                <a:rPr lang="en-US" sz="2400" dirty="0">
                  <a:solidFill>
                    <a:schemeClr val="accent4"/>
                  </a:solidFill>
                </a:rPr>
                <a:t> parameter</a:t>
              </a:r>
              <a:endParaRPr lang="en-ID" sz="2400" dirty="0">
                <a:solidFill>
                  <a:schemeClr val="accent4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89B456-9AB5-A5B6-CD12-5A9FB070941A}"/>
                </a:ext>
              </a:extLst>
            </p:cNvPr>
            <p:cNvSpPr/>
            <p:nvPr/>
          </p:nvSpPr>
          <p:spPr>
            <a:xfrm>
              <a:off x="3657601" y="5475954"/>
              <a:ext cx="2438324" cy="36168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A71EF5-5B83-7DCE-0556-49C13A4DFDEF}"/>
              </a:ext>
            </a:extLst>
          </p:cNvPr>
          <p:cNvGrpSpPr/>
          <p:nvPr/>
        </p:nvGrpSpPr>
        <p:grpSpPr>
          <a:xfrm>
            <a:off x="3526971" y="8619504"/>
            <a:ext cx="8403769" cy="586661"/>
            <a:chOff x="3454401" y="5356939"/>
            <a:chExt cx="8403769" cy="58666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9E8B7-C274-657D-EF2B-AAF519266C97}"/>
                </a:ext>
              </a:extLst>
            </p:cNvPr>
            <p:cNvSpPr/>
            <p:nvPr/>
          </p:nvSpPr>
          <p:spPr>
            <a:xfrm>
              <a:off x="7683500" y="5356939"/>
              <a:ext cx="4174670" cy="5866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r>
                <a:rPr lang="en-US" sz="2400" dirty="0" err="1">
                  <a:solidFill>
                    <a:schemeClr val="accent4"/>
                  </a:solidFill>
                </a:rPr>
                <a:t>Prosedur</a:t>
              </a:r>
              <a:r>
                <a:rPr lang="en-US" sz="2400" dirty="0">
                  <a:solidFill>
                    <a:schemeClr val="accent4"/>
                  </a:solidFill>
                </a:rPr>
                <a:t> </a:t>
              </a:r>
              <a:r>
                <a:rPr lang="en-US" sz="2400" b="1" dirty="0" err="1">
                  <a:solidFill>
                    <a:schemeClr val="accent4"/>
                  </a:solidFill>
                </a:rPr>
                <a:t>tanpa</a:t>
              </a:r>
              <a:r>
                <a:rPr lang="en-US" sz="2400" dirty="0">
                  <a:solidFill>
                    <a:schemeClr val="accent4"/>
                  </a:solidFill>
                </a:rPr>
                <a:t> parameter</a:t>
              </a:r>
              <a:endParaRPr lang="en-ID" sz="2400" dirty="0">
                <a:solidFill>
                  <a:schemeClr val="accent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7B4432-4CB6-D781-7B26-6F949E8925BD}"/>
                </a:ext>
              </a:extLst>
            </p:cNvPr>
            <p:cNvSpPr/>
            <p:nvPr/>
          </p:nvSpPr>
          <p:spPr>
            <a:xfrm>
              <a:off x="3454401" y="5475954"/>
              <a:ext cx="232228" cy="36168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1624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0027469E-4F59-483D-9979-5C72C76CE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27" y="5356939"/>
            <a:ext cx="6039693" cy="3943900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b="0" dirty="0" err="1">
                <a:solidFill>
                  <a:schemeClr val="dk2"/>
                </a:solidFill>
              </a:rPr>
              <a:t>Ciri</a:t>
            </a:r>
            <a:r>
              <a:rPr lang="en-US" b="0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Prosedur</a:t>
            </a:r>
            <a:endParaRPr b="0"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049502" y="7775101"/>
            <a:ext cx="3238572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3 – Memiliki body yang berisi inti dari prosedur tersebut.</a:t>
            </a:r>
          </a:p>
          <a:p>
            <a:pPr marL="0" indent="0">
              <a:buNone/>
            </a:pPr>
            <a:r>
              <a:rPr lang="en" dirty="0"/>
              <a:t>Kita juga dapat </a:t>
            </a:r>
            <a:r>
              <a:rPr lang="en" b="1" dirty="0"/>
              <a:t>mendeklarasikan variabel </a:t>
            </a:r>
            <a:r>
              <a:rPr lang="en" dirty="0"/>
              <a:t>di dalam body prosedur tersebut.</a:t>
            </a:r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044C99-C449-4A5F-9569-946DB40C076E}"/>
              </a:ext>
            </a:extLst>
          </p:cNvPr>
          <p:cNvGrpSpPr/>
          <p:nvPr/>
        </p:nvGrpSpPr>
        <p:grpSpPr>
          <a:xfrm>
            <a:off x="1906813" y="7969509"/>
            <a:ext cx="10589988" cy="1101920"/>
            <a:chOff x="1732642" y="5432412"/>
            <a:chExt cx="10589988" cy="11019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F3256E-B82E-99FC-6061-04536803D228}"/>
                </a:ext>
              </a:extLst>
            </p:cNvPr>
            <p:cNvSpPr/>
            <p:nvPr/>
          </p:nvSpPr>
          <p:spPr>
            <a:xfrm>
              <a:off x="7683500" y="5432412"/>
              <a:ext cx="4639130" cy="1101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r>
                <a:rPr lang="en-US" sz="2400" b="1" dirty="0">
                  <a:solidFill>
                    <a:schemeClr val="accent4"/>
                  </a:solidFill>
                </a:rPr>
                <a:t>Body </a:t>
              </a:r>
              <a:r>
                <a:rPr lang="en-US" sz="2400" b="1" dirty="0" err="1">
                  <a:solidFill>
                    <a:schemeClr val="accent4"/>
                  </a:solidFill>
                </a:rPr>
                <a:t>prosedur</a:t>
              </a:r>
              <a:endParaRPr lang="en-US" sz="2400" b="1" dirty="0">
                <a:solidFill>
                  <a:schemeClr val="accent4"/>
                </a:solidFill>
              </a:endParaRPr>
            </a:p>
            <a:p>
              <a:r>
                <a:rPr lang="en-US" sz="1800" dirty="0" err="1">
                  <a:solidFill>
                    <a:schemeClr val="accent4"/>
                  </a:solidFill>
                </a:rPr>
                <a:t>Perhatikan</a:t>
              </a:r>
              <a:r>
                <a:rPr lang="en-US" sz="1800" dirty="0">
                  <a:solidFill>
                    <a:schemeClr val="accent4"/>
                  </a:solidFill>
                </a:rPr>
                <a:t> </a:t>
              </a:r>
              <a:r>
                <a:rPr lang="en-US" sz="1800" dirty="0" err="1">
                  <a:solidFill>
                    <a:schemeClr val="accent4"/>
                  </a:solidFill>
                </a:rPr>
                <a:t>bahwa</a:t>
              </a:r>
              <a:r>
                <a:rPr lang="en-US" sz="1800" dirty="0">
                  <a:solidFill>
                    <a:schemeClr val="accent4"/>
                  </a:solidFill>
                </a:rPr>
                <a:t> </a:t>
              </a:r>
              <a:r>
                <a:rPr lang="en-US" sz="1800" dirty="0" err="1">
                  <a:solidFill>
                    <a:schemeClr val="accent4"/>
                  </a:solidFill>
                </a:rPr>
                <a:t>kita</a:t>
              </a:r>
              <a:r>
                <a:rPr lang="en-US" sz="1800" dirty="0">
                  <a:solidFill>
                    <a:schemeClr val="accent4"/>
                  </a:solidFill>
                </a:rPr>
                <a:t> </a:t>
              </a:r>
              <a:r>
                <a:rPr lang="en-US" sz="1800" dirty="0" err="1">
                  <a:solidFill>
                    <a:schemeClr val="accent4"/>
                  </a:solidFill>
                </a:rPr>
                <a:t>dapat</a:t>
              </a:r>
              <a:r>
                <a:rPr lang="en-US" sz="1800" dirty="0">
                  <a:solidFill>
                    <a:schemeClr val="accent4"/>
                  </a:solidFill>
                </a:rPr>
                <a:t> </a:t>
              </a:r>
              <a:r>
                <a:rPr lang="en-US" sz="1800" dirty="0" err="1">
                  <a:solidFill>
                    <a:schemeClr val="accent4"/>
                  </a:solidFill>
                </a:rPr>
                <a:t>mendeklaraikan</a:t>
              </a:r>
              <a:r>
                <a:rPr lang="en-US" sz="1800" dirty="0">
                  <a:solidFill>
                    <a:schemeClr val="accent4"/>
                  </a:solidFill>
                </a:rPr>
                <a:t> </a:t>
              </a:r>
              <a:r>
                <a:rPr lang="en-US" sz="1800" dirty="0" err="1">
                  <a:solidFill>
                    <a:schemeClr val="accent4"/>
                  </a:solidFill>
                </a:rPr>
                <a:t>variabel</a:t>
              </a:r>
              <a:r>
                <a:rPr lang="en-US" sz="1800" dirty="0">
                  <a:solidFill>
                    <a:schemeClr val="accent4"/>
                  </a:solidFill>
                </a:rPr>
                <a:t> “int i” di </a:t>
              </a:r>
              <a:r>
                <a:rPr lang="en-US" sz="1800" dirty="0" err="1">
                  <a:solidFill>
                    <a:schemeClr val="accent4"/>
                  </a:solidFill>
                </a:rPr>
                <a:t>dalam</a:t>
              </a:r>
              <a:r>
                <a:rPr lang="en-US" sz="1800" dirty="0">
                  <a:solidFill>
                    <a:schemeClr val="accent4"/>
                  </a:solidFill>
                </a:rPr>
                <a:t> body-</a:t>
              </a:r>
              <a:r>
                <a:rPr lang="en-US" sz="1800" dirty="0" err="1">
                  <a:solidFill>
                    <a:schemeClr val="accent4"/>
                  </a:solidFill>
                </a:rPr>
                <a:t>nya</a:t>
              </a:r>
              <a:r>
                <a:rPr lang="en-US" sz="1800" dirty="0">
                  <a:solidFill>
                    <a:schemeClr val="accent4"/>
                  </a:solidFill>
                </a:rPr>
                <a:t>.</a:t>
              </a:r>
              <a:endParaRPr lang="en-ID" sz="1800" dirty="0">
                <a:solidFill>
                  <a:schemeClr val="accent4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C6CA0A-06D8-53CC-9ABE-1ACE65627A78}"/>
                </a:ext>
              </a:extLst>
            </p:cNvPr>
            <p:cNvSpPr/>
            <p:nvPr/>
          </p:nvSpPr>
          <p:spPr>
            <a:xfrm>
              <a:off x="1732642" y="5475954"/>
              <a:ext cx="4697188" cy="100032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80226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21649" y="2336650"/>
            <a:ext cx="10076618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b="0" dirty="0" err="1">
                <a:solidFill>
                  <a:schemeClr val="dk2"/>
                </a:solidFill>
              </a:rPr>
              <a:t>Ciri</a:t>
            </a:r>
            <a:r>
              <a:rPr lang="en-US" b="0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Prosedur</a:t>
            </a:r>
            <a:endParaRPr b="0"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5049502" y="7775101"/>
            <a:ext cx="3238572" cy="482810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5600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86BC6F22-1D09-35BC-D83D-4E1A7F9E2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48" y="3702003"/>
            <a:ext cx="15578851" cy="426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4 – Hanya dapat mengakses variabel dalam dirinya sendiri dan variabel global.</a:t>
            </a:r>
          </a:p>
          <a:p>
            <a:pPr marL="0" indent="0">
              <a:buNone/>
            </a:pPr>
            <a:r>
              <a:rPr lang="en-ID" sz="2200" dirty="0" err="1"/>
              <a:t>Variabel</a:t>
            </a:r>
            <a:r>
              <a:rPr lang="en-ID" sz="2200" dirty="0"/>
              <a:t> global </a:t>
            </a:r>
            <a:r>
              <a:rPr lang="en-ID" sz="2200" dirty="0" err="1"/>
              <a:t>adalah</a:t>
            </a:r>
            <a:r>
              <a:rPr lang="en-ID" sz="2200" dirty="0"/>
              <a:t> </a:t>
            </a:r>
            <a:r>
              <a:rPr lang="en-ID" sz="2200" dirty="0" err="1"/>
              <a:t>variabel</a:t>
            </a:r>
            <a:r>
              <a:rPr lang="en-ID" sz="2200" dirty="0"/>
              <a:t> yang </a:t>
            </a:r>
            <a:r>
              <a:rPr lang="en-ID" sz="2200" dirty="0" err="1"/>
              <a:t>dideklarasikan</a:t>
            </a:r>
            <a:r>
              <a:rPr lang="en-ID" sz="2200" dirty="0"/>
              <a:t> di </a:t>
            </a:r>
            <a:r>
              <a:rPr lang="en-ID" sz="2200" dirty="0" err="1"/>
              <a:t>luar</a:t>
            </a:r>
            <a:r>
              <a:rPr lang="en-ID" sz="2200" dirty="0"/>
              <a:t> </a:t>
            </a:r>
            <a:r>
              <a:rPr lang="en-ID" sz="2200" dirty="0" err="1"/>
              <a:t>prosedur</a:t>
            </a:r>
            <a:r>
              <a:rPr lang="en-ID" sz="2200" dirty="0"/>
              <a:t>/</a:t>
            </a:r>
            <a:r>
              <a:rPr lang="en-ID" sz="2200" dirty="0" err="1"/>
              <a:t>fungsi</a:t>
            </a:r>
            <a:r>
              <a:rPr lang="en-ID" sz="2200" dirty="0"/>
              <a:t> </a:t>
            </a:r>
            <a:r>
              <a:rPr lang="en-ID" sz="2200" dirty="0" err="1"/>
              <a:t>apapun</a:t>
            </a:r>
            <a:r>
              <a:rPr lang="en-ID" sz="2200" dirty="0"/>
              <a:t>, dan </a:t>
            </a:r>
            <a:r>
              <a:rPr lang="en-ID" sz="2200" dirty="0" err="1"/>
              <a:t>dapat</a:t>
            </a:r>
            <a:r>
              <a:rPr lang="en-ID" sz="2200" dirty="0"/>
              <a:t> </a:t>
            </a:r>
            <a:r>
              <a:rPr lang="en-ID" sz="2200" dirty="0" err="1"/>
              <a:t>digunakan</a:t>
            </a:r>
            <a:r>
              <a:rPr lang="en-ID" sz="2200" dirty="0"/>
              <a:t> di </a:t>
            </a:r>
            <a:r>
              <a:rPr lang="en-ID" sz="2200" dirty="0" err="1"/>
              <a:t>seluruh</a:t>
            </a:r>
            <a:r>
              <a:rPr lang="en-ID" sz="2200" dirty="0"/>
              <a:t> program.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A014B-A420-B486-FF5B-B56BFAC6D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661" y="4987008"/>
            <a:ext cx="5734850" cy="5001323"/>
          </a:xfrm>
          <a:prstGeom prst="rect">
            <a:avLst/>
          </a:prstGeom>
        </p:spPr>
      </p:pic>
      <p:sp>
        <p:nvSpPr>
          <p:cNvPr id="14" name="Google Shape;380;p33">
            <a:extLst>
              <a:ext uri="{FF2B5EF4-FFF2-40B4-BE49-F238E27FC236}">
                <a16:creationId xmlns:a16="http://schemas.microsoft.com/office/drawing/2014/main" id="{B6DD6ECE-BA6D-2C6B-E177-23C0739A1892}"/>
              </a:ext>
            </a:extLst>
          </p:cNvPr>
          <p:cNvSpPr txBox="1">
            <a:spLocks/>
          </p:cNvSpPr>
          <p:nvPr/>
        </p:nvSpPr>
        <p:spPr>
          <a:xfrm>
            <a:off x="7344434" y="4922554"/>
            <a:ext cx="7463552" cy="4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0" marR="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828800" marR="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2743200" marR="0" lvl="2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3657600" marR="0" lvl="3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4572000" marR="0" lvl="4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5486400" marR="0" lvl="5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6400800" marR="0" lvl="6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7315200" marR="0" lvl="7" indent="-660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8229600" marR="0" lvl="8" indent="-660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1600"/>
              <a:buFont typeface="Nunito Light"/>
              <a:buChar char="■"/>
              <a:defRPr sz="3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Raleway SemiBold"/>
              <a:buNone/>
            </a:pP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prosedur</a:t>
            </a:r>
            <a:r>
              <a:rPr lang="en-ID" dirty="0"/>
              <a:t> </a:t>
            </a:r>
            <a:r>
              <a:rPr lang="en-ID" b="1" dirty="0" err="1"/>
              <a:t>tampilAngka</a:t>
            </a:r>
            <a:r>
              <a:rPr lang="en-ID" dirty="0"/>
              <a:t>:</a:t>
            </a:r>
          </a:p>
          <a:p>
            <a:pPr marL="0" indent="0">
              <a:buFont typeface="Raleway SemiBold"/>
              <a:buNone/>
            </a:pPr>
            <a:r>
              <a:rPr lang="en-ID" b="1" dirty="0">
                <a:solidFill>
                  <a:schemeClr val="accent5"/>
                </a:solidFill>
              </a:rPr>
              <a:t>string </a:t>
            </a:r>
            <a:r>
              <a:rPr lang="en-ID" b="1" dirty="0" err="1">
                <a:solidFill>
                  <a:schemeClr val="accent5"/>
                </a:solidFill>
              </a:rPr>
              <a:t>nama</a:t>
            </a:r>
            <a:r>
              <a:rPr lang="en-ID" b="1" dirty="0">
                <a:solidFill>
                  <a:schemeClr val="accent5"/>
                </a:solidFill>
              </a:rPr>
              <a:t>	: </a:t>
            </a:r>
            <a:r>
              <a:rPr lang="en-ID" b="1" dirty="0" err="1">
                <a:solidFill>
                  <a:schemeClr val="accent5"/>
                </a:solidFill>
              </a:rPr>
              <a:t>variabel</a:t>
            </a:r>
            <a:r>
              <a:rPr lang="en-ID" b="1" dirty="0">
                <a:solidFill>
                  <a:schemeClr val="accent5"/>
                </a:solidFill>
              </a:rPr>
              <a:t> global</a:t>
            </a:r>
          </a:p>
          <a:p>
            <a:pPr marL="0" indent="0">
              <a:buFont typeface="Raleway SemiBold"/>
              <a:buNone/>
            </a:pPr>
            <a:r>
              <a:rPr lang="en-ID" b="1" dirty="0">
                <a:solidFill>
                  <a:srgbClr val="FFC000"/>
                </a:solidFill>
              </a:rPr>
              <a:t>int </a:t>
            </a:r>
            <a:r>
              <a:rPr lang="en-ID" b="1" dirty="0" err="1">
                <a:solidFill>
                  <a:srgbClr val="FFC000"/>
                </a:solidFill>
              </a:rPr>
              <a:t>angka</a:t>
            </a:r>
            <a:r>
              <a:rPr lang="en-ID" b="1" dirty="0">
                <a:solidFill>
                  <a:srgbClr val="FFC000"/>
                </a:solidFill>
              </a:rPr>
              <a:t>		: </a:t>
            </a:r>
            <a:r>
              <a:rPr lang="en-ID" b="1" dirty="0" err="1">
                <a:solidFill>
                  <a:srgbClr val="FFC000"/>
                </a:solidFill>
              </a:rPr>
              <a:t>dari</a:t>
            </a:r>
            <a:r>
              <a:rPr lang="en-ID" b="1" dirty="0">
                <a:solidFill>
                  <a:srgbClr val="FFC000"/>
                </a:solidFill>
              </a:rPr>
              <a:t> parameter</a:t>
            </a:r>
          </a:p>
          <a:p>
            <a:pPr marL="0" indent="0">
              <a:buFont typeface="Raleway SemiBold"/>
              <a:buNone/>
            </a:pPr>
            <a:r>
              <a:rPr lang="en-ID" b="1" dirty="0">
                <a:solidFill>
                  <a:srgbClr val="FFC000"/>
                </a:solidFill>
              </a:rPr>
              <a:t>int </a:t>
            </a:r>
            <a:r>
              <a:rPr lang="en-ID" b="1" dirty="0" err="1">
                <a:solidFill>
                  <a:srgbClr val="FFC000"/>
                </a:solidFill>
              </a:rPr>
              <a:t>jumlah</a:t>
            </a:r>
            <a:r>
              <a:rPr lang="en-ID" b="1" dirty="0">
                <a:solidFill>
                  <a:srgbClr val="FFC000"/>
                </a:solidFill>
              </a:rPr>
              <a:t>		: </a:t>
            </a:r>
            <a:r>
              <a:rPr lang="en-ID" b="1" dirty="0" err="1">
                <a:solidFill>
                  <a:srgbClr val="FFC000"/>
                </a:solidFill>
              </a:rPr>
              <a:t>dari</a:t>
            </a:r>
            <a:r>
              <a:rPr lang="en-ID" b="1" dirty="0">
                <a:solidFill>
                  <a:srgbClr val="FFC000"/>
                </a:solidFill>
              </a:rPr>
              <a:t> parameter</a:t>
            </a:r>
          </a:p>
          <a:p>
            <a:pPr marL="0" indent="0">
              <a:buFont typeface="Raleway SemiBold"/>
              <a:buNone/>
            </a:pPr>
            <a:r>
              <a:rPr lang="en-ID" b="1" dirty="0">
                <a:solidFill>
                  <a:schemeClr val="accent6"/>
                </a:solidFill>
              </a:rPr>
              <a:t>int </a:t>
            </a:r>
            <a:r>
              <a:rPr lang="en-ID" b="1" dirty="0" err="1">
                <a:solidFill>
                  <a:schemeClr val="accent6"/>
                </a:solidFill>
              </a:rPr>
              <a:t>i</a:t>
            </a:r>
            <a:r>
              <a:rPr lang="en-ID" b="1" dirty="0">
                <a:solidFill>
                  <a:schemeClr val="accent6"/>
                </a:solidFill>
              </a:rPr>
              <a:t>			: </a:t>
            </a:r>
            <a:r>
              <a:rPr lang="en-ID" b="1" dirty="0" err="1">
                <a:solidFill>
                  <a:schemeClr val="accent6"/>
                </a:solidFill>
              </a:rPr>
              <a:t>variabel</a:t>
            </a:r>
            <a:r>
              <a:rPr lang="en-ID" b="1" dirty="0">
                <a:solidFill>
                  <a:schemeClr val="accent6"/>
                </a:solidFill>
              </a:rPr>
              <a:t> </a:t>
            </a:r>
            <a:r>
              <a:rPr lang="en-ID" b="1" dirty="0" err="1">
                <a:solidFill>
                  <a:schemeClr val="accent6"/>
                </a:solidFill>
              </a:rPr>
              <a:t>lokal</a:t>
            </a:r>
            <a:endParaRPr lang="en-ID" b="1" dirty="0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69A85-4D48-4A7E-E657-0CEADCB414C3}"/>
              </a:ext>
            </a:extLst>
          </p:cNvPr>
          <p:cNvSpPr/>
          <p:nvPr/>
        </p:nvSpPr>
        <p:spPr>
          <a:xfrm>
            <a:off x="1790700" y="5435259"/>
            <a:ext cx="1343025" cy="24765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58A36B-9B63-F358-2D75-31207D04168E}"/>
              </a:ext>
            </a:extLst>
          </p:cNvPr>
          <p:cNvSpPr/>
          <p:nvPr/>
        </p:nvSpPr>
        <p:spPr>
          <a:xfrm>
            <a:off x="3721403" y="8175434"/>
            <a:ext cx="1136347" cy="2476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43631B-5B74-E40F-A1CA-DEC07E6BDA2F}"/>
              </a:ext>
            </a:extLst>
          </p:cNvPr>
          <p:cNvSpPr/>
          <p:nvPr/>
        </p:nvSpPr>
        <p:spPr>
          <a:xfrm>
            <a:off x="4991188" y="8181934"/>
            <a:ext cx="1238162" cy="2476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256BFB-3D71-551A-69D9-B365BDBC98E2}"/>
              </a:ext>
            </a:extLst>
          </p:cNvPr>
          <p:cNvSpPr/>
          <p:nvPr/>
        </p:nvSpPr>
        <p:spPr>
          <a:xfrm>
            <a:off x="2245956" y="8399013"/>
            <a:ext cx="667236" cy="2476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AA2337-9C24-90E4-64B2-8C7ECB3D7822}"/>
              </a:ext>
            </a:extLst>
          </p:cNvPr>
          <p:cNvSpPr/>
          <p:nvPr/>
        </p:nvSpPr>
        <p:spPr>
          <a:xfrm>
            <a:off x="5014048" y="9090715"/>
            <a:ext cx="139104" cy="247650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89C784-C5C0-F0A4-F80B-9452C58AF80B}"/>
              </a:ext>
            </a:extLst>
          </p:cNvPr>
          <p:cNvSpPr/>
          <p:nvPr/>
        </p:nvSpPr>
        <p:spPr>
          <a:xfrm>
            <a:off x="5699848" y="9104237"/>
            <a:ext cx="594272" cy="24765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F99D00-B044-E73D-2C4B-BA6712FEFAB9}"/>
              </a:ext>
            </a:extLst>
          </p:cNvPr>
          <p:cNvSpPr/>
          <p:nvPr/>
        </p:nvSpPr>
        <p:spPr>
          <a:xfrm>
            <a:off x="3533954" y="8857092"/>
            <a:ext cx="710386" cy="24765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D04B67-4A91-6D29-5951-5B64F0B5F6B5}"/>
              </a:ext>
            </a:extLst>
          </p:cNvPr>
          <p:cNvSpPr/>
          <p:nvPr/>
        </p:nvSpPr>
        <p:spPr>
          <a:xfrm>
            <a:off x="6236969" y="8643140"/>
            <a:ext cx="526643" cy="247650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442E2-048E-C135-A324-4CF9945D953D}"/>
              </a:ext>
            </a:extLst>
          </p:cNvPr>
          <p:cNvSpPr/>
          <p:nvPr/>
        </p:nvSpPr>
        <p:spPr>
          <a:xfrm>
            <a:off x="1818836" y="5809958"/>
            <a:ext cx="4694506" cy="218198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1E121F-ECE8-2838-300B-DDFF55EE8B48}"/>
              </a:ext>
            </a:extLst>
          </p:cNvPr>
          <p:cNvSpPr/>
          <p:nvPr/>
        </p:nvSpPr>
        <p:spPr>
          <a:xfrm>
            <a:off x="1804768" y="5025189"/>
            <a:ext cx="4694506" cy="28302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2192268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Custom 3">
      <a:majorFont>
        <a:latin typeface="Anaheim"/>
        <a:ea typeface=""/>
        <a:cs typeface=""/>
      </a:majorFont>
      <a:minorFont>
        <a:latin typeface="Anahei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2498</Words>
  <Application>Microsoft Office PowerPoint</Application>
  <PresentationFormat>Custom</PresentationFormat>
  <Paragraphs>622</Paragraphs>
  <Slides>60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Fira Code</vt:lpstr>
      <vt:lpstr>Arial</vt:lpstr>
      <vt:lpstr>Overpass Mono</vt:lpstr>
      <vt:lpstr>Anaheim</vt:lpstr>
      <vt:lpstr>Raleway SemiBold</vt:lpstr>
      <vt:lpstr>Nunito Light</vt:lpstr>
      <vt:lpstr>Consolas</vt:lpstr>
      <vt:lpstr>Programming Lesson by Slidesgo</vt:lpstr>
      <vt:lpstr>TUTORIAL UAS DASAR PEMROGRAMAN</vt:lpstr>
      <vt:lpstr>WHAT WE’LL BE REVIEWING</vt:lpstr>
      <vt:lpstr>PROSEDUR</vt:lpstr>
      <vt:lpstr>Apa itu prosedur?</vt:lpstr>
      <vt:lpstr>Why use Procedure?</vt:lpstr>
      <vt:lpstr>Ciri Prosedur</vt:lpstr>
      <vt:lpstr>Ciri Prosedur</vt:lpstr>
      <vt:lpstr>Ciri Prosedur</vt:lpstr>
      <vt:lpstr>Ciri Prosedur</vt:lpstr>
      <vt:lpstr>Ciri Prosedur</vt:lpstr>
      <vt:lpstr>Ciri Prosedur</vt:lpstr>
      <vt:lpstr>Ciri Prosedur</vt:lpstr>
      <vt:lpstr>Parameter passing</vt:lpstr>
      <vt:lpstr>Parameter passing</vt:lpstr>
      <vt:lpstr>Parameter passing</vt:lpstr>
      <vt:lpstr>Parameter passing</vt:lpstr>
      <vt:lpstr>Parameter passing</vt:lpstr>
      <vt:lpstr>Parameter passing</vt:lpstr>
      <vt:lpstr>Parameter passing</vt:lpstr>
      <vt:lpstr>Parameter passing</vt:lpstr>
      <vt:lpstr>Parameter passing</vt:lpstr>
      <vt:lpstr>Parameter passing</vt:lpstr>
      <vt:lpstr>Parameter passing</vt:lpstr>
      <vt:lpstr>Parameter passing</vt:lpstr>
      <vt:lpstr>Parameter passing</vt:lpstr>
      <vt:lpstr>Parameter passing</vt:lpstr>
      <vt:lpstr>Parameter passing</vt:lpstr>
      <vt:lpstr>01: Prosedur</vt:lpstr>
      <vt:lpstr>FUNGSI</vt:lpstr>
      <vt:lpstr>Apa itu fungsi?</vt:lpstr>
      <vt:lpstr>Bedanya dengan Prosedur?</vt:lpstr>
      <vt:lpstr>Kapan menggunakan Prosedur dan Fungsi?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02: Fungsi</vt:lpstr>
      <vt:lpstr>ARRAY</vt:lpstr>
      <vt:lpstr>Apa itu array?</vt:lpstr>
      <vt:lpstr>Deklarasi array</vt:lpstr>
      <vt:lpstr>Mengakses array</vt:lpstr>
      <vt:lpstr>Deklarasi dan inisialisasi array</vt:lpstr>
      <vt:lpstr>Array dan prosedur</vt:lpstr>
      <vt:lpstr>Array dan prosedur</vt:lpstr>
      <vt:lpstr>Array dan prosedur</vt:lpstr>
      <vt:lpstr>Array dan prosedur</vt:lpstr>
      <vt:lpstr>Array dan prosedur</vt:lpstr>
      <vt:lpstr>Bagaimana cara kerja Pencarian Array?</vt:lpstr>
      <vt:lpstr>Bagaimana cara kerja Pencarian Array?</vt:lpstr>
      <vt:lpstr>03: Array</vt:lpstr>
      <vt:lpstr>RECORD</vt:lpstr>
      <vt:lpstr>Apa itu record?</vt:lpstr>
      <vt:lpstr>Deklarasi record</vt:lpstr>
      <vt:lpstr>Menggunakan record</vt:lpstr>
      <vt:lpstr>Record dan prosedur</vt:lpstr>
      <vt:lpstr>Record di dalam record</vt:lpstr>
      <vt:lpstr>Record di dalam record</vt:lpstr>
      <vt:lpstr>04: Record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JOLLY HANS  FRANKLE</cp:lastModifiedBy>
  <cp:revision>2</cp:revision>
  <dcterms:modified xsi:type="dcterms:W3CDTF">2022-06-16T13:44:39Z</dcterms:modified>
</cp:coreProperties>
</file>