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0235C-7221-415C-93BF-119C8F144D15}" v="1" dt="2020-05-13T08:34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9673FC-C8B6-45E0-8094-FA3EA039C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Datamining</a:t>
            </a:r>
            <a:r>
              <a:rPr lang="fi-FI" dirty="0"/>
              <a:t> </a:t>
            </a:r>
            <a:r>
              <a:rPr lang="fi-FI" dirty="0" err="1"/>
              <a:t>board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dataset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39997D-187F-4AF8-A7ED-1089214A7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Tuomo Kalliokoski, Petra Puumala, Maria </a:t>
            </a:r>
            <a:r>
              <a:rPr lang="fi-FI" dirty="0" err="1"/>
              <a:t>Zudina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44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D2983C-E0B4-4FFD-AC98-7A0C66FE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23A53C-0423-4EA9-98EF-DD4E3B00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645914" cy="3101983"/>
          </a:xfrm>
        </p:spPr>
        <p:txBody>
          <a:bodyPr/>
          <a:lstStyle/>
          <a:p>
            <a:r>
              <a:rPr lang="en-US" dirty="0"/>
              <a:t>A dataset containing the attributes and the ratings for around 94,000 among board games and expansions as get from </a:t>
            </a:r>
            <a:r>
              <a:rPr lang="en-US" dirty="0" err="1">
                <a:hlinkClick r:id="rId2"/>
              </a:rPr>
              <a:t>BoardGameGeek</a:t>
            </a:r>
            <a:r>
              <a:rPr lang="en-US" dirty="0"/>
              <a:t>.</a:t>
            </a:r>
          </a:p>
          <a:p>
            <a:r>
              <a:rPr lang="en-US" dirty="0"/>
              <a:t>The data is at least 3 years old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75408F5-27F8-4FD0-AF07-EE6964F4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638044"/>
            <a:ext cx="5041900" cy="2787874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41013DA-EC35-4924-BCBA-EDBF4A867B93}"/>
              </a:ext>
            </a:extLst>
          </p:cNvPr>
          <p:cNvSpPr txBox="1"/>
          <p:nvPr/>
        </p:nvSpPr>
        <p:spPr>
          <a:xfrm>
            <a:off x="6715125" y="5412357"/>
            <a:ext cx="536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Dataset </a:t>
            </a:r>
            <a:r>
              <a:rPr lang="fi-FI" sz="1400" dirty="0" err="1"/>
              <a:t>had</a:t>
            </a:r>
            <a:r>
              <a:rPr lang="fi-FI" sz="1400" dirty="0"/>
              <a:t> </a:t>
            </a:r>
            <a:r>
              <a:rPr lang="fi-FI" sz="1400" dirty="0" err="1"/>
              <a:t>variables</a:t>
            </a:r>
            <a:r>
              <a:rPr lang="fi-FI" sz="1400" dirty="0"/>
              <a:t> </a:t>
            </a:r>
            <a:r>
              <a:rPr lang="fi-FI" sz="1400" dirty="0" err="1"/>
              <a:t>containing</a:t>
            </a:r>
            <a:r>
              <a:rPr lang="fi-FI" sz="1400" dirty="0"/>
              <a:t> </a:t>
            </a:r>
            <a:r>
              <a:rPr lang="fi-FI" sz="1400" dirty="0" err="1"/>
              <a:t>all</a:t>
            </a:r>
            <a:r>
              <a:rPr lang="fi-FI" sz="1400" dirty="0"/>
              <a:t> data </a:t>
            </a:r>
            <a:r>
              <a:rPr lang="fi-FI" sz="1400" dirty="0" err="1"/>
              <a:t>from</a:t>
            </a:r>
            <a:r>
              <a:rPr lang="fi-FI" sz="1400" dirty="0"/>
              <a:t> </a:t>
            </a:r>
            <a:r>
              <a:rPr lang="fi-FI" sz="1400" dirty="0" err="1"/>
              <a:t>this</a:t>
            </a:r>
            <a:r>
              <a:rPr lang="fi-FI" sz="1400" dirty="0"/>
              <a:t> </a:t>
            </a:r>
            <a:r>
              <a:rPr lang="fi-FI" sz="1400" dirty="0" err="1"/>
              <a:t>view</a:t>
            </a:r>
            <a:r>
              <a:rPr lang="fi-FI" sz="1400" dirty="0"/>
              <a:t> and </a:t>
            </a:r>
            <a:r>
              <a:rPr lang="fi-FI" sz="1400" dirty="0" err="1"/>
              <a:t>also</a:t>
            </a:r>
            <a:r>
              <a:rPr lang="fi-FI" sz="1400" dirty="0"/>
              <a:t> data </a:t>
            </a:r>
            <a:r>
              <a:rPr lang="fi-FI" sz="1400" dirty="0" err="1"/>
              <a:t>from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other</a:t>
            </a:r>
            <a:r>
              <a:rPr lang="fi-FI" sz="1400" dirty="0"/>
              <a:t> </a:t>
            </a:r>
            <a:r>
              <a:rPr lang="fi-FI" sz="1400" dirty="0" err="1"/>
              <a:t>tabs</a:t>
            </a:r>
            <a:r>
              <a:rPr lang="fi-FI" sz="1400" dirty="0"/>
              <a:t> (</a:t>
            </a:r>
            <a:r>
              <a:rPr lang="fi-FI" sz="1400" dirty="0" err="1"/>
              <a:t>bottom</a:t>
            </a:r>
            <a:r>
              <a:rPr lang="fi-FI" sz="1400" dirty="0"/>
              <a:t> </a:t>
            </a:r>
            <a:r>
              <a:rPr lang="fi-FI" sz="1400" dirty="0" err="1"/>
              <a:t>row</a:t>
            </a:r>
            <a:r>
              <a:rPr lang="fi-FI" sz="1400" dirty="0"/>
              <a:t>) for </a:t>
            </a:r>
            <a:r>
              <a:rPr lang="fi-FI" sz="1400" dirty="0" err="1"/>
              <a:t>each</a:t>
            </a:r>
            <a:r>
              <a:rPr lang="fi-FI" sz="1400" dirty="0"/>
              <a:t> </a:t>
            </a:r>
            <a:r>
              <a:rPr lang="fi-FI" sz="1400" dirty="0" err="1"/>
              <a:t>game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0939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2D13D6-7C6B-40A2-A1EF-85A4911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goal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F93712-6304-45AB-B6FA-0220DE8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explore</a:t>
            </a:r>
            <a:r>
              <a:rPr lang="fi-FI" dirty="0"/>
              <a:t> </a:t>
            </a:r>
            <a:r>
              <a:rPr lang="fi-FI" dirty="0" err="1"/>
              <a:t>BGG’s</a:t>
            </a:r>
            <a:r>
              <a:rPr lang="fi-FI" dirty="0"/>
              <a:t> data and </a:t>
            </a:r>
            <a:r>
              <a:rPr lang="fi-FI" dirty="0" err="1"/>
              <a:t>find</a:t>
            </a:r>
            <a:r>
              <a:rPr lang="fi-FI" dirty="0"/>
              <a:t> out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a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successful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decided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definition for a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rating +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endParaRPr lang="fi-FI" dirty="0"/>
          </a:p>
          <a:p>
            <a:pPr lvl="1"/>
            <a:r>
              <a:rPr lang="fi-FI" dirty="0" err="1"/>
              <a:t>We</a:t>
            </a:r>
            <a:r>
              <a:rPr lang="fi-FI" dirty="0"/>
              <a:t> made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ratio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88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AB96FC-3776-48F4-B354-CFC6640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sqlite</a:t>
            </a:r>
            <a:r>
              <a:rPr lang="fi-FI" dirty="0"/>
              <a:t> to </a:t>
            </a:r>
            <a:r>
              <a:rPr lang="fi-FI" dirty="0" err="1"/>
              <a:t>csv-format</a:t>
            </a:r>
            <a:r>
              <a:rPr lang="fi-FI" dirty="0"/>
              <a:t> + data </a:t>
            </a:r>
            <a:r>
              <a:rPr lang="fi-FI" dirty="0" err="1"/>
              <a:t>pruning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65A61-1552-4E30-9D77-B0D7C519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dataset </a:t>
            </a:r>
            <a:r>
              <a:rPr lang="fi-FI" dirty="0" err="1"/>
              <a:t>had</a:t>
            </a:r>
            <a:r>
              <a:rPr lang="fi-FI" dirty="0"/>
              <a:t> 5 </a:t>
            </a:r>
            <a:r>
              <a:rPr lang="fi-FI" dirty="0" err="1"/>
              <a:t>tables</a:t>
            </a:r>
            <a:r>
              <a:rPr lang="fi-FI" dirty="0"/>
              <a:t> and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data in it</a:t>
            </a:r>
          </a:p>
          <a:p>
            <a:r>
              <a:rPr lang="fi-FI" dirty="0"/>
              <a:t>It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60 </a:t>
            </a:r>
            <a:r>
              <a:rPr lang="fi-FI" dirty="0" err="1"/>
              <a:t>columns</a:t>
            </a:r>
            <a:r>
              <a:rPr lang="fi-FI" dirty="0"/>
              <a:t> and 90400 </a:t>
            </a:r>
            <a:r>
              <a:rPr lang="fi-FI" dirty="0" err="1"/>
              <a:t>rows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uninteresting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. F. ex. </a:t>
            </a:r>
            <a:r>
              <a:rPr lang="fi-FI" dirty="0" err="1"/>
              <a:t>Link</a:t>
            </a:r>
            <a:r>
              <a:rPr lang="fi-FI" dirty="0"/>
              <a:t> to image-</a:t>
            </a:r>
            <a:r>
              <a:rPr lang="fi-FI" dirty="0" err="1"/>
              <a:t>file</a:t>
            </a:r>
            <a:r>
              <a:rPr lang="fi-FI" dirty="0"/>
              <a:t>, </a:t>
            </a:r>
            <a:r>
              <a:rPr lang="fi-FI" dirty="0" err="1"/>
              <a:t>game’s</a:t>
            </a:r>
            <a:r>
              <a:rPr lang="fi-FI" dirty="0"/>
              <a:t> </a:t>
            </a:r>
            <a:r>
              <a:rPr lang="fi-FI" dirty="0" err="1"/>
              <a:t>depiction</a:t>
            </a:r>
            <a:r>
              <a:rPr lang="fi-FI" dirty="0"/>
              <a:t>, BGG </a:t>
            </a:r>
            <a:r>
              <a:rPr lang="fi-FI" dirty="0" err="1"/>
              <a:t>statistics</a:t>
            </a:r>
            <a:r>
              <a:rPr lang="fi-FI" dirty="0"/>
              <a:t>..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wanted</a:t>
            </a:r>
            <a:r>
              <a:rPr lang="fi-FI" dirty="0"/>
              <a:t> to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”</a:t>
            </a:r>
            <a:r>
              <a:rPr lang="fi-FI" dirty="0" err="1"/>
              <a:t>perfect</a:t>
            </a:r>
            <a:r>
              <a:rPr lang="fi-FI" dirty="0"/>
              <a:t>”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expansions</a:t>
            </a:r>
            <a:r>
              <a:rPr lang="fi-FI" dirty="0"/>
              <a:t>, </a:t>
            </a:r>
            <a:r>
              <a:rPr lang="fi-FI" dirty="0" err="1"/>
              <a:t>compilations</a:t>
            </a:r>
            <a:r>
              <a:rPr lang="fi-FI" dirty="0"/>
              <a:t> and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a </a:t>
            </a: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r>
              <a:rPr lang="fi-FI" dirty="0"/>
              <a:t>	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in to </a:t>
            </a:r>
            <a:r>
              <a:rPr lang="fi-FI" dirty="0" err="1"/>
              <a:t>csv-format</a:t>
            </a:r>
            <a:endParaRPr lang="fi-FI" dirty="0"/>
          </a:p>
          <a:p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29000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8E38E5-BC15-4E64-916E-18C0E13B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editing</a:t>
            </a:r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 +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pruning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1B65AD-931F-4D00-83C7-A489BDB5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627114" cy="3101983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Data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editing</a:t>
            </a:r>
            <a:r>
              <a:rPr lang="fi-FI" dirty="0"/>
              <a:t>.</a:t>
            </a:r>
          </a:p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in </a:t>
            </a:r>
            <a:r>
              <a:rPr lang="fi-FI" dirty="0" err="1"/>
              <a:t>form</a:t>
            </a:r>
            <a:r>
              <a:rPr lang="fi-FI" dirty="0"/>
              <a:t>: "</a:t>
            </a:r>
            <a:r>
              <a:rPr lang="fi-FI" dirty="0" err="1"/>
              <a:t>Economic,Negotation,Political</a:t>
            </a:r>
            <a:r>
              <a:rPr lang="fi-FI" dirty="0"/>
              <a:t>", "</a:t>
            </a:r>
            <a:r>
              <a:rPr lang="fi-FI" dirty="0" err="1"/>
              <a:t>Civilization,Nautical</a:t>
            </a:r>
            <a:r>
              <a:rPr lang="fi-FI" dirty="0"/>
              <a:t>",...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combined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in to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f. ex. World </a:t>
            </a:r>
            <a:r>
              <a:rPr lang="fi-FI" dirty="0" err="1"/>
              <a:t>War</a:t>
            </a:r>
            <a:r>
              <a:rPr lang="fi-FI" dirty="0"/>
              <a:t> I and World </a:t>
            </a:r>
            <a:r>
              <a:rPr lang="fi-FI" dirty="0" err="1"/>
              <a:t>War</a:t>
            </a:r>
            <a:r>
              <a:rPr lang="fi-FI" dirty="0"/>
              <a:t> II </a:t>
            </a:r>
            <a:r>
              <a:rPr lang="fi-FI" dirty="0" err="1"/>
              <a:t>categories</a:t>
            </a:r>
            <a:r>
              <a:rPr lang="fi-FI" dirty="0"/>
              <a:t> </a:t>
            </a:r>
            <a:r>
              <a:rPr lang="fi-FI" dirty="0" err="1"/>
              <a:t>both</a:t>
            </a:r>
            <a:r>
              <a:rPr lang="fi-FI" dirty="0"/>
              <a:t> to </a:t>
            </a:r>
            <a:r>
              <a:rPr lang="fi-FI" dirty="0" err="1"/>
              <a:t>War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…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into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and made </a:t>
            </a:r>
            <a:r>
              <a:rPr lang="fi-FI" dirty="0" err="1"/>
              <a:t>binary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.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mechanic</a:t>
            </a:r>
            <a:r>
              <a:rPr lang="fi-FI" dirty="0"/>
              <a:t> </a:t>
            </a:r>
            <a:r>
              <a:rPr lang="fi-FI" dirty="0" err="1"/>
              <a:t>column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count</a:t>
            </a:r>
            <a:r>
              <a:rPr lang="fi-FI" dirty="0"/>
              <a:t> </a:t>
            </a:r>
            <a:r>
              <a:rPr lang="fi-FI" dirty="0" err="1"/>
              <a:t>didn’t</a:t>
            </a:r>
            <a:r>
              <a:rPr lang="fi-FI" dirty="0"/>
              <a:t> </a:t>
            </a:r>
            <a:r>
              <a:rPr lang="fi-FI" dirty="0" err="1"/>
              <a:t>decrease</a:t>
            </a:r>
            <a:r>
              <a:rPr lang="fi-FI" dirty="0"/>
              <a:t> as </a:t>
            </a:r>
            <a:r>
              <a:rPr lang="fi-FI" dirty="0" err="1"/>
              <a:t>much</a:t>
            </a:r>
            <a:r>
              <a:rPr lang="fi-FI" dirty="0"/>
              <a:t> as </a:t>
            </a:r>
            <a:r>
              <a:rPr lang="fi-FI" dirty="0" err="1"/>
              <a:t>categories</a:t>
            </a:r>
            <a:r>
              <a:rPr lang="fi-FI" dirty="0"/>
              <a:t>’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6102783-1AC3-469B-8FF3-F056464A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19" y="2314291"/>
            <a:ext cx="1576506" cy="3751907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0E5E6593-B0CB-430A-88AE-35E4C57E979C}"/>
              </a:ext>
            </a:extLst>
          </p:cNvPr>
          <p:cNvSpPr txBox="1"/>
          <p:nvPr/>
        </p:nvSpPr>
        <p:spPr>
          <a:xfrm>
            <a:off x="9562993" y="6066198"/>
            <a:ext cx="21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Combined</a:t>
            </a:r>
            <a:r>
              <a:rPr lang="fi-FI" dirty="0"/>
              <a:t> </a:t>
            </a:r>
            <a:r>
              <a:rPr lang="fi-FI" dirty="0" err="1"/>
              <a:t>categories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4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B7C12E-A16F-4795-94C4-69D5BC4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editing</a:t>
            </a:r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 +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pruning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69C70E-4481-4AD3-8BC5-AE9B5F8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46364" cy="3101983"/>
          </a:xfrm>
        </p:spPr>
        <p:txBody>
          <a:bodyPr>
            <a:normAutofit lnSpcReduction="10000"/>
          </a:bodyPr>
          <a:lstStyle/>
          <a:p>
            <a:r>
              <a:rPr lang="fi-FI" dirty="0"/>
              <a:t>In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under</a:t>
            </a:r>
            <a:r>
              <a:rPr lang="fi-FI" dirty="0"/>
              <a:t> 5 </a:t>
            </a:r>
            <a:r>
              <a:rPr lang="fi-FI" dirty="0" err="1"/>
              <a:t>ratings</a:t>
            </a:r>
            <a:r>
              <a:rPr lang="fi-FI" dirty="0"/>
              <a:t>. </a:t>
            </a:r>
          </a:p>
          <a:p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moved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limit</a:t>
            </a:r>
            <a:r>
              <a:rPr lang="fi-FI" dirty="0"/>
              <a:t> to 100 </a:t>
            </a:r>
            <a:r>
              <a:rPr lang="fi-FI" dirty="0" err="1"/>
              <a:t>ratings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focus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explored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PCA</a:t>
            </a:r>
          </a:p>
          <a:p>
            <a:r>
              <a:rPr lang="fi-FI" dirty="0" err="1"/>
              <a:t>Instead</a:t>
            </a:r>
            <a:r>
              <a:rPr lang="fi-FI" dirty="0"/>
              <a:t> of PCA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ended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making</a:t>
            </a:r>
            <a:r>
              <a:rPr lang="fi-FI" dirty="0"/>
              <a:t> 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.</a:t>
            </a:r>
          </a:p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divided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into 4 </a:t>
            </a:r>
            <a:r>
              <a:rPr lang="fi-FI" dirty="0" err="1"/>
              <a:t>categories</a:t>
            </a:r>
            <a:r>
              <a:rPr lang="fi-FI" dirty="0"/>
              <a:t> (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)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scaled</a:t>
            </a:r>
            <a:r>
              <a:rPr lang="fi-FI" dirty="0"/>
              <a:t> it </a:t>
            </a:r>
            <a:r>
              <a:rPr lang="fi-FI" dirty="0" err="1"/>
              <a:t>between</a:t>
            </a:r>
            <a:r>
              <a:rPr lang="fi-FI" dirty="0"/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2519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97E9A-E618-4D64-814F-61BC214B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GAME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465AD1-61EF-4950-AA85-6F193A391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0" y="2638425"/>
            <a:ext cx="747382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AD91F-ED37-4AD6-A3A8-20745DBF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analysis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07DB1-4DFE-4F49-9971-E6CA9080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531864" cy="3101983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. 100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and </a:t>
            </a:r>
            <a:r>
              <a:rPr lang="fi-FI" dirty="0" err="1"/>
              <a:t>others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false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listed</a:t>
            </a:r>
            <a:r>
              <a:rPr lang="fi-FI" dirty="0"/>
              <a:t>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deleted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didn’t</a:t>
            </a:r>
            <a:r>
              <a:rPr lang="fi-FI" dirty="0"/>
              <a:t> show </a:t>
            </a:r>
            <a:r>
              <a:rPr lang="fi-FI" dirty="0" err="1"/>
              <a:t>up</a:t>
            </a:r>
            <a:r>
              <a:rPr lang="fi-FI" dirty="0"/>
              <a:t> in top 100 </a:t>
            </a:r>
            <a:r>
              <a:rPr lang="fi-FI" dirty="0" err="1"/>
              <a:t>games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F. ex: ”If </a:t>
            </a:r>
            <a:r>
              <a:rPr lang="fi-FI" dirty="0" err="1"/>
              <a:t>none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in it </a:t>
            </a:r>
            <a:r>
              <a:rPr lang="fi-FI" dirty="0" err="1"/>
              <a:t>isn’t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top 100 </a:t>
            </a:r>
            <a:r>
              <a:rPr lang="fi-FI" dirty="0" err="1"/>
              <a:t>games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isn’t</a:t>
            </a:r>
            <a:r>
              <a:rPr lang="fi-FI" dirty="0"/>
              <a:t> </a:t>
            </a:r>
            <a:r>
              <a:rPr lang="fi-FI" dirty="0" err="1"/>
              <a:t>desirable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wan’t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”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1B4E7A5-E14C-4222-98F9-814B8F101392}"/>
              </a:ext>
            </a:extLst>
          </p:cNvPr>
          <p:cNvSpPr txBox="1"/>
          <p:nvPr/>
        </p:nvSpPr>
        <p:spPr>
          <a:xfrm>
            <a:off x="9467850" y="2371725"/>
            <a:ext cx="211083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err="1"/>
              <a:t>Removed</a:t>
            </a:r>
            <a:r>
              <a:rPr lang="fi-FI" u="sng" dirty="0"/>
              <a:t> </a:t>
            </a:r>
            <a:r>
              <a:rPr lang="fi-FI" u="sng" dirty="0" err="1"/>
              <a:t>variables</a:t>
            </a:r>
            <a:r>
              <a:rPr lang="fi-FI" u="sng" dirty="0"/>
              <a:t>:</a:t>
            </a:r>
          </a:p>
          <a:p>
            <a:r>
              <a:rPr lang="fi-FI" dirty="0" err="1"/>
              <a:t>mChitPullSystem</a:t>
            </a:r>
            <a:br>
              <a:rPr lang="fi-FI" dirty="0"/>
            </a:br>
            <a:r>
              <a:rPr lang="fi-FI" dirty="0" err="1"/>
              <a:t>mPaperandPencil</a:t>
            </a:r>
            <a:br>
              <a:rPr lang="fi-FI" dirty="0"/>
            </a:br>
            <a:r>
              <a:rPr lang="fi-FI" dirty="0" err="1"/>
              <a:t>mRockPaperScissors</a:t>
            </a:r>
            <a:br>
              <a:rPr lang="fi-FI" dirty="0"/>
            </a:br>
            <a:r>
              <a:rPr lang="fi-FI" dirty="0" err="1"/>
              <a:t>cBook</a:t>
            </a:r>
            <a:endParaRPr lang="fi-FI" dirty="0"/>
          </a:p>
          <a:p>
            <a:r>
              <a:rPr lang="fi-FI" dirty="0" err="1"/>
              <a:t>cChildrensGame</a:t>
            </a:r>
            <a:endParaRPr lang="fi-FI" dirty="0"/>
          </a:p>
          <a:p>
            <a:r>
              <a:rPr lang="fi-FI" dirty="0" err="1"/>
              <a:t>cElectronic</a:t>
            </a:r>
            <a:endParaRPr lang="fi-FI" dirty="0"/>
          </a:p>
          <a:p>
            <a:r>
              <a:rPr lang="fi-FI" dirty="0" err="1"/>
              <a:t>cHumor</a:t>
            </a:r>
            <a:endParaRPr lang="fi-FI" dirty="0"/>
          </a:p>
          <a:p>
            <a:r>
              <a:rPr lang="fi-FI" dirty="0" err="1"/>
              <a:t>cPrintAndPlay</a:t>
            </a:r>
            <a:endParaRPr lang="fi-FI" dirty="0"/>
          </a:p>
          <a:p>
            <a:endParaRPr lang="fi-FI" dirty="0"/>
          </a:p>
          <a:p>
            <a:r>
              <a:rPr lang="fi-FI" sz="1400" dirty="0"/>
              <a:t>(m=</a:t>
            </a:r>
            <a:r>
              <a:rPr lang="fi-FI" sz="1400" dirty="0" err="1"/>
              <a:t>mechanic</a:t>
            </a:r>
            <a:r>
              <a:rPr lang="fi-FI" sz="1400" dirty="0"/>
              <a:t>, c=</a:t>
            </a:r>
            <a:r>
              <a:rPr lang="fi-FI" sz="1400" dirty="0" err="1"/>
              <a:t>category</a:t>
            </a:r>
            <a:r>
              <a:rPr lang="fi-FI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2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CD6F05-3667-4280-8466-254E529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association </a:t>
            </a:r>
            <a:r>
              <a:rPr lang="fi-FI" dirty="0" err="1"/>
              <a:t>rule</a:t>
            </a:r>
            <a:r>
              <a:rPr lang="fi-FI" dirty="0"/>
              <a:t> </a:t>
            </a:r>
            <a:r>
              <a:rPr lang="fi-FI" dirty="0" err="1"/>
              <a:t>mining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BF2674C-0B5B-44EE-9053-6A9704A6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made association </a:t>
            </a:r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preprocessed</a:t>
            </a:r>
            <a:r>
              <a:rPr lang="fi-FI" dirty="0"/>
              <a:t> data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100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popular</a:t>
            </a:r>
            <a:r>
              <a:rPr lang="fi-FI" dirty="0"/>
              <a:t> </a:t>
            </a:r>
            <a:r>
              <a:rPr lang="fi-FI" dirty="0" err="1"/>
              <a:t>games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set </a:t>
            </a:r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to 1/5 and got 90 </a:t>
            </a:r>
            <a:r>
              <a:rPr lang="fi-FI" dirty="0" err="1"/>
              <a:t>rules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7645678"/>
      </p:ext>
    </p:extLst>
  </p:cSld>
  <p:clrMapOvr>
    <a:masterClrMapping/>
  </p:clrMapOvr>
</p:sld>
</file>

<file path=ppt/theme/theme1.xml><?xml version="1.0" encoding="utf-8"?>
<a:theme xmlns:a="http://schemas.openxmlformats.org/drawingml/2006/main" name="Pakkau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TM10001115[[fn=Pakkaus]]</Template>
  <TotalTime>152</TotalTime>
  <Words>521</Words>
  <Application>Microsoft Office PowerPoint</Application>
  <PresentationFormat>Laajakuva</PresentationFormat>
  <Paragraphs>52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Pakkaus</vt:lpstr>
      <vt:lpstr>Datamining board games dataset</vt:lpstr>
      <vt:lpstr>data</vt:lpstr>
      <vt:lpstr>goal</vt:lpstr>
      <vt:lpstr>sqlite to csv-format + data pruning</vt:lpstr>
      <vt:lpstr>data editing + pruning</vt:lpstr>
      <vt:lpstr>data editing + pruning</vt:lpstr>
      <vt:lpstr>GAME TIME</vt:lpstr>
      <vt:lpstr>analysis</vt:lpstr>
      <vt:lpstr>association rule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board games dataset</dc:title>
  <dc:creator>Puumala, Petra</dc:creator>
  <cp:lastModifiedBy>Petra Puumala</cp:lastModifiedBy>
  <cp:revision>10</cp:revision>
  <dcterms:created xsi:type="dcterms:W3CDTF">2020-05-11T13:34:52Z</dcterms:created>
  <dcterms:modified xsi:type="dcterms:W3CDTF">2020-05-13T08:35:12Z</dcterms:modified>
</cp:coreProperties>
</file>