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boardgamegee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C9673FC-C8B6-45E0-8094-FA3EA039C5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Datamining</a:t>
            </a:r>
            <a:r>
              <a:rPr lang="fi-FI" dirty="0"/>
              <a:t> </a:t>
            </a:r>
            <a:r>
              <a:rPr lang="fi-FI" dirty="0" err="1"/>
              <a:t>board</a:t>
            </a:r>
            <a:r>
              <a:rPr lang="fi-FI" dirty="0"/>
              <a:t> </a:t>
            </a:r>
            <a:r>
              <a:rPr lang="fi-FI" dirty="0" err="1"/>
              <a:t>games</a:t>
            </a:r>
            <a:r>
              <a:rPr lang="fi-FI" dirty="0"/>
              <a:t> dataset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F839997D-187F-4AF8-A7ED-1089214A76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Tuomo Kalliokoski, Petra Puumala, Maria </a:t>
            </a:r>
            <a:r>
              <a:rPr lang="fi-FI" dirty="0" err="1"/>
              <a:t>Zudina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4447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5D2983C-E0B4-4FFD-AC98-7A0C66FED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data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823A53C-0423-4EA9-98EF-DD4E3B005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4645914" cy="3101983"/>
          </a:xfrm>
        </p:spPr>
        <p:txBody>
          <a:bodyPr/>
          <a:lstStyle/>
          <a:p>
            <a:r>
              <a:rPr lang="en-US" dirty="0"/>
              <a:t>A dataset containing the attributes and the ratings for around 94,000 among board games and expansions as get from </a:t>
            </a:r>
            <a:r>
              <a:rPr lang="en-US" dirty="0" err="1">
                <a:hlinkClick r:id="rId2"/>
              </a:rPr>
              <a:t>BoardGameGeek</a:t>
            </a:r>
            <a:r>
              <a:rPr lang="en-US" dirty="0"/>
              <a:t>.</a:t>
            </a:r>
          </a:p>
          <a:p>
            <a:r>
              <a:rPr lang="en-US" dirty="0"/>
              <a:t>The data is at least 3 years old</a:t>
            </a:r>
          </a:p>
          <a:p>
            <a:endParaRPr lang="fi-FI" dirty="0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675408F5-27F8-4FD0-AF07-EE6964F48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050" y="2638044"/>
            <a:ext cx="5041900" cy="2787874"/>
          </a:xfrm>
          <a:prstGeom prst="rect">
            <a:avLst/>
          </a:prstGeom>
        </p:spPr>
      </p:pic>
      <p:sp>
        <p:nvSpPr>
          <p:cNvPr id="5" name="Tekstiruutu 4">
            <a:extLst>
              <a:ext uri="{FF2B5EF4-FFF2-40B4-BE49-F238E27FC236}">
                <a16:creationId xmlns:a16="http://schemas.microsoft.com/office/drawing/2014/main" id="{C41013DA-EC35-4924-BCBA-EDBF4A867B93}"/>
              </a:ext>
            </a:extLst>
          </p:cNvPr>
          <p:cNvSpPr txBox="1"/>
          <p:nvPr/>
        </p:nvSpPr>
        <p:spPr>
          <a:xfrm>
            <a:off x="6715125" y="5412357"/>
            <a:ext cx="536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/>
              <a:t>Dataset </a:t>
            </a:r>
            <a:r>
              <a:rPr lang="fi-FI" sz="1400" dirty="0" err="1"/>
              <a:t>had</a:t>
            </a:r>
            <a:r>
              <a:rPr lang="fi-FI" sz="1400" dirty="0"/>
              <a:t> </a:t>
            </a:r>
            <a:r>
              <a:rPr lang="fi-FI" sz="1400" dirty="0" err="1"/>
              <a:t>variables</a:t>
            </a:r>
            <a:r>
              <a:rPr lang="fi-FI" sz="1400" dirty="0"/>
              <a:t> </a:t>
            </a:r>
            <a:r>
              <a:rPr lang="fi-FI" sz="1400" dirty="0" err="1"/>
              <a:t>containing</a:t>
            </a:r>
            <a:r>
              <a:rPr lang="fi-FI" sz="1400" dirty="0"/>
              <a:t> </a:t>
            </a:r>
            <a:r>
              <a:rPr lang="fi-FI" sz="1400" dirty="0" err="1"/>
              <a:t>all</a:t>
            </a:r>
            <a:r>
              <a:rPr lang="fi-FI" sz="1400" dirty="0"/>
              <a:t> data </a:t>
            </a:r>
            <a:r>
              <a:rPr lang="fi-FI" sz="1400" dirty="0" err="1"/>
              <a:t>from</a:t>
            </a:r>
            <a:r>
              <a:rPr lang="fi-FI" sz="1400" dirty="0"/>
              <a:t> </a:t>
            </a:r>
            <a:r>
              <a:rPr lang="fi-FI" sz="1400" dirty="0" err="1"/>
              <a:t>this</a:t>
            </a:r>
            <a:r>
              <a:rPr lang="fi-FI" sz="1400" dirty="0"/>
              <a:t> </a:t>
            </a:r>
            <a:r>
              <a:rPr lang="fi-FI" sz="1400" dirty="0" err="1"/>
              <a:t>view</a:t>
            </a:r>
            <a:r>
              <a:rPr lang="fi-FI" sz="1400" dirty="0"/>
              <a:t> and </a:t>
            </a:r>
            <a:r>
              <a:rPr lang="fi-FI" sz="1400" dirty="0" err="1"/>
              <a:t>also</a:t>
            </a:r>
            <a:r>
              <a:rPr lang="fi-FI" sz="1400" dirty="0"/>
              <a:t> data </a:t>
            </a:r>
            <a:r>
              <a:rPr lang="fi-FI" sz="1400" dirty="0" err="1"/>
              <a:t>from</a:t>
            </a:r>
            <a:r>
              <a:rPr lang="fi-FI" sz="1400" dirty="0"/>
              <a:t> </a:t>
            </a:r>
            <a:r>
              <a:rPr lang="fi-FI" sz="1400" dirty="0" err="1"/>
              <a:t>the</a:t>
            </a:r>
            <a:r>
              <a:rPr lang="fi-FI" sz="1400" dirty="0"/>
              <a:t> </a:t>
            </a:r>
            <a:r>
              <a:rPr lang="fi-FI" sz="1400" dirty="0" err="1"/>
              <a:t>other</a:t>
            </a:r>
            <a:r>
              <a:rPr lang="fi-FI" sz="1400" dirty="0"/>
              <a:t> </a:t>
            </a:r>
            <a:r>
              <a:rPr lang="fi-FI" sz="1400" dirty="0" err="1"/>
              <a:t>tabs</a:t>
            </a:r>
            <a:r>
              <a:rPr lang="fi-FI" sz="1400" dirty="0"/>
              <a:t> (</a:t>
            </a:r>
            <a:r>
              <a:rPr lang="fi-FI" sz="1400" dirty="0" err="1"/>
              <a:t>bottom</a:t>
            </a:r>
            <a:r>
              <a:rPr lang="fi-FI" sz="1400" dirty="0"/>
              <a:t> </a:t>
            </a:r>
            <a:r>
              <a:rPr lang="fi-FI" sz="1400" dirty="0" err="1"/>
              <a:t>row</a:t>
            </a:r>
            <a:r>
              <a:rPr lang="fi-FI" sz="1400" dirty="0"/>
              <a:t>) for </a:t>
            </a:r>
            <a:r>
              <a:rPr lang="fi-FI" sz="1400" dirty="0" err="1"/>
              <a:t>each</a:t>
            </a:r>
            <a:r>
              <a:rPr lang="fi-FI" sz="1400" dirty="0"/>
              <a:t> </a:t>
            </a:r>
            <a:r>
              <a:rPr lang="fi-FI" sz="1400" dirty="0" err="1"/>
              <a:t>game</a:t>
            </a:r>
            <a:endParaRPr lang="fi-FI" sz="1400" dirty="0"/>
          </a:p>
        </p:txBody>
      </p:sp>
    </p:spTree>
    <p:extLst>
      <p:ext uri="{BB962C8B-B14F-4D97-AF65-F5344CB8AC3E}">
        <p14:creationId xmlns:p14="http://schemas.microsoft.com/office/powerpoint/2010/main" val="109398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52D13D6-7C6B-40A2-A1EF-85A49117C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goal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7F93712-6304-45AB-B6FA-0220DE82A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err="1"/>
              <a:t>The</a:t>
            </a:r>
            <a:r>
              <a:rPr lang="fi-FI" dirty="0"/>
              <a:t> main </a:t>
            </a:r>
            <a:r>
              <a:rPr lang="fi-FI" dirty="0" err="1"/>
              <a:t>goal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to </a:t>
            </a:r>
            <a:r>
              <a:rPr lang="fi-FI" dirty="0" err="1"/>
              <a:t>explore</a:t>
            </a:r>
            <a:r>
              <a:rPr lang="fi-FI" dirty="0"/>
              <a:t> </a:t>
            </a:r>
            <a:r>
              <a:rPr lang="fi-FI" dirty="0" err="1"/>
              <a:t>BGG’s</a:t>
            </a:r>
            <a:r>
              <a:rPr lang="fi-FI" dirty="0"/>
              <a:t> data and </a:t>
            </a:r>
            <a:r>
              <a:rPr lang="fi-FI" dirty="0" err="1"/>
              <a:t>find</a:t>
            </a:r>
            <a:r>
              <a:rPr lang="fi-FI" dirty="0"/>
              <a:t> out </a:t>
            </a:r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makes</a:t>
            </a:r>
            <a:r>
              <a:rPr lang="fi-FI" dirty="0"/>
              <a:t> a </a:t>
            </a:r>
            <a:r>
              <a:rPr lang="fi-FI" dirty="0" err="1"/>
              <a:t>game</a:t>
            </a:r>
            <a:r>
              <a:rPr lang="fi-FI" dirty="0"/>
              <a:t> </a:t>
            </a:r>
            <a:r>
              <a:rPr lang="fi-FI" dirty="0" err="1"/>
              <a:t>successful</a:t>
            </a:r>
            <a:endParaRPr lang="fi-FI" dirty="0"/>
          </a:p>
          <a:p>
            <a:endParaRPr lang="fi-FI" dirty="0"/>
          </a:p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decided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definition for a </a:t>
            </a:r>
            <a:r>
              <a:rPr lang="fi-FI" dirty="0" err="1"/>
              <a:t>successful</a:t>
            </a:r>
            <a:r>
              <a:rPr lang="fi-FI" dirty="0"/>
              <a:t> </a:t>
            </a:r>
            <a:r>
              <a:rPr lang="fi-FI" dirty="0" err="1"/>
              <a:t>game</a:t>
            </a:r>
            <a:r>
              <a:rPr lang="fi-FI" dirty="0"/>
              <a:t>:</a:t>
            </a:r>
          </a:p>
          <a:p>
            <a:pPr lvl="1"/>
            <a:r>
              <a:rPr lang="fi-FI" dirty="0" err="1"/>
              <a:t>High</a:t>
            </a:r>
            <a:r>
              <a:rPr lang="fi-FI" dirty="0"/>
              <a:t> </a:t>
            </a:r>
            <a:r>
              <a:rPr lang="fi-FI" dirty="0" err="1"/>
              <a:t>average</a:t>
            </a:r>
            <a:r>
              <a:rPr lang="fi-FI" dirty="0"/>
              <a:t> rating + </a:t>
            </a:r>
            <a:r>
              <a:rPr lang="fi-FI" dirty="0" err="1"/>
              <a:t>high</a:t>
            </a:r>
            <a:r>
              <a:rPr lang="fi-FI" dirty="0"/>
              <a:t> </a:t>
            </a:r>
            <a:r>
              <a:rPr lang="fi-FI" dirty="0" err="1"/>
              <a:t>number</a:t>
            </a:r>
            <a:r>
              <a:rPr lang="fi-FI" dirty="0"/>
              <a:t> of </a:t>
            </a:r>
            <a:r>
              <a:rPr lang="fi-FI" dirty="0" err="1"/>
              <a:t>ratings</a:t>
            </a:r>
            <a:endParaRPr lang="fi-FI" dirty="0"/>
          </a:p>
          <a:p>
            <a:pPr lvl="1"/>
            <a:r>
              <a:rPr lang="fi-FI" dirty="0" err="1"/>
              <a:t>We</a:t>
            </a:r>
            <a:r>
              <a:rPr lang="fi-FI" dirty="0"/>
              <a:t> made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ratio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two</a:t>
            </a:r>
            <a:r>
              <a:rPr lang="fi-FI" dirty="0"/>
              <a:t> </a:t>
            </a:r>
            <a:r>
              <a:rPr lang="fi-FI" dirty="0" err="1"/>
              <a:t>variables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8881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2AB96FC-3776-48F4-B354-CFC6640A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/>
              <a:t>sqlite</a:t>
            </a:r>
            <a:r>
              <a:rPr lang="fi-FI" dirty="0"/>
              <a:t> to </a:t>
            </a:r>
            <a:r>
              <a:rPr lang="fi-FI" dirty="0" err="1"/>
              <a:t>csv-format</a:t>
            </a:r>
            <a:r>
              <a:rPr lang="fi-FI" dirty="0"/>
              <a:t> + data </a:t>
            </a:r>
            <a:r>
              <a:rPr lang="fi-FI" dirty="0" err="1"/>
              <a:t>pruning</a:t>
            </a:r>
            <a:endParaRPr lang="fi-FI" sz="36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2A65A61-1552-4E30-9D77-B0D7C519E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err="1"/>
              <a:t>The</a:t>
            </a:r>
            <a:r>
              <a:rPr lang="fi-FI" dirty="0"/>
              <a:t> dataset </a:t>
            </a:r>
            <a:r>
              <a:rPr lang="fi-FI" dirty="0" err="1"/>
              <a:t>had</a:t>
            </a:r>
            <a:r>
              <a:rPr lang="fi-FI" dirty="0"/>
              <a:t> 5 </a:t>
            </a:r>
            <a:r>
              <a:rPr lang="fi-FI" dirty="0" err="1"/>
              <a:t>tables</a:t>
            </a:r>
            <a:r>
              <a:rPr lang="fi-FI" dirty="0"/>
              <a:t> and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had</a:t>
            </a:r>
            <a:r>
              <a:rPr lang="fi-FI" dirty="0"/>
              <a:t> </a:t>
            </a:r>
            <a:r>
              <a:rPr lang="fi-FI" dirty="0" err="1"/>
              <a:t>interesting</a:t>
            </a:r>
            <a:r>
              <a:rPr lang="fi-FI" dirty="0"/>
              <a:t> data in it</a:t>
            </a:r>
          </a:p>
          <a:p>
            <a:r>
              <a:rPr lang="fi-FI" dirty="0"/>
              <a:t>It </a:t>
            </a:r>
            <a:r>
              <a:rPr lang="fi-FI" dirty="0" err="1"/>
              <a:t>had</a:t>
            </a:r>
            <a:r>
              <a:rPr lang="fi-FI" dirty="0"/>
              <a:t> </a:t>
            </a:r>
            <a:r>
              <a:rPr lang="fi-FI" dirty="0" err="1"/>
              <a:t>about</a:t>
            </a:r>
            <a:r>
              <a:rPr lang="fi-FI" dirty="0"/>
              <a:t> 60 </a:t>
            </a:r>
            <a:r>
              <a:rPr lang="fi-FI" dirty="0" err="1"/>
              <a:t>columns</a:t>
            </a:r>
            <a:r>
              <a:rPr lang="fi-FI" dirty="0"/>
              <a:t> and 90400 </a:t>
            </a:r>
            <a:r>
              <a:rPr lang="fi-FI" dirty="0" err="1"/>
              <a:t>rows</a:t>
            </a:r>
            <a:r>
              <a:rPr lang="fi-FI" dirty="0"/>
              <a:t>.</a:t>
            </a:r>
          </a:p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removed</a:t>
            </a:r>
            <a:r>
              <a:rPr lang="fi-FI" dirty="0"/>
              <a:t> </a:t>
            </a:r>
            <a:r>
              <a:rPr lang="fi-FI" dirty="0" err="1"/>
              <a:t>multiple</a:t>
            </a:r>
            <a:r>
              <a:rPr lang="fi-FI" dirty="0"/>
              <a:t> </a:t>
            </a:r>
            <a:r>
              <a:rPr lang="fi-FI" dirty="0" err="1"/>
              <a:t>uninteresting</a:t>
            </a:r>
            <a:r>
              <a:rPr lang="fi-FI" dirty="0"/>
              <a:t> </a:t>
            </a:r>
            <a:r>
              <a:rPr lang="fi-FI" dirty="0" err="1"/>
              <a:t>columns</a:t>
            </a:r>
            <a:r>
              <a:rPr lang="fi-FI" dirty="0"/>
              <a:t>. F. ex. </a:t>
            </a:r>
            <a:r>
              <a:rPr lang="fi-FI" dirty="0" err="1"/>
              <a:t>Link</a:t>
            </a:r>
            <a:r>
              <a:rPr lang="fi-FI" dirty="0"/>
              <a:t> to image-</a:t>
            </a:r>
            <a:r>
              <a:rPr lang="fi-FI" dirty="0" err="1"/>
              <a:t>file</a:t>
            </a:r>
            <a:r>
              <a:rPr lang="fi-FI" dirty="0"/>
              <a:t>, </a:t>
            </a:r>
            <a:r>
              <a:rPr lang="fi-FI" dirty="0" err="1"/>
              <a:t>game’s</a:t>
            </a:r>
            <a:r>
              <a:rPr lang="fi-FI" dirty="0"/>
              <a:t> </a:t>
            </a:r>
            <a:r>
              <a:rPr lang="fi-FI" dirty="0" err="1"/>
              <a:t>depiction</a:t>
            </a:r>
            <a:r>
              <a:rPr lang="fi-FI" dirty="0"/>
              <a:t>, BGG </a:t>
            </a:r>
            <a:r>
              <a:rPr lang="fi-FI" dirty="0" err="1"/>
              <a:t>statistics</a:t>
            </a:r>
            <a:r>
              <a:rPr lang="fi-FI" dirty="0"/>
              <a:t>..</a:t>
            </a:r>
          </a:p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wanted</a:t>
            </a:r>
            <a:r>
              <a:rPr lang="fi-FI" dirty="0"/>
              <a:t> to </a:t>
            </a:r>
            <a:r>
              <a:rPr lang="fi-FI" dirty="0" err="1"/>
              <a:t>include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”</a:t>
            </a:r>
            <a:r>
              <a:rPr lang="fi-FI" dirty="0" err="1"/>
              <a:t>perfect</a:t>
            </a:r>
            <a:r>
              <a:rPr lang="fi-FI" dirty="0"/>
              <a:t>” </a:t>
            </a:r>
            <a:r>
              <a:rPr lang="fi-FI" dirty="0" err="1"/>
              <a:t>games</a:t>
            </a:r>
            <a:r>
              <a:rPr lang="fi-FI" dirty="0"/>
              <a:t>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removed</a:t>
            </a:r>
            <a:r>
              <a:rPr lang="fi-FI" dirty="0"/>
              <a:t> </a:t>
            </a:r>
            <a:r>
              <a:rPr lang="fi-FI" dirty="0" err="1"/>
              <a:t>game</a:t>
            </a:r>
            <a:r>
              <a:rPr lang="fi-FI" dirty="0"/>
              <a:t> </a:t>
            </a:r>
            <a:r>
              <a:rPr lang="fi-FI" dirty="0" err="1"/>
              <a:t>expansions</a:t>
            </a:r>
            <a:r>
              <a:rPr lang="fi-FI" dirty="0"/>
              <a:t>, </a:t>
            </a:r>
            <a:r>
              <a:rPr lang="fi-FI" dirty="0" err="1"/>
              <a:t>compilations</a:t>
            </a:r>
            <a:r>
              <a:rPr lang="fi-FI" dirty="0"/>
              <a:t> and </a:t>
            </a:r>
            <a:r>
              <a:rPr lang="fi-FI" dirty="0" err="1"/>
              <a:t>games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had</a:t>
            </a:r>
            <a:r>
              <a:rPr lang="fi-FI" dirty="0"/>
              <a:t> a </a:t>
            </a:r>
            <a:r>
              <a:rPr lang="fi-FI" dirty="0" err="1"/>
              <a:t>low</a:t>
            </a:r>
            <a:r>
              <a:rPr lang="fi-FI" dirty="0"/>
              <a:t> </a:t>
            </a:r>
            <a:r>
              <a:rPr lang="fi-FI" dirty="0" err="1"/>
              <a:t>number</a:t>
            </a:r>
            <a:r>
              <a:rPr lang="fi-FI" dirty="0"/>
              <a:t> of </a:t>
            </a:r>
            <a:r>
              <a:rPr lang="fi-FI" dirty="0" err="1"/>
              <a:t>ratings</a:t>
            </a:r>
            <a:r>
              <a:rPr lang="fi-FI" dirty="0"/>
              <a:t>	</a:t>
            </a:r>
          </a:p>
          <a:p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saved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data in to </a:t>
            </a:r>
            <a:r>
              <a:rPr lang="fi-FI" dirty="0" err="1"/>
              <a:t>csv-format</a:t>
            </a:r>
            <a:endParaRPr lang="fi-FI" dirty="0"/>
          </a:p>
          <a:p>
            <a:r>
              <a:rPr lang="fi-FI" dirty="0" err="1"/>
              <a:t>Now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still</a:t>
            </a:r>
            <a:r>
              <a:rPr lang="fi-FI" dirty="0"/>
              <a:t> </a:t>
            </a:r>
            <a:r>
              <a:rPr lang="fi-FI" dirty="0" err="1"/>
              <a:t>had</a:t>
            </a:r>
            <a:r>
              <a:rPr lang="fi-FI" dirty="0"/>
              <a:t> </a:t>
            </a:r>
            <a:r>
              <a:rPr lang="fi-FI" dirty="0" err="1"/>
              <a:t>about</a:t>
            </a:r>
            <a:r>
              <a:rPr lang="fi-FI" dirty="0"/>
              <a:t> 29000 </a:t>
            </a:r>
            <a:r>
              <a:rPr lang="fi-FI" dirty="0" err="1"/>
              <a:t>games</a:t>
            </a:r>
            <a:r>
              <a:rPr lang="fi-FI" dirty="0"/>
              <a:t> </a:t>
            </a:r>
            <a:r>
              <a:rPr lang="fi-FI" dirty="0" err="1"/>
              <a:t>left</a:t>
            </a:r>
            <a:r>
              <a:rPr lang="fi-FI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367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08E38E5-BC15-4E64-916E-18C0E13B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>
                <a:solidFill>
                  <a:srgbClr val="000000">
                    <a:lumMod val="85000"/>
                    <a:lumOff val="15000"/>
                  </a:srgbClr>
                </a:solidFill>
              </a:rPr>
              <a:t>data </a:t>
            </a:r>
            <a:r>
              <a:rPr lang="fi-FI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editing</a:t>
            </a:r>
            <a:r>
              <a:rPr lang="fi-FI" dirty="0">
                <a:solidFill>
                  <a:srgbClr val="000000">
                    <a:lumMod val="85000"/>
                    <a:lumOff val="15000"/>
                  </a:srgbClr>
                </a:solidFill>
              </a:rPr>
              <a:t> + </a:t>
            </a:r>
            <a:r>
              <a:rPr lang="fi-FI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pruning</a:t>
            </a:r>
            <a:endParaRPr lang="fi-FI" sz="36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81B65AD-931F-4D00-83C7-A489BDB5B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6627114" cy="3101983"/>
          </a:xfrm>
        </p:spPr>
        <p:txBody>
          <a:bodyPr>
            <a:normAutofit fontScale="92500" lnSpcReduction="20000"/>
          </a:bodyPr>
          <a:lstStyle/>
          <a:p>
            <a:r>
              <a:rPr lang="fi-FI" dirty="0"/>
              <a:t>Data </a:t>
            </a:r>
            <a:r>
              <a:rPr lang="fi-FI" dirty="0" err="1"/>
              <a:t>still</a:t>
            </a:r>
            <a:r>
              <a:rPr lang="fi-FI" dirty="0"/>
              <a:t> </a:t>
            </a:r>
            <a:r>
              <a:rPr lang="fi-FI" dirty="0" err="1"/>
              <a:t>needed</a:t>
            </a:r>
            <a:r>
              <a:rPr lang="fi-FI" dirty="0"/>
              <a:t> a </a:t>
            </a:r>
            <a:r>
              <a:rPr lang="fi-FI" dirty="0" err="1"/>
              <a:t>lot</a:t>
            </a:r>
            <a:r>
              <a:rPr lang="fi-FI" dirty="0"/>
              <a:t> of </a:t>
            </a:r>
            <a:r>
              <a:rPr lang="fi-FI" dirty="0" err="1"/>
              <a:t>editing</a:t>
            </a:r>
            <a:r>
              <a:rPr lang="fi-FI" dirty="0"/>
              <a:t>.</a:t>
            </a:r>
          </a:p>
          <a:p>
            <a:r>
              <a:rPr lang="fi-FI" dirty="0" err="1"/>
              <a:t>Game</a:t>
            </a:r>
            <a:r>
              <a:rPr lang="fi-FI" dirty="0"/>
              <a:t> </a:t>
            </a:r>
            <a:r>
              <a:rPr lang="fi-FI" dirty="0" err="1"/>
              <a:t>category</a:t>
            </a:r>
            <a:r>
              <a:rPr lang="fi-FI" dirty="0"/>
              <a:t> </a:t>
            </a:r>
            <a:r>
              <a:rPr lang="fi-FI" dirty="0" err="1"/>
              <a:t>column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in </a:t>
            </a:r>
            <a:r>
              <a:rPr lang="fi-FI" dirty="0" err="1"/>
              <a:t>form</a:t>
            </a:r>
            <a:r>
              <a:rPr lang="fi-FI" dirty="0"/>
              <a:t>: "</a:t>
            </a:r>
            <a:r>
              <a:rPr lang="fi-FI" dirty="0" err="1"/>
              <a:t>Economic,Negotation,Political</a:t>
            </a:r>
            <a:r>
              <a:rPr lang="fi-FI" dirty="0"/>
              <a:t>", "</a:t>
            </a:r>
            <a:r>
              <a:rPr lang="fi-FI" dirty="0" err="1"/>
              <a:t>Civilization,Nautical</a:t>
            </a:r>
            <a:r>
              <a:rPr lang="fi-FI" dirty="0"/>
              <a:t>",...</a:t>
            </a:r>
          </a:p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combined</a:t>
            </a:r>
            <a:r>
              <a:rPr lang="fi-FI" dirty="0"/>
              <a:t> </a:t>
            </a:r>
            <a:r>
              <a:rPr lang="fi-FI" dirty="0" err="1"/>
              <a:t>small</a:t>
            </a:r>
            <a:r>
              <a:rPr lang="fi-FI" dirty="0"/>
              <a:t> </a:t>
            </a:r>
            <a:r>
              <a:rPr lang="fi-FI" dirty="0" err="1"/>
              <a:t>categories</a:t>
            </a:r>
            <a:r>
              <a:rPr lang="fi-FI" dirty="0"/>
              <a:t> in to </a:t>
            </a:r>
            <a:r>
              <a:rPr lang="fi-FI" dirty="0" err="1"/>
              <a:t>bigger</a:t>
            </a:r>
            <a:r>
              <a:rPr lang="fi-FI" dirty="0"/>
              <a:t> </a:t>
            </a:r>
            <a:r>
              <a:rPr lang="fi-FI" dirty="0" err="1"/>
              <a:t>ones</a:t>
            </a:r>
            <a:r>
              <a:rPr lang="fi-FI" dirty="0"/>
              <a:t> </a:t>
            </a:r>
          </a:p>
          <a:p>
            <a:pPr lvl="1"/>
            <a:r>
              <a:rPr lang="fi-FI" dirty="0"/>
              <a:t>f. ex. World </a:t>
            </a:r>
            <a:r>
              <a:rPr lang="fi-FI" dirty="0" err="1"/>
              <a:t>War</a:t>
            </a:r>
            <a:r>
              <a:rPr lang="fi-FI" dirty="0"/>
              <a:t> I and World </a:t>
            </a:r>
            <a:r>
              <a:rPr lang="fi-FI" dirty="0" err="1"/>
              <a:t>War</a:t>
            </a:r>
            <a:r>
              <a:rPr lang="fi-FI" dirty="0"/>
              <a:t> II </a:t>
            </a:r>
            <a:r>
              <a:rPr lang="fi-FI" dirty="0" err="1"/>
              <a:t>categories</a:t>
            </a:r>
            <a:r>
              <a:rPr lang="fi-FI" dirty="0"/>
              <a:t> </a:t>
            </a:r>
            <a:r>
              <a:rPr lang="fi-FI" dirty="0" err="1"/>
              <a:t>both</a:t>
            </a:r>
            <a:r>
              <a:rPr lang="fi-FI" dirty="0"/>
              <a:t> to </a:t>
            </a:r>
            <a:r>
              <a:rPr lang="fi-FI" dirty="0" err="1"/>
              <a:t>War</a:t>
            </a:r>
            <a:r>
              <a:rPr lang="fi-FI" dirty="0"/>
              <a:t> </a:t>
            </a:r>
            <a:r>
              <a:rPr lang="fi-FI" dirty="0" err="1"/>
              <a:t>category</a:t>
            </a:r>
            <a:r>
              <a:rPr lang="fi-FI" dirty="0"/>
              <a:t>…</a:t>
            </a:r>
          </a:p>
          <a:p>
            <a:pPr lvl="1"/>
            <a:r>
              <a:rPr lang="fi-FI" dirty="0" err="1"/>
              <a:t>First</a:t>
            </a:r>
            <a:r>
              <a:rPr lang="fi-FI" dirty="0"/>
              <a:t> </a:t>
            </a:r>
            <a:r>
              <a:rPr lang="fi-FI" dirty="0" err="1"/>
              <a:t>about</a:t>
            </a:r>
            <a:r>
              <a:rPr lang="fi-FI" dirty="0"/>
              <a:t> 80 </a:t>
            </a:r>
            <a:r>
              <a:rPr lang="fi-FI" dirty="0" err="1"/>
              <a:t>categories</a:t>
            </a:r>
            <a:r>
              <a:rPr lang="fi-FI" dirty="0"/>
              <a:t>, </a:t>
            </a:r>
            <a:r>
              <a:rPr lang="fi-FI" dirty="0" err="1"/>
              <a:t>after</a:t>
            </a:r>
            <a:r>
              <a:rPr lang="fi-FI" dirty="0"/>
              <a:t> </a:t>
            </a:r>
            <a:r>
              <a:rPr lang="fi-FI" dirty="0" err="1"/>
              <a:t>combining</a:t>
            </a:r>
            <a:r>
              <a:rPr lang="fi-FI" dirty="0"/>
              <a:t> 18</a:t>
            </a:r>
          </a:p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separated</a:t>
            </a:r>
            <a:r>
              <a:rPr lang="fi-FI" dirty="0"/>
              <a:t>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categories</a:t>
            </a:r>
            <a:r>
              <a:rPr lang="fi-FI" dirty="0"/>
              <a:t> into </a:t>
            </a:r>
            <a:r>
              <a:rPr lang="fi-FI" dirty="0" err="1"/>
              <a:t>own</a:t>
            </a:r>
            <a:r>
              <a:rPr lang="fi-FI" dirty="0"/>
              <a:t> </a:t>
            </a:r>
            <a:r>
              <a:rPr lang="fi-FI" dirty="0" err="1"/>
              <a:t>columns</a:t>
            </a:r>
            <a:r>
              <a:rPr lang="fi-FI" dirty="0"/>
              <a:t> and made </a:t>
            </a:r>
            <a:r>
              <a:rPr lang="fi-FI" dirty="0" err="1"/>
              <a:t>binary</a:t>
            </a:r>
            <a:r>
              <a:rPr lang="fi-FI" dirty="0"/>
              <a:t> </a:t>
            </a:r>
            <a:r>
              <a:rPr lang="fi-FI" dirty="0" err="1"/>
              <a:t>variables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those</a:t>
            </a:r>
            <a:r>
              <a:rPr lang="fi-FI" dirty="0"/>
              <a:t>.</a:t>
            </a:r>
          </a:p>
          <a:p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did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same</a:t>
            </a:r>
            <a:r>
              <a:rPr lang="fi-FI" dirty="0"/>
              <a:t> for </a:t>
            </a:r>
            <a:r>
              <a:rPr lang="fi-FI" dirty="0" err="1"/>
              <a:t>game</a:t>
            </a:r>
            <a:r>
              <a:rPr lang="fi-FI" dirty="0"/>
              <a:t> </a:t>
            </a:r>
            <a:r>
              <a:rPr lang="fi-FI" dirty="0" err="1"/>
              <a:t>mechanic</a:t>
            </a:r>
            <a:r>
              <a:rPr lang="fi-FI" dirty="0"/>
              <a:t> </a:t>
            </a:r>
            <a:r>
              <a:rPr lang="fi-FI" dirty="0" err="1"/>
              <a:t>column</a:t>
            </a:r>
            <a:endParaRPr lang="fi-FI" dirty="0"/>
          </a:p>
          <a:p>
            <a:pPr lvl="1"/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count</a:t>
            </a:r>
            <a:r>
              <a:rPr lang="fi-FI" dirty="0"/>
              <a:t> </a:t>
            </a:r>
            <a:r>
              <a:rPr lang="fi-FI" dirty="0" err="1"/>
              <a:t>didn’t</a:t>
            </a:r>
            <a:r>
              <a:rPr lang="fi-FI" dirty="0"/>
              <a:t> </a:t>
            </a:r>
            <a:r>
              <a:rPr lang="fi-FI" dirty="0" err="1"/>
              <a:t>decrease</a:t>
            </a:r>
            <a:r>
              <a:rPr lang="fi-FI" dirty="0"/>
              <a:t> as </a:t>
            </a:r>
            <a:r>
              <a:rPr lang="fi-FI" dirty="0" err="1"/>
              <a:t>much</a:t>
            </a:r>
            <a:r>
              <a:rPr lang="fi-FI" dirty="0"/>
              <a:t> as </a:t>
            </a:r>
            <a:r>
              <a:rPr lang="fi-FI" dirty="0" err="1"/>
              <a:t>categories</a:t>
            </a:r>
            <a:r>
              <a:rPr lang="fi-FI" dirty="0"/>
              <a:t>’</a:t>
            </a:r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96102783-1AC3-469B-8FF3-F056464A4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019" y="2314291"/>
            <a:ext cx="1576506" cy="375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76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6B7C12E-A16F-4795-94C4-69D5BC43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solidFill>
                  <a:srgbClr val="000000">
                    <a:lumMod val="85000"/>
                    <a:lumOff val="15000"/>
                  </a:srgbClr>
                </a:solidFill>
              </a:rPr>
              <a:t>data </a:t>
            </a:r>
            <a:r>
              <a:rPr lang="fi-FI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editing</a:t>
            </a:r>
            <a:r>
              <a:rPr lang="fi-FI" dirty="0">
                <a:solidFill>
                  <a:srgbClr val="000000">
                    <a:lumMod val="85000"/>
                    <a:lumOff val="15000"/>
                  </a:srgbClr>
                </a:solidFill>
              </a:rPr>
              <a:t> + </a:t>
            </a:r>
            <a:r>
              <a:rPr lang="fi-FI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pruning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F69C70E-4481-4AD3-8BC5-AE9B5F8DF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246364" cy="3101983"/>
          </a:xfrm>
        </p:spPr>
        <p:txBody>
          <a:bodyPr>
            <a:normAutofit lnSpcReduction="10000"/>
          </a:bodyPr>
          <a:lstStyle/>
          <a:p>
            <a:r>
              <a:rPr lang="fi-FI" dirty="0"/>
              <a:t>In </a:t>
            </a:r>
            <a:r>
              <a:rPr lang="fi-FI" dirty="0" err="1"/>
              <a:t>first</a:t>
            </a:r>
            <a:r>
              <a:rPr lang="fi-FI" dirty="0"/>
              <a:t> </a:t>
            </a:r>
            <a:r>
              <a:rPr lang="fi-FI" dirty="0" err="1"/>
              <a:t>step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removed</a:t>
            </a:r>
            <a:r>
              <a:rPr lang="fi-FI" dirty="0"/>
              <a:t> </a:t>
            </a:r>
            <a:r>
              <a:rPr lang="fi-FI" dirty="0" err="1"/>
              <a:t>games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had</a:t>
            </a:r>
            <a:r>
              <a:rPr lang="fi-FI" dirty="0"/>
              <a:t> </a:t>
            </a:r>
            <a:r>
              <a:rPr lang="fi-FI" dirty="0" err="1"/>
              <a:t>under</a:t>
            </a:r>
            <a:r>
              <a:rPr lang="fi-FI" dirty="0"/>
              <a:t> 5 </a:t>
            </a:r>
            <a:r>
              <a:rPr lang="fi-FI" dirty="0" err="1"/>
              <a:t>ratings</a:t>
            </a:r>
            <a:r>
              <a:rPr lang="fi-FI" dirty="0"/>
              <a:t>. </a:t>
            </a:r>
          </a:p>
          <a:p>
            <a:r>
              <a:rPr lang="fi-FI" dirty="0" err="1"/>
              <a:t>Now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moved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limit</a:t>
            </a:r>
            <a:r>
              <a:rPr lang="fi-FI" dirty="0"/>
              <a:t> to 100 </a:t>
            </a:r>
            <a:r>
              <a:rPr lang="fi-FI" dirty="0" err="1"/>
              <a:t>ratings</a:t>
            </a:r>
            <a:r>
              <a:rPr lang="fi-FI" dirty="0"/>
              <a:t>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could</a:t>
            </a:r>
            <a:r>
              <a:rPr lang="fi-FI" dirty="0"/>
              <a:t> </a:t>
            </a:r>
            <a:r>
              <a:rPr lang="fi-FI" dirty="0" err="1"/>
              <a:t>really</a:t>
            </a:r>
            <a:r>
              <a:rPr lang="fi-FI" dirty="0"/>
              <a:t> </a:t>
            </a:r>
            <a:r>
              <a:rPr lang="fi-FI" dirty="0" err="1"/>
              <a:t>focus</a:t>
            </a:r>
            <a:r>
              <a:rPr lang="fi-FI" dirty="0"/>
              <a:t> on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games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significant</a:t>
            </a:r>
            <a:r>
              <a:rPr lang="fi-FI" dirty="0"/>
              <a:t> </a:t>
            </a:r>
            <a:r>
              <a:rPr lang="fi-FI" dirty="0" err="1"/>
              <a:t>number</a:t>
            </a:r>
            <a:r>
              <a:rPr lang="fi-FI" dirty="0"/>
              <a:t> of </a:t>
            </a:r>
            <a:r>
              <a:rPr lang="fi-FI" dirty="0" err="1"/>
              <a:t>ratings</a:t>
            </a:r>
            <a:r>
              <a:rPr lang="fi-FI" dirty="0"/>
              <a:t>.</a:t>
            </a:r>
          </a:p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explored</a:t>
            </a:r>
            <a:r>
              <a:rPr lang="fi-FI" dirty="0"/>
              <a:t> </a:t>
            </a:r>
            <a:r>
              <a:rPr lang="fi-FI" dirty="0" err="1"/>
              <a:t>variables</a:t>
            </a:r>
            <a:r>
              <a:rPr lang="fi-FI" dirty="0"/>
              <a:t> </a:t>
            </a:r>
            <a:r>
              <a:rPr lang="fi-FI" dirty="0" err="1"/>
              <a:t>containing</a:t>
            </a:r>
            <a:r>
              <a:rPr lang="fi-FI" dirty="0"/>
              <a:t> </a:t>
            </a:r>
            <a:r>
              <a:rPr lang="fi-FI" dirty="0" err="1"/>
              <a:t>information</a:t>
            </a:r>
            <a:r>
              <a:rPr lang="fi-FI" dirty="0"/>
              <a:t> </a:t>
            </a: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suggested</a:t>
            </a:r>
            <a:r>
              <a:rPr lang="fi-FI" dirty="0"/>
              <a:t> </a:t>
            </a:r>
            <a:r>
              <a:rPr lang="fi-FI" dirty="0" err="1"/>
              <a:t>player</a:t>
            </a:r>
            <a:r>
              <a:rPr lang="fi-FI" dirty="0"/>
              <a:t> </a:t>
            </a:r>
            <a:r>
              <a:rPr lang="fi-FI" dirty="0" err="1"/>
              <a:t>amount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PCA</a:t>
            </a:r>
          </a:p>
          <a:p>
            <a:r>
              <a:rPr lang="fi-FI" dirty="0" err="1"/>
              <a:t>Instead</a:t>
            </a:r>
            <a:r>
              <a:rPr lang="fi-FI" dirty="0"/>
              <a:t> of PCA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ended</a:t>
            </a:r>
            <a:r>
              <a:rPr lang="fi-FI" dirty="0"/>
              <a:t> </a:t>
            </a:r>
            <a:r>
              <a:rPr lang="fi-FI" dirty="0" err="1"/>
              <a:t>up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making</a:t>
            </a:r>
            <a:r>
              <a:rPr lang="fi-FI" dirty="0"/>
              <a:t> 4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binaric</a:t>
            </a:r>
            <a:r>
              <a:rPr lang="fi-FI" dirty="0"/>
              <a:t> </a:t>
            </a:r>
            <a:r>
              <a:rPr lang="fi-FI" dirty="0" err="1"/>
              <a:t>variables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suggested</a:t>
            </a:r>
            <a:r>
              <a:rPr lang="fi-FI" dirty="0"/>
              <a:t> </a:t>
            </a:r>
            <a:r>
              <a:rPr lang="fi-FI" dirty="0" err="1"/>
              <a:t>player</a:t>
            </a:r>
            <a:r>
              <a:rPr lang="fi-FI" dirty="0"/>
              <a:t> </a:t>
            </a:r>
            <a:r>
              <a:rPr lang="fi-FI" dirty="0" err="1"/>
              <a:t>amount</a:t>
            </a:r>
            <a:r>
              <a:rPr lang="fi-FI" dirty="0"/>
              <a:t> </a:t>
            </a:r>
            <a:r>
              <a:rPr lang="fi-FI" dirty="0" err="1"/>
              <a:t>variables</a:t>
            </a:r>
            <a:r>
              <a:rPr lang="fi-FI" dirty="0"/>
              <a:t>.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model</a:t>
            </a:r>
            <a:r>
              <a:rPr lang="fi-FI" dirty="0"/>
              <a:t> </a:t>
            </a:r>
            <a:r>
              <a:rPr lang="fi-FI" dirty="0" err="1"/>
              <a:t>worked</a:t>
            </a:r>
            <a:r>
              <a:rPr lang="fi-FI" dirty="0"/>
              <a:t> </a:t>
            </a:r>
            <a:r>
              <a:rPr lang="fi-FI" dirty="0" err="1"/>
              <a:t>better</a:t>
            </a:r>
            <a:r>
              <a:rPr lang="fi-FI" dirty="0"/>
              <a:t> for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goal</a:t>
            </a:r>
            <a:r>
              <a:rPr lang="fi-FI" dirty="0"/>
              <a:t>.</a:t>
            </a:r>
          </a:p>
          <a:p>
            <a:r>
              <a:rPr lang="fi-FI" dirty="0" err="1"/>
              <a:t>Game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 dirty="0"/>
              <a:t> </a:t>
            </a:r>
            <a:r>
              <a:rPr lang="fi-FI" dirty="0" err="1"/>
              <a:t>divided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into 4 </a:t>
            </a:r>
            <a:r>
              <a:rPr lang="fi-FI" dirty="0" err="1"/>
              <a:t>categories</a:t>
            </a:r>
            <a:r>
              <a:rPr lang="fi-FI" dirty="0"/>
              <a:t> (</a:t>
            </a:r>
            <a:r>
              <a:rPr lang="fi-FI" dirty="0" err="1"/>
              <a:t>next</a:t>
            </a:r>
            <a:r>
              <a:rPr lang="fi-FI" dirty="0"/>
              <a:t> </a:t>
            </a:r>
            <a:r>
              <a:rPr lang="fi-FI" dirty="0" err="1"/>
              <a:t>slide</a:t>
            </a:r>
            <a:r>
              <a:rPr lang="fi-FI" dirty="0"/>
              <a:t>)</a:t>
            </a:r>
          </a:p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binarized</a:t>
            </a:r>
            <a:r>
              <a:rPr lang="fi-FI" dirty="0"/>
              <a:t> data in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possible</a:t>
            </a:r>
            <a:r>
              <a:rPr lang="fi-FI" dirty="0"/>
              <a:t> </a:t>
            </a:r>
            <a:r>
              <a:rPr lang="fi-FI" dirty="0" err="1"/>
              <a:t>cases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scaled</a:t>
            </a:r>
            <a:r>
              <a:rPr lang="fi-FI" dirty="0"/>
              <a:t> it </a:t>
            </a:r>
            <a:r>
              <a:rPr lang="fi-FI" dirty="0" err="1"/>
              <a:t>between</a:t>
            </a:r>
            <a:r>
              <a:rPr lang="fi-FI" dirty="0"/>
              <a:t> 0 and 1</a:t>
            </a:r>
          </a:p>
        </p:txBody>
      </p:sp>
    </p:spTree>
    <p:extLst>
      <p:ext uri="{BB962C8B-B14F-4D97-AF65-F5344CB8AC3E}">
        <p14:creationId xmlns:p14="http://schemas.microsoft.com/office/powerpoint/2010/main" val="2251980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A697E9A-E618-4D64-814F-61BC214B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GAME TIME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6465AD1-61EF-4950-AA85-6F193A3918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090" y="2638425"/>
            <a:ext cx="7473821" cy="310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874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76AD91F-ED37-4AD6-A3A8-20745DBF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/>
              <a:t>analysis</a:t>
            </a:r>
            <a:endParaRPr lang="fi-FI" sz="36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4807DB1-4DFE-4F49-9971-E6CA9080B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6531864" cy="3101983"/>
          </a:xfrm>
        </p:spPr>
        <p:txBody>
          <a:bodyPr/>
          <a:lstStyle/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created</a:t>
            </a:r>
            <a:r>
              <a:rPr lang="fi-FI" dirty="0"/>
              <a:t> a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column</a:t>
            </a:r>
            <a:r>
              <a:rPr lang="fi-FI" dirty="0"/>
              <a:t>. 100 </a:t>
            </a:r>
            <a:r>
              <a:rPr lang="fi-FI" dirty="0" err="1"/>
              <a:t>most</a:t>
            </a:r>
            <a:r>
              <a:rPr lang="fi-FI" dirty="0"/>
              <a:t> </a:t>
            </a:r>
            <a:r>
              <a:rPr lang="fi-FI" dirty="0" err="1"/>
              <a:t>successful</a:t>
            </a:r>
            <a:r>
              <a:rPr lang="fi-FI" dirty="0"/>
              <a:t> </a:t>
            </a:r>
            <a:r>
              <a:rPr lang="fi-FI" dirty="0" err="1"/>
              <a:t>games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a </a:t>
            </a:r>
            <a:r>
              <a:rPr lang="fi-FI" dirty="0" err="1"/>
              <a:t>binaric</a:t>
            </a:r>
            <a:r>
              <a:rPr lang="fi-FI" dirty="0"/>
              <a:t> </a:t>
            </a:r>
            <a:r>
              <a:rPr lang="fi-FI" dirty="0" err="1"/>
              <a:t>true</a:t>
            </a:r>
            <a:r>
              <a:rPr lang="fi-FI" dirty="0"/>
              <a:t> </a:t>
            </a:r>
            <a:r>
              <a:rPr lang="fi-FI" dirty="0" err="1"/>
              <a:t>value</a:t>
            </a:r>
            <a:r>
              <a:rPr lang="fi-FI" dirty="0"/>
              <a:t> and </a:t>
            </a:r>
            <a:r>
              <a:rPr lang="fi-FI" dirty="0" err="1"/>
              <a:t>others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false</a:t>
            </a:r>
            <a:r>
              <a:rPr lang="fi-FI" dirty="0"/>
              <a:t>.</a:t>
            </a:r>
          </a:p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listed</a:t>
            </a:r>
            <a:r>
              <a:rPr lang="fi-FI" dirty="0"/>
              <a:t> and </a:t>
            </a:r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deleted</a:t>
            </a:r>
            <a:r>
              <a:rPr lang="fi-FI" dirty="0"/>
              <a:t> </a:t>
            </a:r>
            <a:r>
              <a:rPr lang="fi-FI" dirty="0" err="1"/>
              <a:t>those</a:t>
            </a:r>
            <a:r>
              <a:rPr lang="fi-FI" dirty="0"/>
              <a:t> </a:t>
            </a:r>
            <a:r>
              <a:rPr lang="fi-FI" dirty="0" err="1"/>
              <a:t>columns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binarized</a:t>
            </a:r>
            <a:r>
              <a:rPr lang="fi-FI" dirty="0"/>
              <a:t> data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didn’t</a:t>
            </a:r>
            <a:r>
              <a:rPr lang="fi-FI" dirty="0"/>
              <a:t> show </a:t>
            </a:r>
            <a:r>
              <a:rPr lang="fi-FI" dirty="0" err="1"/>
              <a:t>up</a:t>
            </a:r>
            <a:r>
              <a:rPr lang="fi-FI" dirty="0"/>
              <a:t> in top 100 </a:t>
            </a:r>
            <a:r>
              <a:rPr lang="fi-FI" dirty="0" err="1"/>
              <a:t>games</a:t>
            </a:r>
            <a:r>
              <a:rPr lang="fi-FI" dirty="0"/>
              <a:t>.</a:t>
            </a:r>
          </a:p>
          <a:p>
            <a:pPr lvl="1"/>
            <a:r>
              <a:rPr lang="fi-FI" dirty="0"/>
              <a:t>F. ex: ”If </a:t>
            </a:r>
            <a:r>
              <a:rPr lang="fi-FI" dirty="0" err="1"/>
              <a:t>none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games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category</a:t>
            </a:r>
            <a:r>
              <a:rPr lang="fi-FI" dirty="0"/>
              <a:t> </a:t>
            </a:r>
            <a:r>
              <a:rPr lang="fi-FI" dirty="0" err="1"/>
              <a:t>Book</a:t>
            </a:r>
            <a:r>
              <a:rPr lang="fi-FI" dirty="0"/>
              <a:t> in it </a:t>
            </a:r>
            <a:r>
              <a:rPr lang="fi-FI" dirty="0" err="1"/>
              <a:t>isn’t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top 100 </a:t>
            </a:r>
            <a:r>
              <a:rPr lang="fi-FI" dirty="0" err="1"/>
              <a:t>games</a:t>
            </a:r>
            <a:r>
              <a:rPr lang="fi-FI" dirty="0"/>
              <a:t>, </a:t>
            </a:r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Book</a:t>
            </a:r>
            <a:r>
              <a:rPr lang="fi-FI" dirty="0"/>
              <a:t> </a:t>
            </a:r>
            <a:r>
              <a:rPr lang="fi-FI" dirty="0" err="1"/>
              <a:t>category</a:t>
            </a:r>
            <a:r>
              <a:rPr lang="fi-FI" dirty="0"/>
              <a:t> </a:t>
            </a:r>
            <a:r>
              <a:rPr lang="fi-FI" dirty="0" err="1"/>
              <a:t>isn’t</a:t>
            </a:r>
            <a:r>
              <a:rPr lang="fi-FI" dirty="0"/>
              <a:t> </a:t>
            </a:r>
            <a:r>
              <a:rPr lang="fi-FI" dirty="0" err="1"/>
              <a:t>desirable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wan’t</a:t>
            </a:r>
            <a:r>
              <a:rPr lang="fi-FI" dirty="0"/>
              <a:t> to </a:t>
            </a:r>
            <a:r>
              <a:rPr lang="fi-FI" dirty="0" err="1"/>
              <a:t>make</a:t>
            </a:r>
            <a:r>
              <a:rPr lang="fi-FI" dirty="0"/>
              <a:t> a </a:t>
            </a:r>
            <a:r>
              <a:rPr lang="fi-FI" dirty="0" err="1"/>
              <a:t>successful</a:t>
            </a:r>
            <a:r>
              <a:rPr lang="fi-FI" dirty="0"/>
              <a:t> </a:t>
            </a:r>
            <a:r>
              <a:rPr lang="fi-FI" dirty="0" err="1"/>
              <a:t>game</a:t>
            </a:r>
            <a:r>
              <a:rPr lang="fi-FI" dirty="0"/>
              <a:t>”</a:t>
            </a: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61B4E7A5-E14C-4222-98F9-814B8F101392}"/>
              </a:ext>
            </a:extLst>
          </p:cNvPr>
          <p:cNvSpPr txBox="1"/>
          <p:nvPr/>
        </p:nvSpPr>
        <p:spPr>
          <a:xfrm>
            <a:off x="9467850" y="2371725"/>
            <a:ext cx="2110834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u="sng" dirty="0" err="1"/>
              <a:t>Removed</a:t>
            </a:r>
            <a:r>
              <a:rPr lang="fi-FI" u="sng" dirty="0"/>
              <a:t> </a:t>
            </a:r>
            <a:r>
              <a:rPr lang="fi-FI" u="sng" dirty="0" err="1"/>
              <a:t>variables</a:t>
            </a:r>
            <a:r>
              <a:rPr lang="fi-FI" u="sng" dirty="0"/>
              <a:t>:</a:t>
            </a:r>
          </a:p>
          <a:p>
            <a:r>
              <a:rPr lang="fi-FI" dirty="0" err="1"/>
              <a:t>mChitPullSystem</a:t>
            </a:r>
            <a:br>
              <a:rPr lang="fi-FI" dirty="0"/>
            </a:br>
            <a:r>
              <a:rPr lang="fi-FI" dirty="0" err="1"/>
              <a:t>mPaperandPencil</a:t>
            </a:r>
            <a:br>
              <a:rPr lang="fi-FI" dirty="0"/>
            </a:br>
            <a:r>
              <a:rPr lang="fi-FI" dirty="0" err="1"/>
              <a:t>mRockPaperScissors</a:t>
            </a:r>
            <a:br>
              <a:rPr lang="fi-FI" dirty="0"/>
            </a:br>
            <a:r>
              <a:rPr lang="fi-FI" dirty="0" err="1"/>
              <a:t>cBook</a:t>
            </a:r>
            <a:endParaRPr lang="fi-FI" dirty="0"/>
          </a:p>
          <a:p>
            <a:r>
              <a:rPr lang="fi-FI" dirty="0" err="1"/>
              <a:t>cChildrensGame</a:t>
            </a:r>
            <a:endParaRPr lang="fi-FI" dirty="0"/>
          </a:p>
          <a:p>
            <a:r>
              <a:rPr lang="fi-FI" dirty="0" err="1"/>
              <a:t>cElectronic</a:t>
            </a:r>
            <a:endParaRPr lang="fi-FI" dirty="0"/>
          </a:p>
          <a:p>
            <a:r>
              <a:rPr lang="fi-FI" dirty="0" err="1"/>
              <a:t>cHumor</a:t>
            </a:r>
            <a:endParaRPr lang="fi-FI" dirty="0"/>
          </a:p>
          <a:p>
            <a:r>
              <a:rPr lang="fi-FI" dirty="0" err="1"/>
              <a:t>cPrintAndPlay</a:t>
            </a:r>
            <a:endParaRPr lang="fi-FI" dirty="0"/>
          </a:p>
          <a:p>
            <a:endParaRPr lang="fi-FI" dirty="0"/>
          </a:p>
          <a:p>
            <a:r>
              <a:rPr lang="fi-FI" sz="1400" dirty="0"/>
              <a:t>(m=</a:t>
            </a:r>
            <a:r>
              <a:rPr lang="fi-FI" sz="1400" dirty="0" err="1"/>
              <a:t>mechanic</a:t>
            </a:r>
            <a:r>
              <a:rPr lang="fi-FI" sz="1400" dirty="0"/>
              <a:t>, c=</a:t>
            </a:r>
            <a:r>
              <a:rPr lang="fi-FI" sz="1400" dirty="0" err="1"/>
              <a:t>category</a:t>
            </a:r>
            <a:r>
              <a:rPr lang="fi-FI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3220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5CD6F05-3667-4280-8466-254E5290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/>
              <a:t>association </a:t>
            </a:r>
            <a:r>
              <a:rPr lang="fi-FI" dirty="0" err="1"/>
              <a:t>rule</a:t>
            </a:r>
            <a:r>
              <a:rPr lang="fi-FI" dirty="0"/>
              <a:t> </a:t>
            </a:r>
            <a:r>
              <a:rPr lang="fi-FI" dirty="0" err="1"/>
              <a:t>mining</a:t>
            </a:r>
            <a:endParaRPr lang="fi-FI" sz="36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BF2674C-0B5B-44EE-9053-6A9704A6D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We</a:t>
            </a:r>
            <a:r>
              <a:rPr lang="fi-FI" dirty="0"/>
              <a:t> made association </a:t>
            </a:r>
            <a:r>
              <a:rPr lang="fi-FI" dirty="0" err="1"/>
              <a:t>rules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preprocessed</a:t>
            </a:r>
            <a:r>
              <a:rPr lang="fi-FI" dirty="0"/>
              <a:t> data</a:t>
            </a:r>
          </a:p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interested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100 </a:t>
            </a:r>
            <a:r>
              <a:rPr lang="fi-FI" dirty="0" err="1"/>
              <a:t>most</a:t>
            </a:r>
            <a:r>
              <a:rPr lang="fi-FI" dirty="0"/>
              <a:t> </a:t>
            </a:r>
            <a:r>
              <a:rPr lang="fi-FI" dirty="0" err="1"/>
              <a:t>popular</a:t>
            </a:r>
            <a:r>
              <a:rPr lang="fi-FI" dirty="0"/>
              <a:t> </a:t>
            </a:r>
            <a:r>
              <a:rPr lang="fi-FI" dirty="0" err="1"/>
              <a:t>games</a:t>
            </a:r>
            <a:endParaRPr lang="fi-FI" dirty="0"/>
          </a:p>
          <a:p>
            <a:r>
              <a:rPr lang="fi-FI" dirty="0" err="1"/>
              <a:t>We</a:t>
            </a:r>
            <a:r>
              <a:rPr lang="fi-FI" dirty="0"/>
              <a:t> set </a:t>
            </a:r>
            <a:r>
              <a:rPr lang="fi-FI" dirty="0" err="1"/>
              <a:t>minimum</a:t>
            </a:r>
            <a:r>
              <a:rPr lang="fi-FI" dirty="0"/>
              <a:t> </a:t>
            </a:r>
            <a:r>
              <a:rPr lang="fi-FI" dirty="0" err="1"/>
              <a:t>support</a:t>
            </a:r>
            <a:r>
              <a:rPr lang="fi-FI" dirty="0"/>
              <a:t> to 1/5 and got 90 </a:t>
            </a:r>
            <a:r>
              <a:rPr lang="fi-FI" dirty="0" err="1"/>
              <a:t>rules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87645678"/>
      </p:ext>
    </p:extLst>
  </p:cSld>
  <p:clrMapOvr>
    <a:masterClrMapping/>
  </p:clrMapOvr>
</p:sld>
</file>

<file path=ppt/theme/theme1.xml><?xml version="1.0" encoding="utf-8"?>
<a:theme xmlns:a="http://schemas.openxmlformats.org/drawingml/2006/main" name="Pakkaus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TM10001115[[fn=Pakkaus]]</Template>
  <TotalTime>151</TotalTime>
  <Words>527</Words>
  <Application>Microsoft Office PowerPoint</Application>
  <PresentationFormat>Laajakuva</PresentationFormat>
  <Paragraphs>52</Paragraphs>
  <Slides>9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Pakkaus</vt:lpstr>
      <vt:lpstr>Datamining board games dataset</vt:lpstr>
      <vt:lpstr>data</vt:lpstr>
      <vt:lpstr>goal</vt:lpstr>
      <vt:lpstr>sqlite to csv-format + data pruning</vt:lpstr>
      <vt:lpstr>data editing + pruning</vt:lpstr>
      <vt:lpstr>data editing + pruning</vt:lpstr>
      <vt:lpstr>GAME TIME</vt:lpstr>
      <vt:lpstr>analysis</vt:lpstr>
      <vt:lpstr>association rule mining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Datamining board games dataset</dc:title>
  <dc:creator>Puumala, Petra</dc:creator>
  <cp:lastModifiedBy>Puumala, Petra</cp:lastModifiedBy>
  <cp:revision>9</cp:revision>
  <dcterms:created xsi:type="dcterms:W3CDTF">2020-05-11T13:34:52Z</dcterms:created>
  <dcterms:modified xsi:type="dcterms:W3CDTF">2020-05-11T16:06:41Z</dcterms:modified>
</cp:coreProperties>
</file>