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87" r:id="rId6"/>
    <p:sldId id="291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750" y="2291568"/>
            <a:ext cx="3319901" cy="15982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ANZ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-</a:t>
            </a:r>
            <a:r>
              <a:rPr lang="en-US" sz="1600" dirty="0" err="1"/>
              <a:t>Kirt</a:t>
            </a:r>
            <a:r>
              <a:rPr lang="en-US" sz="1600" dirty="0"/>
              <a:t> Preet Singh &amp; The DATA Analytics team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150F5-7AD9-4286-9F47-5779FEB7FB0E}"/>
              </a:ext>
            </a:extLst>
          </p:cNvPr>
          <p:cNvSpPr txBox="1"/>
          <p:nvPr/>
        </p:nvSpPr>
        <p:spPr>
          <a:xfrm>
            <a:off x="8127750" y="1549697"/>
            <a:ext cx="320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EXPLORATORY DATA ANALYSIS WITH</a:t>
            </a: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3E8B-7FD4-4D37-9D9F-5B328CE1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Variances In Expenditure Across Different Age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09D7-509D-4968-9FC4-ABF8DD01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7720"/>
            <a:ext cx="4770860" cy="37608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Here we see that costumers lying in age groups 18-30 lead to more than half of the expenses, and after that ages 30-42 lead to considerable expenses, rest of the age groups contribute to less than quarter of the spent amount by the costumers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C4D4-1FC5-4C7E-AF2F-0BC419C4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72" y="1908698"/>
            <a:ext cx="5649898" cy="44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4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3488-DCEE-489A-B04E-E2B67DAC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SPENT ACROSS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7089-B342-44FE-868D-B0BB8E4F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25451"/>
            <a:ext cx="3421453" cy="3760891"/>
          </a:xfrm>
        </p:spPr>
        <p:txBody>
          <a:bodyPr>
            <a:normAutofit/>
          </a:bodyPr>
          <a:lstStyle/>
          <a:p>
            <a:r>
              <a:rPr lang="en-US" sz="3200" dirty="0"/>
              <a:t>Here we observe the variance of amount spent, across the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919FC-5787-49E6-81CE-7402A44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81" y="1906480"/>
            <a:ext cx="6498454" cy="42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5F4-391C-4CEA-8FB8-3988A59D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4F0F-4E0D-4F9C-AE69-C6DDE230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While comparing the impact of different variables across variance of the amount spent by the customers, these variables showed promising insights: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GENDER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TXN DESCRIPTION</a:t>
            </a:r>
          </a:p>
        </p:txBody>
      </p:sp>
    </p:spTree>
    <p:extLst>
      <p:ext uri="{BB962C8B-B14F-4D97-AF65-F5344CB8AC3E}">
        <p14:creationId xmlns:p14="http://schemas.microsoft.com/office/powerpoint/2010/main" val="102462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0F81-E3EB-4B4A-ACC7-BF4385D9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95" y="1535056"/>
            <a:ext cx="5928344" cy="5294757"/>
          </a:xfrm>
        </p:spPr>
        <p:txBody>
          <a:bodyPr>
            <a:normAutofit/>
          </a:bodyPr>
          <a:lstStyle/>
          <a:p>
            <a:r>
              <a:rPr lang="en-US" sz="3600" dirty="0"/>
              <a:t>The two graphs indicate the variance of amount spent by customers across different age groups, and gender and </a:t>
            </a:r>
            <a:r>
              <a:rPr lang="en-US" sz="3600" dirty="0" err="1"/>
              <a:t>txn</a:t>
            </a:r>
            <a:r>
              <a:rPr lang="en-US" sz="3600" dirty="0"/>
              <a:t> description respectively.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3EC927-EC03-40C4-8672-7D538DDD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-44389"/>
            <a:ext cx="4147567" cy="3204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D27BA5-20CE-4368-B5C9-0DF13CBE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3429000"/>
            <a:ext cx="4147567" cy="3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FA7262-2E80-49D0-8AE5-46C4668FDEFB}"/>
              </a:ext>
            </a:extLst>
          </p:cNvPr>
          <p:cNvSpPr/>
          <p:nvPr/>
        </p:nvSpPr>
        <p:spPr>
          <a:xfrm>
            <a:off x="2258588" y="1696319"/>
            <a:ext cx="71993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YOU!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WE LOOK FORWARD TO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PREDICTIVE ANALYSIS 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722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{CF2A4798-6285-4BEC-B396-17644B9147A8}tf11429527</Template>
  <TotalTime>0</TotalTime>
  <Words>149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Wingdings</vt:lpstr>
      <vt:lpstr>1_RetrospectVTI</vt:lpstr>
      <vt:lpstr>ANZ DATA ANALYTICS</vt:lpstr>
      <vt:lpstr>Variances In Expenditure Across Different Age Groups</vt:lpstr>
      <vt:lpstr>AMOUNT SPENT ACROSS TIME</vt:lpstr>
      <vt:lpstr>DATA INSIGHTS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2020-07-07T16:18:11Z</dcterms:created>
  <dcterms:modified xsi:type="dcterms:W3CDTF">2020-07-07T17:04:25Z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