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8" r:id="rId7"/>
    <p:sldId id="270" r:id="rId8"/>
    <p:sldId id="273" r:id="rId9"/>
    <p:sldId id="274" r:id="rId10"/>
    <p:sldId id="271" r:id="rId11"/>
    <p:sldId id="275" r:id="rId12"/>
    <p:sldId id="276" r:id="rId13"/>
    <p:sldId id="277" r:id="rId14"/>
    <p:sldId id="269" r:id="rId15"/>
    <p:sldId id="265" r:id="rId16"/>
    <p:sldId id="266" r:id="rId17"/>
    <p:sldId id="262" r:id="rId18"/>
    <p:sldId id="264" r:id="rId19"/>
    <p:sldId id="263" r:id="rId20"/>
    <p:sldId id="272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8" autoAdjust="0"/>
    <p:restoredTop sz="94660"/>
  </p:normalViewPr>
  <p:slideViewPr>
    <p:cSldViewPr snapToGrid="0">
      <p:cViewPr>
        <p:scale>
          <a:sx n="185" d="100"/>
          <a:sy n="185" d="100"/>
        </p:scale>
        <p:origin x="1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BB8DB-FB51-6942-B25C-A2364D06D71C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1A389-4528-7E4C-A453-454FCD78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ED4B1-F39D-44FD-90FF-D52C237D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468783-AEDD-469F-A46C-ECB95A85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7AE3EF-AA83-4409-BB8B-D345824E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9967DE-2633-4589-AFD0-4FB664D1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1A6E9-77CB-4466-A959-581D880B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2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8C9CE-24D8-4C80-A208-828ADC82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3B8425-519D-4503-8822-79B7E372E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F70364-5458-44DE-9C1A-1C33DC7D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E87528-30A7-48FA-8C93-E95F4A5D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220751-E3DF-4649-8A04-335A44EF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A157A82-49CC-4492-9D82-44EB17E40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DF850F-F5D3-4A03-9DCE-833FBBA9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983453-B996-4C8C-989D-55CE9880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FCDA36-AF6A-480C-B71F-8C1DA130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BC2F92-91C5-4A63-BD42-4A155406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E5884-FBFA-48E0-BEAA-C7DADF7F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13E679-FE76-4DAC-B315-880AF0A8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89EB81-981E-45F4-A961-D06A5EC3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2667A-DCFA-4CCB-A8D3-13689A79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78430C-6250-484F-B8EC-7DC30576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43D823-0646-417F-82EB-291368E0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1F103B-AF2E-4FF2-A720-DA560D5E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0C1A76-C009-4439-9223-5FCB016E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F9D39F-099E-4134-A0B3-F77CB932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1399FD-6E79-4C17-A409-ACDA983B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AE2A5-A0D5-4362-8289-CD2CD55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A7428C-6285-46E1-A94D-6B5F43074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417098-9A68-4156-8C7B-3FAAEE49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AA92C2-B536-4316-8EAE-67BB427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626E1E-3E43-466A-BF4C-92EC3B68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F70D3C-E104-4C09-A2A3-2D674F7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13CE0E-8148-4A8B-876E-03B0BB44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E44797-E7FF-488C-887F-8B6AF33F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E7C2F7-7DAA-43FE-BF61-BBC05B9E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301E5E-29F8-4CFF-87B0-D0E3350A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BAB11E0-14D5-497B-884D-BE9399528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97D396-3D1F-483F-AA87-F2629189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AABCFD5-51AA-4FD8-98C3-60BBEE05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9263BC0-0984-494A-8E08-2F15D8FB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7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BE743-4A43-4001-A2E7-D6E78BDE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5CD01F8-D5B2-4C16-9B78-D9B8BA5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6A2F11-E977-4068-B0BB-6C4D0D13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DDB0C8-0B56-4B78-B0EF-9F7BA02E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64C9D5-A019-4B4F-B5C5-1E3B1DB5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3B4CFE-4C32-4FD8-8460-0437979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A8EE7A-215C-4364-A593-1784770F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73E81-20F9-4A8B-860C-D6BD034E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AB029-14B3-4477-8368-89593592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0DDC4D-36E1-4AA1-A069-CF28620F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C80E5D-FC7D-4BC7-BEA8-D97E524C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2EE1B8-49AD-447F-B04B-9BB5667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961349-ADB8-482A-8FFE-B3A23510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4D83A-67B2-451A-913D-18716334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081A9D-E25E-4856-A58D-EF2EB8DF3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71ADCF-703B-4A4E-97E3-B5F367E30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AAEF3A-1602-44F4-B6F5-C02E8547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DAE7A8-F67E-4B7A-8BB2-584BBA0B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12C55A-E4BF-4DC1-BDE8-2CC66B90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1115926-AA05-4BA5-92B7-8EA5C874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F14924-74B3-43E6-98FF-15CFCED2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A3C6DB-0ED5-4A61-BFA9-5B7273C24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5C5B-BDB4-474D-BDEA-85B15841B7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1843AD-405C-455F-A96B-B351E3FF8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61AF04-1A16-453C-997A-6FB8D0C73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FF00"/>
          </a:solidFill>
          <a:latin typeface="Comic Book" charset="0"/>
          <a:ea typeface="Comic Book" charset="0"/>
          <a:cs typeface="Comic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8FF00"/>
          </a:solidFill>
          <a:latin typeface="Comic Book" charset="0"/>
          <a:ea typeface="Comic Book" charset="0"/>
          <a:cs typeface="Comic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8FF00"/>
          </a:solidFill>
          <a:latin typeface="Comic Book" charset="0"/>
          <a:ea typeface="Comic Book" charset="0"/>
          <a:cs typeface="Comic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8FF00"/>
          </a:solidFill>
          <a:latin typeface="Comic Book" charset="0"/>
          <a:ea typeface="Comic Book" charset="0"/>
          <a:cs typeface="Comic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8FF00"/>
          </a:solidFill>
          <a:latin typeface="Comic Book" charset="0"/>
          <a:ea typeface="Comic Book" charset="0"/>
          <a:cs typeface="Comic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8FF00"/>
          </a:solidFill>
          <a:latin typeface="Comic Book" charset="0"/>
          <a:ea typeface="Comic Book" charset="0"/>
          <a:cs typeface="Comic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F21BF-3BFE-49B7-8113-FB3A7B6B4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8FF00"/>
                </a:solidFill>
                <a:latin typeface="Comic Book" charset="0"/>
                <a:ea typeface="Comic Book" charset="0"/>
                <a:cs typeface="Comic Book" charset="0"/>
              </a:rPr>
              <a:t>#</a:t>
            </a:r>
            <a:r>
              <a:rPr lang="en-US" b="1" dirty="0" err="1">
                <a:solidFill>
                  <a:srgbClr val="58FF00"/>
                </a:solidFill>
                <a:latin typeface="Comic Book" charset="0"/>
                <a:ea typeface="Comic Book" charset="0"/>
                <a:cs typeface="Comic Book" charset="0"/>
              </a:rPr>
              <a:t>BadgeLife</a:t>
            </a:r>
            <a:r>
              <a:rPr lang="en-US" b="1" dirty="0">
                <a:solidFill>
                  <a:srgbClr val="58FF00"/>
                </a:solidFill>
                <a:latin typeface="Comic Book" charset="0"/>
                <a:ea typeface="Comic Book" charset="0"/>
                <a:cs typeface="Comic Book" charset="0"/>
              </a:rPr>
              <a:t>, alternative currencies, the barter economy, the music and epic times at </a:t>
            </a:r>
            <a:r>
              <a:rPr lang="en-US" b="1" dirty="0" err="1">
                <a:solidFill>
                  <a:srgbClr val="58FF00"/>
                </a:solidFill>
                <a:latin typeface="Comic Book" charset="0"/>
                <a:ea typeface="Comic Book" charset="0"/>
                <a:cs typeface="Comic Book" charset="0"/>
              </a:rPr>
              <a:t>Defcon</a:t>
            </a:r>
            <a:r>
              <a:rPr lang="en-US" b="1" dirty="0">
                <a:solidFill>
                  <a:srgbClr val="58FF00"/>
                </a:solidFill>
                <a:latin typeface="Comic Book" charset="0"/>
                <a:ea typeface="Comic Book" charset="0"/>
                <a:cs typeface="Comic Book" charset="0"/>
              </a:rPr>
              <a:t> 25!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60801C-E097-4530-8324-C74CF63F3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mic Book" charset="0"/>
                <a:ea typeface="Comic Book" charset="0"/>
                <a:cs typeface="Comic Book" charset="0"/>
              </a:rPr>
              <a:t>From the perspective of a </a:t>
            </a:r>
            <a:r>
              <a:rPr lang="en-US" b="1" dirty="0" smtClean="0">
                <a:latin typeface="Comic Book" charset="0"/>
                <a:ea typeface="Comic Book" charset="0"/>
                <a:cs typeface="Comic Book" charset="0"/>
              </a:rPr>
              <a:t>first &amp; Third Time </a:t>
            </a:r>
            <a:r>
              <a:rPr lang="en-US" b="1" dirty="0">
                <a:latin typeface="Comic Book" charset="0"/>
                <a:ea typeface="Comic Book" charset="0"/>
                <a:cs typeface="Comic Book" charset="0"/>
              </a:rPr>
              <a:t>attendee </a:t>
            </a:r>
          </a:p>
          <a:p>
            <a:r>
              <a:rPr lang="en-US" sz="4000" b="1" dirty="0">
                <a:latin typeface="Comic Book" charset="0"/>
                <a:ea typeface="Comic Book" charset="0"/>
                <a:cs typeface="Comic Book" charset="0"/>
              </a:rPr>
              <a:t>Or</a:t>
            </a:r>
          </a:p>
          <a:p>
            <a:r>
              <a:rPr lang="en-US" b="1" dirty="0">
                <a:latin typeface="Comic Book" charset="0"/>
                <a:ea typeface="Comic Book" charset="0"/>
                <a:cs typeface="Comic Book" charset="0"/>
              </a:rPr>
              <a:t>How </a:t>
            </a:r>
            <a:r>
              <a:rPr lang="en-US" b="1" dirty="0" smtClean="0"/>
              <a:t>we</a:t>
            </a:r>
            <a:r>
              <a:rPr lang="en-US" b="1" dirty="0" smtClean="0">
                <a:latin typeface="Comic Book" charset="0"/>
                <a:ea typeface="Comic Book" charset="0"/>
                <a:cs typeface="Comic Book" charset="0"/>
              </a:rPr>
              <a:t> </a:t>
            </a:r>
            <a:r>
              <a:rPr lang="en-US" b="1" dirty="0">
                <a:latin typeface="Comic Book" charset="0"/>
                <a:ea typeface="Comic Book" charset="0"/>
                <a:cs typeface="Comic Book" charset="0"/>
              </a:rPr>
              <a:t>had an epic summer and blew all </a:t>
            </a:r>
            <a:r>
              <a:rPr lang="en-US" b="1" dirty="0" smtClean="0"/>
              <a:t>of our </a:t>
            </a:r>
            <a:r>
              <a:rPr lang="en-US" b="1" dirty="0" smtClean="0">
                <a:latin typeface="Comic Book" charset="0"/>
                <a:ea typeface="Comic Book" charset="0"/>
                <a:cs typeface="Comic Book" charset="0"/>
              </a:rPr>
              <a:t>summer </a:t>
            </a:r>
            <a:r>
              <a:rPr lang="en-US" b="1" dirty="0">
                <a:latin typeface="Comic Book" charset="0"/>
                <a:ea typeface="Comic Book" charset="0"/>
                <a:cs typeface="Comic Book" charset="0"/>
              </a:rPr>
              <a:t>budget in a matter of 5 days!</a:t>
            </a:r>
          </a:p>
        </p:txBody>
      </p:sp>
    </p:spTree>
    <p:extLst>
      <p:ext uri="{BB962C8B-B14F-4D97-AF65-F5344CB8AC3E}">
        <p14:creationId xmlns:p14="http://schemas.microsoft.com/office/powerpoint/2010/main" val="29961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F6368-0138-479B-A631-477B1934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4005" cy="1325563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Jonathansigner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sz="4300" dirty="0" err="1" smtClean="0"/>
              <a:t>FloridaMan</a:t>
            </a:r>
            <a:r>
              <a:rPr lang="en-US" sz="4300" dirty="0" smtClean="0"/>
              <a:t> Badge</a:t>
            </a:r>
            <a:endParaRPr lang="en-US" sz="43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AD7E86-8634-47F2-8C87-1DCFCE47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FLORIDA_MAN Gator Badge, for fun and to throw the FLORIDA_MAN Party </a:t>
            </a:r>
          </a:p>
          <a:p>
            <a:r>
              <a:rPr lang="en-US" dirty="0" smtClean="0"/>
              <a:t>I </a:t>
            </a:r>
            <a:r>
              <a:rPr lang="en-US" dirty="0"/>
              <a:t>love electronics and circuitry </a:t>
            </a:r>
          </a:p>
          <a:p>
            <a:r>
              <a:rPr lang="en-US" dirty="0" smtClean="0"/>
              <a:t>0</a:t>
            </a:r>
            <a:r>
              <a:rPr lang="en-US" dirty="0"/>
              <a:t>$, so I sold pre-sales online to fund the operation.</a:t>
            </a:r>
          </a:p>
          <a:p>
            <a:r>
              <a:rPr lang="en-US" dirty="0" smtClean="0"/>
              <a:t>Learn </a:t>
            </a:r>
            <a:r>
              <a:rPr lang="en-US" dirty="0"/>
              <a:t>basic electronics and how to CAD </a:t>
            </a:r>
          </a:p>
          <a:p>
            <a:r>
              <a:rPr lang="en-US" dirty="0" smtClean="0"/>
              <a:t>Solo</a:t>
            </a:r>
            <a:r>
              <a:rPr lang="en-US" dirty="0"/>
              <a:t>, except for the code help and testing. </a:t>
            </a:r>
          </a:p>
          <a:p>
            <a:r>
              <a:rPr lang="en-US" dirty="0" smtClean="0"/>
              <a:t>I </a:t>
            </a:r>
            <a:r>
              <a:rPr lang="en-US" dirty="0"/>
              <a:t>have been in con mode for so long, I like the new badges. </a:t>
            </a:r>
          </a:p>
          <a:p>
            <a:r>
              <a:rPr lang="en-US" dirty="0" smtClean="0"/>
              <a:t>Money</a:t>
            </a:r>
            <a:r>
              <a:rPr lang="en-US" dirty="0"/>
              <a:t>, and time, and china </a:t>
            </a:r>
          </a:p>
          <a:p>
            <a:r>
              <a:rPr lang="en-US" dirty="0" smtClean="0"/>
              <a:t>Paying </a:t>
            </a:r>
            <a:r>
              <a:rPr lang="en-US" dirty="0"/>
              <a:t>myself back and learning a ton in the process. </a:t>
            </a:r>
          </a:p>
          <a:p>
            <a:r>
              <a:rPr lang="en-US" dirty="0" smtClean="0"/>
              <a:t>Profit </a:t>
            </a:r>
            <a:endParaRPr lang="en-US" dirty="0"/>
          </a:p>
          <a:p>
            <a:r>
              <a:rPr lang="en-US" dirty="0" smtClean="0"/>
              <a:t>Oh </a:t>
            </a:r>
            <a:r>
              <a:rPr lang="en-US" dirty="0"/>
              <a:t>hell no, at least I tried to do things at cost. The profit was very little. </a:t>
            </a:r>
          </a:p>
          <a:p>
            <a:r>
              <a:rPr lang="en-US" dirty="0" smtClean="0"/>
              <a:t>YES </a:t>
            </a:r>
            <a:endParaRPr lang="en-US" dirty="0"/>
          </a:p>
          <a:p>
            <a:r>
              <a:rPr lang="en-US" dirty="0" smtClean="0"/>
              <a:t>Nope</a:t>
            </a:r>
            <a:r>
              <a:rPr lang="en-US" dirty="0"/>
              <a:t>, </a:t>
            </a:r>
            <a:r>
              <a:rPr lang="en-US" dirty="0" err="1"/>
              <a:t>itís</a:t>
            </a:r>
            <a:r>
              <a:rPr lang="en-US" dirty="0"/>
              <a:t> a fun hobby. </a:t>
            </a:r>
          </a:p>
          <a:p>
            <a:r>
              <a:rPr lang="en-US" dirty="0" smtClean="0"/>
              <a:t>More </a:t>
            </a:r>
            <a:r>
              <a:rPr lang="en-US" dirty="0"/>
              <a:t>money and if I was smarter. </a:t>
            </a:r>
          </a:p>
          <a:p>
            <a:r>
              <a:rPr lang="en-US" dirty="0" smtClean="0"/>
              <a:t>Very </a:t>
            </a:r>
            <a:r>
              <a:rPr lang="en-US" dirty="0"/>
              <a:t>proud, but there is always room for improvement.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F6368-0138-479B-A631-477B1934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4005" cy="1325563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Jonathansigner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sz="4300" dirty="0" err="1" smtClean="0"/>
              <a:t>FloridaMan</a:t>
            </a:r>
            <a:r>
              <a:rPr lang="en-US" sz="4300" dirty="0" smtClean="0"/>
              <a:t> Badge</a:t>
            </a:r>
            <a:endParaRPr lang="en-US" sz="43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AD7E86-8634-47F2-8C87-1DCFCE47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 Con </a:t>
            </a:r>
            <a:r>
              <a:rPr lang="en-US" dirty="0" err="1"/>
              <a:t>Darknet</a:t>
            </a:r>
            <a:r>
              <a:rPr lang="en-US" dirty="0"/>
              <a:t> Badge</a:t>
            </a:r>
            <a:r>
              <a:rPr lang="en-US" dirty="0" smtClean="0"/>
              <a:t>. </a:t>
            </a:r>
            <a:r>
              <a:rPr lang="en-US" dirty="0"/>
              <a:t>The badge was a learn to solder kit as well as a </a:t>
            </a:r>
            <a:r>
              <a:rPr lang="en-US" dirty="0" smtClean="0"/>
              <a:t>tool for </a:t>
            </a:r>
            <a:r>
              <a:rPr lang="en-US" dirty="0"/>
              <a:t>players, or as we call them, agents in the contest to use to </a:t>
            </a:r>
            <a:r>
              <a:rPr lang="en-US" dirty="0" smtClean="0"/>
              <a:t>communicate with </a:t>
            </a:r>
            <a:r>
              <a:rPr lang="en-US" dirty="0"/>
              <a:t>one another</a:t>
            </a:r>
            <a:r>
              <a:rPr lang="en-US" dirty="0" smtClean="0"/>
              <a:t>.</a:t>
            </a:r>
          </a:p>
          <a:p>
            <a:r>
              <a:rPr lang="en-US" dirty="0"/>
              <a:t>I've been working with electronics since I was a kid</a:t>
            </a:r>
            <a:r>
              <a:rPr lang="en-US" dirty="0" smtClean="0"/>
              <a:t>. </a:t>
            </a:r>
            <a:r>
              <a:rPr lang="en-US" dirty="0"/>
              <a:t>But I was interested </a:t>
            </a:r>
            <a:r>
              <a:rPr lang="en-US" dirty="0" smtClean="0"/>
              <a:t>in electronic </a:t>
            </a:r>
            <a:r>
              <a:rPr lang="en-US" dirty="0"/>
              <a:t>badges after first seeing the electronic badges that Joe </a:t>
            </a:r>
            <a:r>
              <a:rPr lang="en-US" dirty="0" smtClean="0"/>
              <a:t>Grand made.</a:t>
            </a:r>
          </a:p>
          <a:p>
            <a:r>
              <a:rPr lang="en-US" dirty="0"/>
              <a:t>Did you have a budget to start with if not how did you get funds</a:t>
            </a:r>
            <a:r>
              <a:rPr lang="en-US" dirty="0" smtClean="0"/>
              <a:t>?</a:t>
            </a:r>
          </a:p>
          <a:p>
            <a:r>
              <a:rPr lang="en-US" dirty="0"/>
              <a:t>We have a rough BOM cost we shoot for each year.† The money to build the</a:t>
            </a:r>
          </a:p>
          <a:p>
            <a:r>
              <a:rPr lang="en-US" dirty="0"/>
              <a:t>badges each year is funded out of pocket by people who run the </a:t>
            </a:r>
            <a:r>
              <a:rPr lang="en-US" dirty="0" err="1" smtClean="0"/>
              <a:t>Darknet</a:t>
            </a:r>
            <a:r>
              <a:rPr lang="en-US" dirty="0" smtClean="0"/>
              <a:t> contest.</a:t>
            </a:r>
          </a:p>
          <a:p>
            <a:r>
              <a:rPr lang="en-US" dirty="0"/>
              <a:t>Start simple and build up </a:t>
            </a:r>
            <a:r>
              <a:rPr lang="en-US" dirty="0" smtClean="0"/>
              <a:t>complexity. Don't </a:t>
            </a:r>
            <a:r>
              <a:rPr lang="en-US" dirty="0"/>
              <a:t>underestimate the amount of </a:t>
            </a:r>
            <a:r>
              <a:rPr lang="en-US" dirty="0" smtClean="0"/>
              <a:t>work which </a:t>
            </a:r>
            <a:r>
              <a:rPr lang="en-US" dirty="0"/>
              <a:t>is required in putting together a badge</a:t>
            </a:r>
            <a:r>
              <a:rPr lang="en-US" dirty="0" smtClean="0"/>
              <a:t>.</a:t>
            </a:r>
          </a:p>
          <a:p>
            <a:r>
              <a:rPr lang="en-US" dirty="0"/>
              <a:t>We split the work up based on specializations</a:t>
            </a:r>
            <a:r>
              <a:rPr lang="en-US" dirty="0" smtClean="0"/>
              <a:t>. </a:t>
            </a:r>
            <a:r>
              <a:rPr lang="en-US" dirty="0"/>
              <a:t>So I mostly work with the</a:t>
            </a:r>
          </a:p>
          <a:p>
            <a:r>
              <a:rPr lang="en-US" dirty="0"/>
              <a:t>hardware, and cmdc0de works on the software</a:t>
            </a:r>
            <a:r>
              <a:rPr lang="en-US" dirty="0" smtClean="0"/>
              <a:t>. </a:t>
            </a:r>
            <a:r>
              <a:rPr lang="en-US" dirty="0"/>
              <a:t>We also have a few others </a:t>
            </a:r>
            <a:r>
              <a:rPr lang="en-US" dirty="0" smtClean="0"/>
              <a:t>who chip </a:t>
            </a:r>
            <a:r>
              <a:rPr lang="en-US" dirty="0"/>
              <a:t>in on hardware and software, but it's mostly the two of us</a:t>
            </a:r>
            <a:r>
              <a:rPr lang="en-US" dirty="0" smtClean="0"/>
              <a:t>.</a:t>
            </a:r>
          </a:p>
          <a:p>
            <a:r>
              <a:rPr lang="en-US" dirty="0"/>
              <a:t>Most of the badge related work I do happens far before Def Con takes place</a:t>
            </a:r>
            <a:r>
              <a:rPr lang="en-US" dirty="0" smtClean="0"/>
              <a:t>. I tend </a:t>
            </a:r>
            <a:r>
              <a:rPr lang="en-US" dirty="0"/>
              <a:t>to be very busy working on running other contests during Def </a:t>
            </a:r>
            <a:r>
              <a:rPr lang="en-US" dirty="0" smtClean="0"/>
              <a:t>Con. However </a:t>
            </a:r>
            <a:r>
              <a:rPr lang="en-US" dirty="0"/>
              <a:t>the friendships and </a:t>
            </a:r>
            <a:r>
              <a:rPr lang="en-US" dirty="0" smtClean="0"/>
              <a:t>comradery </a:t>
            </a:r>
            <a:r>
              <a:rPr lang="en-US" dirty="0"/>
              <a:t>I've gained from the badge </a:t>
            </a:r>
            <a:r>
              <a:rPr lang="en-US" dirty="0" smtClean="0"/>
              <a:t>making community </a:t>
            </a:r>
            <a:r>
              <a:rPr lang="en-US" dirty="0"/>
              <a:t>would certainly be missed</a:t>
            </a:r>
            <a:r>
              <a:rPr lang="en-US" dirty="0" smtClean="0"/>
              <a:t>. </a:t>
            </a:r>
            <a:r>
              <a:rPr lang="en-US" dirty="0"/>
              <a:t>But there would be no shortage of </a:t>
            </a:r>
            <a:r>
              <a:rPr lang="en-US" dirty="0" smtClean="0"/>
              <a:t>things for </a:t>
            </a:r>
            <a:r>
              <a:rPr lang="en-US" dirty="0"/>
              <a:t>me to do</a:t>
            </a:r>
            <a:r>
              <a:rPr lang="en-US" dirty="0" smtClean="0"/>
              <a:t>.</a:t>
            </a:r>
          </a:p>
          <a:p>
            <a:r>
              <a:rPr lang="en-US" dirty="0"/>
              <a:t>In the past we have had flaws in the PCB design which have caused </a:t>
            </a:r>
            <a:r>
              <a:rPr lang="en-US" dirty="0" smtClean="0"/>
              <a:t>a significant </a:t>
            </a:r>
            <a:r>
              <a:rPr lang="en-US" dirty="0"/>
              <a:t>amount of work for the </a:t>
            </a:r>
            <a:r>
              <a:rPr lang="en-US" dirty="0" err="1"/>
              <a:t>Darknet</a:t>
            </a:r>
            <a:r>
              <a:rPr lang="en-US" dirty="0"/>
              <a:t> and HHV volunteers to help </a:t>
            </a:r>
            <a:r>
              <a:rPr lang="en-US" dirty="0" smtClean="0"/>
              <a:t>people assembling </a:t>
            </a:r>
            <a:r>
              <a:rPr lang="en-US" dirty="0"/>
              <a:t>the badge.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F6368-0138-479B-A631-477B1934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4005" cy="1325563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Jonathansigner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sz="4300" dirty="0" err="1" smtClean="0"/>
              <a:t>DCDarkNet</a:t>
            </a:r>
            <a:endParaRPr lang="en-US" sz="43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AD7E86-8634-47F2-8C87-1DCFCE47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make a profit each year from badge sales, which go toward running the </a:t>
            </a:r>
            <a:r>
              <a:rPr lang="en-US" dirty="0" err="1" smtClean="0"/>
              <a:t>DefCon</a:t>
            </a:r>
            <a:r>
              <a:rPr lang="en-US" dirty="0" smtClean="0"/>
              <a:t> </a:t>
            </a:r>
            <a:r>
              <a:rPr lang="en-US" dirty="0" err="1"/>
              <a:t>Darknet</a:t>
            </a:r>
            <a:r>
              <a:rPr lang="en-US" dirty="0"/>
              <a:t> contest, as well as allow us to donate money to the EFF each year</a:t>
            </a:r>
            <a:r>
              <a:rPr lang="en-US" dirty="0" smtClean="0"/>
              <a:t>.</a:t>
            </a:r>
          </a:p>
          <a:p>
            <a:r>
              <a:rPr lang="en-US" dirty="0"/>
              <a:t>The hours put in toward development and making the badges each year end </a:t>
            </a:r>
            <a:r>
              <a:rPr lang="en-US" dirty="0" smtClean="0"/>
              <a:t>up being </a:t>
            </a:r>
            <a:r>
              <a:rPr lang="en-US" dirty="0"/>
              <a:t>something we give toward making the </a:t>
            </a:r>
            <a:r>
              <a:rPr lang="en-US" dirty="0" err="1"/>
              <a:t>Darknet</a:t>
            </a:r>
            <a:r>
              <a:rPr lang="en-US" dirty="0"/>
              <a:t> contest better</a:t>
            </a:r>
            <a:r>
              <a:rPr lang="en-US" dirty="0" smtClean="0"/>
              <a:t>. </a:t>
            </a:r>
            <a:r>
              <a:rPr lang="en-US" dirty="0"/>
              <a:t>That </a:t>
            </a:r>
            <a:r>
              <a:rPr lang="en-US" dirty="0" smtClean="0"/>
              <a:t>time isn't </a:t>
            </a:r>
            <a:r>
              <a:rPr lang="en-US" dirty="0"/>
              <a:t>compensated by the money we make in badge sales</a:t>
            </a:r>
            <a:r>
              <a:rPr lang="en-US" dirty="0" smtClean="0"/>
              <a:t>. </a:t>
            </a:r>
            <a:r>
              <a:rPr lang="en-US" dirty="0"/>
              <a:t>But we do get a lot </a:t>
            </a:r>
            <a:r>
              <a:rPr lang="en-US" dirty="0" smtClean="0"/>
              <a:t>of personal </a:t>
            </a:r>
            <a:r>
              <a:rPr lang="en-US" dirty="0"/>
              <a:t>satisfaction in making a contest that people love to participate in</a:t>
            </a:r>
            <a:r>
              <a:rPr lang="en-US" dirty="0" smtClean="0"/>
              <a:t>.</a:t>
            </a:r>
          </a:p>
          <a:p>
            <a:r>
              <a:rPr lang="en-US" dirty="0"/>
              <a:t>I don't know if I would quit, but could see working on other projects.</a:t>
            </a:r>
          </a:p>
        </p:txBody>
      </p:sp>
    </p:spTree>
    <p:extLst>
      <p:ext uri="{BB962C8B-B14F-4D97-AF65-F5344CB8AC3E}">
        <p14:creationId xmlns:p14="http://schemas.microsoft.com/office/powerpoint/2010/main" val="5051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F6368-0138-479B-A631-477B1934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4005" cy="1325563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Jonathansigner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4300" dirty="0" smtClean="0"/>
              <a:t>DC801Badge</a:t>
            </a:r>
            <a:endParaRPr lang="en-US" sz="43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AD7E86-8634-47F2-8C87-1DCFCE47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always regret your mistakes.† But it happens and as long as you use </a:t>
            </a:r>
            <a:r>
              <a:rPr lang="en-US" dirty="0" smtClean="0"/>
              <a:t>that to </a:t>
            </a:r>
            <a:r>
              <a:rPr lang="en-US" dirty="0"/>
              <a:t>learn and do things differently, it's not too bad</a:t>
            </a:r>
            <a:r>
              <a:rPr lang="en-US" dirty="0" smtClean="0"/>
              <a:t>.</a:t>
            </a:r>
          </a:p>
          <a:p>
            <a:r>
              <a:rPr lang="en-US" dirty="0"/>
              <a:t>Yes</a:t>
            </a:r>
            <a:r>
              <a:rPr lang="en-US" dirty="0" smtClean="0"/>
              <a:t>. </a:t>
            </a:r>
            <a:r>
              <a:rPr lang="en-US" dirty="0"/>
              <a:t>The popularity of the </a:t>
            </a:r>
            <a:r>
              <a:rPr lang="en-US" dirty="0" err="1"/>
              <a:t>Darknet</a:t>
            </a:r>
            <a:r>
              <a:rPr lang="en-US" dirty="0"/>
              <a:t> Badge every year lets me know I'm </a:t>
            </a:r>
            <a:r>
              <a:rPr lang="en-US" dirty="0" smtClean="0"/>
              <a:t>doing the </a:t>
            </a:r>
            <a:r>
              <a:rPr lang="en-US" dirty="0"/>
              <a:t>right thing.</a:t>
            </a:r>
          </a:p>
        </p:txBody>
      </p:sp>
    </p:spTree>
    <p:extLst>
      <p:ext uri="{BB962C8B-B14F-4D97-AF65-F5344CB8AC3E}">
        <p14:creationId xmlns:p14="http://schemas.microsoft.com/office/powerpoint/2010/main" val="3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35FD54-9939-4F00-B52C-34EF9097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alternate or crypto currencies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AD2D99-C33E-4619-BCB6-89E2606E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Defcoin</a:t>
            </a:r>
            <a:endParaRPr lang="en-US" dirty="0"/>
          </a:p>
          <a:p>
            <a:r>
              <a:rPr lang="en-US" dirty="0"/>
              <a:t>Bitcoin</a:t>
            </a:r>
          </a:p>
          <a:p>
            <a:r>
              <a:rPr lang="en-US" dirty="0" err="1" smtClean="0"/>
              <a:t>Litecoin</a:t>
            </a:r>
            <a:endParaRPr lang="en-US" dirty="0" smtClean="0"/>
          </a:p>
          <a:p>
            <a:r>
              <a:rPr lang="en-US" dirty="0" smtClean="0"/>
              <a:t>WAVES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2AF04-22FD-4859-B7D7-86569381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“If you spike . . . “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2EFBF0-F232-4761-97B1-E61BDE4A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if you were unaware I single handedly spiked the living $h1t out of the defcoin mining pool so I would have enough coins to do everything I wanted.</a:t>
            </a:r>
          </a:p>
          <a:p>
            <a:r>
              <a:rPr lang="en-US"/>
              <a:t>The results are probably still on reddit.com/r/defcoin</a:t>
            </a:r>
          </a:p>
          <a:p>
            <a:r>
              <a:rPr lang="en-US"/>
              <a:t>I got a lot of hate messages</a:t>
            </a:r>
          </a:p>
          <a:p>
            <a:r>
              <a:rPr lang="en-US"/>
              <a:t>But I also made epic connections with epic people that got me VIP into anything and anywhere.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292C0-BC69-428D-BF36-75185C3E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WTF is Coindroids!?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3485F83-B47B-4522-BCEE-B5677196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Gamification of </a:t>
            </a:r>
            <a:r>
              <a:rPr lang="en-US" dirty="0" err="1"/>
              <a:t>Blockchain</a:t>
            </a:r>
            <a:r>
              <a:rPr lang="en-US" dirty="0"/>
              <a:t> Tech</a:t>
            </a:r>
          </a:p>
          <a:p>
            <a:r>
              <a:rPr lang="en-US" dirty="0" smtClean="0"/>
              <a:t>Skill-based, played with money, and played for money</a:t>
            </a:r>
          </a:p>
          <a:p>
            <a:r>
              <a:rPr lang="en-US" dirty="0" smtClean="0"/>
              <a:t>Actions are Transactions, Choose Them Wisely</a:t>
            </a:r>
          </a:p>
          <a:p>
            <a:r>
              <a:rPr lang="en-US" dirty="0" smtClean="0"/>
              <a:t>Consequence &amp; Reward for Your Actions</a:t>
            </a:r>
          </a:p>
          <a:p>
            <a:r>
              <a:rPr lang="en-US" dirty="0" smtClean="0"/>
              <a:t>Played with </a:t>
            </a:r>
            <a:r>
              <a:rPr lang="en-US" dirty="0" err="1" smtClean="0"/>
              <a:t>LiteCoin</a:t>
            </a:r>
            <a:r>
              <a:rPr lang="en-US" dirty="0" smtClean="0"/>
              <a:t> or </a:t>
            </a:r>
            <a:r>
              <a:rPr lang="en-US" dirty="0" err="1" smtClean="0"/>
              <a:t>Defcoin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Coindroids.com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6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65D90-27FA-47A9-A2AC-5BDAC0F4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barter economy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7663DA-F56A-4B07-81EE-5EA20451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Making trades</a:t>
            </a:r>
          </a:p>
          <a:p>
            <a:r>
              <a:rPr lang="en-US"/>
              <a:t>Buying someone a beer for some sweet swag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82387-5094-40EB-AFE9-1A7F1F26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different about DC and bartering.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978EB1-CAD7-4452-99AE-DEF9C999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words 1337 H4X0R</a:t>
            </a:r>
          </a:p>
          <a:p>
            <a:r>
              <a:rPr lang="en-US"/>
              <a:t>The things you can find can only be found there or traded for later </a:t>
            </a:r>
          </a:p>
          <a:p>
            <a:r>
              <a:rPr lang="en-US"/>
              <a:t>Lots of people take their swag home then overprice it on ebay</a:t>
            </a:r>
          </a:p>
          <a:p>
            <a:r>
              <a:rPr lang="en-US"/>
              <a:t>Some of the defcon swag markups on ebay are incredibly stooped!</a:t>
            </a:r>
          </a:p>
          <a:p>
            <a:r>
              <a:rPr lang="en-US"/>
              <a:t>i.e.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BC2A2-C30D-479D-B237-679C23F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 and the role it played for us.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2DD71E-0AF7-4DBD-B646-456D8D9F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Well I honed my skills enough before DC25 and at DC25 that I was able to score a Social Engineering Village lanyard without ever stepping foot in the village.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04206-EF05-4296-80BD-5AF45FD1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8FF00"/>
                </a:solidFill>
                <a:latin typeface="Comic Sans MS" panose="030F0702030302020204" pitchFamily="66" charset="0"/>
              </a:rPr>
              <a:t>About Brandon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CD4A1F-7A30-4FA5-A8BE-E4915917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58FF00"/>
                </a:solidFill>
                <a:latin typeface="Comic Sans MS" panose="030F0702030302020204" pitchFamily="66" charset="0"/>
              </a:rPr>
              <a:t>Twitter@Kirball904</a:t>
            </a:r>
          </a:p>
          <a:p>
            <a:r>
              <a:rPr lang="en-US" sz="3000" dirty="0">
                <a:solidFill>
                  <a:srgbClr val="58FF00"/>
                </a:solidFill>
                <a:latin typeface="Comic Sans MS" panose="030F0702030302020204" pitchFamily="66" charset="0"/>
              </a:rPr>
              <a:t>Nerd</a:t>
            </a:r>
          </a:p>
          <a:p>
            <a:r>
              <a:rPr lang="en-US" sz="3000" dirty="0" err="1">
                <a:solidFill>
                  <a:srgbClr val="58FF00"/>
                </a:solidFill>
                <a:latin typeface="Comic Sans MS" panose="030F0702030302020204" pitchFamily="66" charset="0"/>
              </a:rPr>
              <a:t>Infosec</a:t>
            </a:r>
            <a:r>
              <a:rPr lang="en-US" sz="3000" dirty="0">
                <a:solidFill>
                  <a:srgbClr val="58FF00"/>
                </a:solidFill>
                <a:latin typeface="Comic Sans MS" panose="030F0702030302020204" pitchFamily="66" charset="0"/>
              </a:rPr>
              <a:t> since age of 15</a:t>
            </a:r>
          </a:p>
          <a:p>
            <a:r>
              <a:rPr lang="en-US" sz="3000" dirty="0">
                <a:solidFill>
                  <a:srgbClr val="58FF00"/>
                </a:solidFill>
                <a:latin typeface="Comic Sans MS" panose="030F0702030302020204" pitchFamily="66" charset="0"/>
              </a:rPr>
              <a:t>Jack of many trades master of none</a:t>
            </a:r>
          </a:p>
        </p:txBody>
      </p:sp>
    </p:spTree>
    <p:extLst>
      <p:ext uri="{BB962C8B-B14F-4D97-AF65-F5344CB8AC3E}">
        <p14:creationId xmlns:p14="http://schemas.microsoft.com/office/powerpoint/2010/main" val="38631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BC2A2-C30D-479D-B237-679C23F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Misconceptions of #</a:t>
            </a:r>
            <a:r>
              <a:rPr lang="en-US" dirty="0" err="1" smtClean="0"/>
              <a:t>Badgelife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2DD71E-0AF7-4DBD-B646-456D8D9F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Badgelife</a:t>
            </a:r>
            <a:r>
              <a:rPr lang="en-US" dirty="0" smtClean="0"/>
              <a:t> is not for the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CB6D0-666F-4E85-A2B2-65EFD9AB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NERDCORE WTF IS THAT?!?!??!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961DDF6-74B8-4BF1-8646-94F9CAA3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87180-77D5-4749-A6FC-ABE2578C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4DDBA64-F399-4046-BA3E-7BFBF266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Twitter @</a:t>
            </a:r>
            <a:r>
              <a:rPr lang="en-US" sz="3000" dirty="0" err="1" smtClean="0"/>
              <a:t>RemoKousins</a:t>
            </a:r>
            <a:endParaRPr lang="en-US" sz="3000" dirty="0" smtClean="0"/>
          </a:p>
          <a:p>
            <a:r>
              <a:rPr lang="en-US" sz="3000" dirty="0" smtClean="0"/>
              <a:t>InfoSec Hobbyist</a:t>
            </a:r>
          </a:p>
          <a:p>
            <a:r>
              <a:rPr lang="en-US" sz="3000" dirty="0" smtClean="0"/>
              <a:t>Growth Hacker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6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AB007-61D9-4BAF-B3C8-5FFAD0A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8FF00"/>
                </a:solidFill>
              </a:rPr>
              <a:t>What Badge life means to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6F860-D101-4532-9CA2-38EFD389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a niche that we fully embraced at DC25 that consumed every moment we weren’t at parties.</a:t>
            </a:r>
          </a:p>
        </p:txBody>
      </p:sp>
    </p:spTree>
    <p:extLst>
      <p:ext uri="{BB962C8B-B14F-4D97-AF65-F5344CB8AC3E}">
        <p14:creationId xmlns:p14="http://schemas.microsoft.com/office/powerpoint/2010/main" val="8514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35FD54-9939-4F00-B52C-34EF9097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 for PCB Creators/Enthusiasts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AD2D99-C33E-4619-BCB6-89E2606E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Which badge did you create and what was the initial intended purpose behind the badge?</a:t>
            </a:r>
          </a:p>
          <a:p>
            <a:r>
              <a:rPr lang="en-US" dirty="0"/>
              <a:t>What interested you in PCB creation / badge making?</a:t>
            </a:r>
          </a:p>
          <a:p>
            <a:r>
              <a:rPr lang="en-US" dirty="0"/>
              <a:t>Did you have a budget to start with if not how did you get funds?</a:t>
            </a:r>
          </a:p>
          <a:p>
            <a:r>
              <a:rPr lang="en-US" dirty="0"/>
              <a:t>What advice would you give to others interested in making a badge?</a:t>
            </a:r>
          </a:p>
          <a:p>
            <a:r>
              <a:rPr lang="en-US" dirty="0"/>
              <a:t>Did you find having a team of different specializations worked for you or did you prefer to solo you badge creation?</a:t>
            </a:r>
          </a:p>
          <a:p>
            <a:r>
              <a:rPr lang="en-US" dirty="0"/>
              <a:t>Do you feel if badge life / badge makers went away the con would still have the same appeal for you?</a:t>
            </a:r>
          </a:p>
          <a:p>
            <a:r>
              <a:rPr lang="en-US" dirty="0"/>
              <a:t>What was the biggest hardship in the creation of your badge?</a:t>
            </a:r>
          </a:p>
          <a:p>
            <a:r>
              <a:rPr lang="en-US" dirty="0"/>
              <a:t>What was your biggest success?</a:t>
            </a:r>
          </a:p>
          <a:p>
            <a:r>
              <a:rPr lang="en-US" dirty="0"/>
              <a:t>Did you lose money making your badge or did you make a profit?</a:t>
            </a:r>
          </a:p>
          <a:p>
            <a:r>
              <a:rPr lang="en-US" dirty="0"/>
              <a:t>If you did make a profit would you consider it a decent livable wage for the man hours involved amongst all the participants?</a:t>
            </a:r>
          </a:p>
          <a:p>
            <a:r>
              <a:rPr lang="en-US" dirty="0"/>
              <a:t>Do you plan to make a badge for DC25?</a:t>
            </a:r>
          </a:p>
          <a:p>
            <a:r>
              <a:rPr lang="en-US" dirty="0"/>
              <a:t>Would you ever quit making badges?  If so why?</a:t>
            </a:r>
          </a:p>
          <a:p>
            <a:r>
              <a:rPr lang="en-US" dirty="0"/>
              <a:t>Do you have any regrets or things you wish would have been done differently?</a:t>
            </a:r>
          </a:p>
          <a:p>
            <a:r>
              <a:rPr lang="en-US" dirty="0"/>
              <a:t>Are you overall proud of your final result or do you feel you could have done more or less for a better outcome?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F6368-0138-479B-A631-477B193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@AND!XOR </a:t>
            </a:r>
            <a:r>
              <a:rPr lang="en-US" dirty="0"/>
              <a:t>-</a:t>
            </a:r>
            <a:r>
              <a:rPr lang="en-US" dirty="0" smtClean="0"/>
              <a:t> @Bender Badge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AD7E86-8634-47F2-8C87-1DCFCE47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Created AND!XOR DC24 and DC25 indie badges. Purpose was to learn electronic design</a:t>
            </a:r>
            <a:r>
              <a:rPr lang="en-US" dirty="0" smtClean="0"/>
              <a:t>.</a:t>
            </a:r>
          </a:p>
          <a:p>
            <a:r>
              <a:rPr lang="en-US" dirty="0"/>
              <a:t>Interest in badge making came from my own obsession with collecting and what seemed like </a:t>
            </a:r>
            <a:r>
              <a:rPr lang="en-US" dirty="0" smtClean="0"/>
              <a:t>magic.</a:t>
            </a:r>
          </a:p>
          <a:p>
            <a:r>
              <a:rPr lang="en-US" dirty="0"/>
              <a:t>Budget was a cheap as possible to minimize risk if project totally failed. Funds were our own, DC25 we had some sponsors and backers</a:t>
            </a:r>
            <a:r>
              <a:rPr lang="en-US" dirty="0" smtClean="0"/>
              <a:t>.</a:t>
            </a:r>
          </a:p>
          <a:p>
            <a:r>
              <a:rPr lang="en-US" dirty="0"/>
              <a:t>Advice: Start small and build up. Think of what it should do before picking hardware</a:t>
            </a:r>
            <a:r>
              <a:rPr lang="en-US" dirty="0" smtClean="0"/>
              <a:t>.</a:t>
            </a:r>
          </a:p>
          <a:p>
            <a:r>
              <a:rPr lang="en-US" dirty="0"/>
              <a:t>We had a team already. Had hacked on a few projects for previous DEFCONs. @</a:t>
            </a:r>
            <a:r>
              <a:rPr lang="en-US" dirty="0" err="1"/>
              <a:t>lacosteaef</a:t>
            </a:r>
            <a:r>
              <a:rPr lang="en-US" dirty="0"/>
              <a:t> made @</a:t>
            </a:r>
            <a:r>
              <a:rPr lang="en-US" dirty="0" err="1"/>
              <a:t>CryptoVillage</a:t>
            </a:r>
            <a:r>
              <a:rPr lang="en-US" dirty="0"/>
              <a:t> </a:t>
            </a:r>
            <a:r>
              <a:rPr lang="en-US" dirty="0" smtClean="0"/>
              <a:t>badge</a:t>
            </a:r>
          </a:p>
          <a:p>
            <a:r>
              <a:rPr lang="en-US" dirty="0"/>
              <a:t>If I went away it would certainly have a different feeling. #</a:t>
            </a:r>
            <a:r>
              <a:rPr lang="en-US" dirty="0" err="1"/>
              <a:t>badgelife</a:t>
            </a:r>
            <a:r>
              <a:rPr lang="en-US" dirty="0"/>
              <a:t> feels unique to DEFCON now and it would be odd without it</a:t>
            </a:r>
            <a:r>
              <a:rPr lang="en-US" dirty="0" smtClean="0"/>
              <a:t>.</a:t>
            </a:r>
          </a:p>
          <a:p>
            <a:r>
              <a:rPr lang="en-US" dirty="0"/>
              <a:t>Biggest hardship: Oh the fails - so many of them. Mass producing badges with WS2812B LEDs is a terrible idea</a:t>
            </a:r>
            <a:r>
              <a:rPr lang="en-US" dirty="0" smtClean="0"/>
              <a:t>.</a:t>
            </a:r>
          </a:p>
          <a:p>
            <a:r>
              <a:rPr lang="en-US" dirty="0"/>
              <a:t>Biggest success: Getting 5 hackers to jump in a pool fully clothed. You're welcome DEFCON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Goal </a:t>
            </a:r>
            <a:r>
              <a:rPr lang="en-US" dirty="0"/>
              <a:t>is small profit to </a:t>
            </a:r>
            <a:r>
              <a:rPr lang="en-US" dirty="0" err="1"/>
              <a:t>kickstart</a:t>
            </a:r>
            <a:r>
              <a:rPr lang="en-US" dirty="0"/>
              <a:t> following year. And we don't pay our labor</a:t>
            </a:r>
            <a:r>
              <a:rPr lang="en-US" dirty="0" smtClean="0"/>
              <a:t>.</a:t>
            </a:r>
          </a:p>
          <a:p>
            <a:r>
              <a:rPr lang="en-US" dirty="0"/>
              <a:t>Absolutely not. Our DC25 badge was thousands of man hours of work. Free time outside work and family consumed by coding/design</a:t>
            </a:r>
            <a:r>
              <a:rPr lang="en-US" dirty="0" smtClean="0"/>
              <a:t>.</a:t>
            </a:r>
          </a:p>
          <a:p>
            <a:r>
              <a:rPr lang="en-US" dirty="0"/>
              <a:t>Even spent time on vacations late at night coding</a:t>
            </a:r>
            <a:r>
              <a:rPr lang="en-US" dirty="0" smtClean="0"/>
              <a:t>.</a:t>
            </a:r>
          </a:p>
          <a:p>
            <a:r>
              <a:rPr lang="en-US" dirty="0"/>
              <a:t>DC26 prototype v1 already in hand with some code written. DC26 badge is go</a:t>
            </a:r>
            <a:r>
              <a:rPr lang="en-US" dirty="0" smtClean="0"/>
              <a:t>.</a:t>
            </a:r>
          </a:p>
          <a:p>
            <a:r>
              <a:rPr lang="en-US" dirty="0"/>
              <a:t>When it stops being fun and stop learning something new we'll quit. But would love to do this full time too.</a:t>
            </a:r>
          </a:p>
          <a:p>
            <a:r>
              <a:rPr lang="en-US" dirty="0"/>
              <a:t>Lots of regrets. WS2812B LEDs for one. Also wish we were able to test the botnet game more and work out bugs before DC25</a:t>
            </a:r>
            <a:r>
              <a:rPr lang="en-US" dirty="0" smtClean="0"/>
              <a:t>.</a:t>
            </a:r>
          </a:p>
          <a:p>
            <a:r>
              <a:rPr lang="en-US" dirty="0"/>
              <a:t>Absolutely proud. Hearing people's feedback and reaction to the badges is what motivates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F6368-0138-479B-A631-477B193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MrRobotBadge</a:t>
            </a:r>
            <a:r>
              <a:rPr lang="en-US" dirty="0" smtClean="0"/>
              <a:t> - Mr. Robot Badge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AD7E86-8634-47F2-8C87-1DCFCE47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50" dirty="0"/>
              <a:t>The initial idea behind the badge was just to do a </a:t>
            </a:r>
            <a:r>
              <a:rPr lang="en-US" sz="1450" dirty="0" smtClean="0"/>
              <a:t>badge. The </a:t>
            </a:r>
            <a:r>
              <a:rPr lang="en-US" sz="1450" dirty="0"/>
              <a:t>specific idea for the Mr. Robot Badge came from three observations at DC24. The first was the </a:t>
            </a:r>
            <a:r>
              <a:rPr lang="en-US" sz="1450" dirty="0" err="1"/>
              <a:t>incredible†amount</a:t>
            </a:r>
            <a:r>
              <a:rPr lang="en-US" sz="1450" dirty="0"/>
              <a:t> of Mr. Robot promotion at the con. Yeah, DT is an advisor for the show, whatever, I get it. The second was the DC24 </a:t>
            </a:r>
            <a:r>
              <a:rPr lang="en-US" sz="1450" dirty="0" err="1"/>
              <a:t>queercon</a:t>
            </a:r>
            <a:r>
              <a:rPr lang="en-US" sz="1450" dirty="0"/>
              <a:t> badge -- that was the skin tone squid badge, done with clear </a:t>
            </a:r>
            <a:r>
              <a:rPr lang="en-US" sz="1450" dirty="0" err="1"/>
              <a:t>soldermask</a:t>
            </a:r>
            <a:r>
              <a:rPr lang="en-US" sz="1450" dirty="0"/>
              <a:t>. The third was </a:t>
            </a:r>
            <a:r>
              <a:rPr lang="en-US" sz="1450" dirty="0" err="1"/>
              <a:t>And!Xor</a:t>
            </a:r>
            <a:r>
              <a:rPr lang="en-US" sz="1450" dirty="0"/>
              <a:t> tweeting out sales, running up to the 9th floor of Paris, and seeing a line of three hundred people clamoring for 80 badges. It was awesome</a:t>
            </a:r>
            <a:r>
              <a:rPr lang="en-US" sz="1450" dirty="0" smtClean="0"/>
              <a:t>.</a:t>
            </a:r>
          </a:p>
          <a:p>
            <a:r>
              <a:rPr lang="en-US" sz="1450" dirty="0"/>
              <a:t>So, I had the motivation to build a badge, but what should the badge look like? Well, Mr. Robot has the 'totally not ripped off from V for Vendetta mask' thing, and I </a:t>
            </a:r>
            <a:r>
              <a:rPr lang="en-US" sz="1450" dirty="0" err="1"/>
              <a:t>know†I</a:t>
            </a:r>
            <a:r>
              <a:rPr lang="en-US" sz="1450" dirty="0"/>
              <a:t> can do skin tone solder mask. If a fab house can do one color of silk screen, they can do two, giving me the black and white for the rest of the mask. It was easy after that</a:t>
            </a:r>
            <a:r>
              <a:rPr lang="en-US" sz="1450" dirty="0" smtClean="0"/>
              <a:t>.</a:t>
            </a:r>
          </a:p>
          <a:p>
            <a:r>
              <a:rPr lang="en-US" sz="1450" dirty="0"/>
              <a:t>PCB art and design, although I'm really enjoying the whole </a:t>
            </a:r>
            <a:r>
              <a:rPr lang="en-US" sz="1450" dirty="0" err="1"/>
              <a:t>entreprenurial</a:t>
            </a:r>
            <a:r>
              <a:rPr lang="en-US" sz="1450" dirty="0"/>
              <a:t> aspect of </a:t>
            </a:r>
            <a:r>
              <a:rPr lang="en-US" sz="1450" dirty="0" smtClean="0"/>
              <a:t>it</a:t>
            </a:r>
          </a:p>
          <a:p>
            <a:r>
              <a:rPr lang="en-US" sz="1450" dirty="0"/>
              <a:t>The </a:t>
            </a:r>
            <a:r>
              <a:rPr lang="en-US" sz="1450" dirty="0" smtClean="0"/>
              <a:t>initial budget </a:t>
            </a:r>
            <a:r>
              <a:rPr lang="en-US" sz="1450" dirty="0"/>
              <a:t>/ </a:t>
            </a:r>
            <a:r>
              <a:rPr lang="en-US" sz="1450" dirty="0" smtClean="0"/>
              <a:t>plan was </a:t>
            </a:r>
            <a:r>
              <a:rPr lang="en-US" sz="1450" dirty="0"/>
              <a:t>to make about 500 badges, and not spend more than $10k. About half the budget came from money I just had sitting around (woo, AMD stock was nuts last year), and the other half was credit cards.†</a:t>
            </a:r>
            <a:endParaRPr lang="en-US" sz="1450" dirty="0" smtClean="0"/>
          </a:p>
          <a:p>
            <a:r>
              <a:rPr lang="en-US" sz="1450" dirty="0"/>
              <a:t>You have </a:t>
            </a:r>
            <a:r>
              <a:rPr lang="en-US" sz="1450" dirty="0" err="1" smtClean="0"/>
              <a:t>absoutely</a:t>
            </a:r>
            <a:r>
              <a:rPr lang="en-US" sz="1450" dirty="0" smtClean="0"/>
              <a:t> no </a:t>
            </a:r>
            <a:r>
              <a:rPr lang="en-US" sz="1450" dirty="0"/>
              <a:t>idea how much time stuff will take. Here's an example. I had panelized, populated boards (two badges per panel), and the </a:t>
            </a:r>
            <a:r>
              <a:rPr lang="en-US" sz="1450" dirty="0" smtClean="0"/>
              <a:t>only thing </a:t>
            </a:r>
            <a:r>
              <a:rPr lang="en-US" sz="1450" dirty="0"/>
              <a:t>I had to do was populate the through-hole battery holders, </a:t>
            </a:r>
            <a:r>
              <a:rPr lang="en-US" sz="1450" dirty="0" err="1"/>
              <a:t>depanelize</a:t>
            </a:r>
            <a:r>
              <a:rPr lang="en-US" sz="1450" dirty="0"/>
              <a:t> the boards, program the badges, and stuff them into bags. This took -- minimum -- forty hours. Figure about two minutes per board to populate and solder the battery holders, times five hundred. two minutes to </a:t>
            </a:r>
            <a:r>
              <a:rPr lang="en-US" sz="1450" dirty="0" err="1"/>
              <a:t>depanelize</a:t>
            </a:r>
            <a:r>
              <a:rPr lang="en-US" sz="1450" dirty="0"/>
              <a:t>, times 250. Programming was, again two minutes times five hundred, and kitting was a minute per badge, times 500. Something around there. I did this while watching Deep Space Nine, and I ran out of episodes. Oh, the </a:t>
            </a:r>
            <a:r>
              <a:rPr lang="en-US" sz="1450" dirty="0" err="1"/>
              <a:t>depanelizing</a:t>
            </a:r>
            <a:r>
              <a:rPr lang="en-US" sz="1450" dirty="0"/>
              <a:t> gave me a few blisters on my hand</a:t>
            </a:r>
            <a:r>
              <a:rPr lang="en-US" sz="1450" dirty="0" smtClean="0"/>
              <a:t>.</a:t>
            </a:r>
            <a:endParaRPr lang="en-US" sz="1450" dirty="0"/>
          </a:p>
        </p:txBody>
      </p:sp>
    </p:spTree>
    <p:extLst>
      <p:ext uri="{BB962C8B-B14F-4D97-AF65-F5344CB8AC3E}">
        <p14:creationId xmlns:p14="http://schemas.microsoft.com/office/powerpoint/2010/main" val="8668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F6368-0138-479B-A631-477B193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MrRobotBadge</a:t>
            </a:r>
            <a:r>
              <a:rPr lang="en-US" dirty="0" smtClean="0"/>
              <a:t> - Mr. Robot Badge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AD7E86-8634-47F2-8C87-1DCFCE47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50" dirty="0"/>
              <a:t>Solo. I had a guy doing the firmware, which wasn't that big of a deal -- most of it relied on pre-existing Arduino libraries. The pick and place was an 'I know a guy' situation, who had some pick and place machines that once made blackberries.</a:t>
            </a:r>
          </a:p>
          <a:p>
            <a:r>
              <a:rPr lang="en-US" sz="1450" dirty="0"/>
              <a:t>Yeah, sure, I'd still go to DC, but I found a neat little niche in </a:t>
            </a:r>
            <a:r>
              <a:rPr lang="en-US" sz="1450" dirty="0" err="1"/>
              <a:t>badgelife</a:t>
            </a:r>
            <a:endParaRPr lang="en-US" sz="1450" dirty="0"/>
          </a:p>
          <a:p>
            <a:r>
              <a:rPr lang="en-US" sz="1450" dirty="0"/>
              <a:t>Run DRC. If you look very closely at a finished Mr. Robot Badge, you'll see a cut in the ground plane. I didn't run DRC after changing something, so I had to take a </a:t>
            </a:r>
            <a:r>
              <a:rPr lang="en-US" sz="1450" dirty="0" err="1"/>
              <a:t>dremel</a:t>
            </a:r>
            <a:r>
              <a:rPr lang="en-US" sz="1450" dirty="0"/>
              <a:t> to each individual badge. It worked, but it was annoying</a:t>
            </a:r>
          </a:p>
          <a:p>
            <a:r>
              <a:rPr lang="en-US" sz="1450" dirty="0"/>
              <a:t>Actually made money. Wouldn't have done it if I wasn't going to at least get my money back. See next answer.</a:t>
            </a:r>
          </a:p>
          <a:p>
            <a:r>
              <a:rPr lang="en-US" sz="1450" dirty="0"/>
              <a:t>Hell fucking no. I did the math on this, and I'm paying myself a dollar or two per hour for a second full-time job for nine months. For small-scale badges (and the Mr. Robot Badge had one of the larger quantities), I don't believe anyone can make a livable wage doing just one badge a year. You might have some success if you're running an engineering firm and this is just a side hustle, but no. You can't make a Living</a:t>
            </a:r>
            <a:r>
              <a:rPr lang="en-US" sz="1450" dirty="0" smtClean="0"/>
              <a:t>.</a:t>
            </a:r>
            <a:endParaRPr lang="en-US" sz="1450" dirty="0"/>
          </a:p>
        </p:txBody>
      </p:sp>
    </p:spTree>
    <p:extLst>
      <p:ext uri="{BB962C8B-B14F-4D97-AF65-F5344CB8AC3E}">
        <p14:creationId xmlns:p14="http://schemas.microsoft.com/office/powerpoint/2010/main" val="7298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F6368-0138-479B-A631-477B193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MrRobotBadge</a:t>
            </a:r>
            <a:r>
              <a:rPr lang="en-US" dirty="0" smtClean="0"/>
              <a:t> - Mr. Robot Badge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AD7E86-8634-47F2-8C87-1DCFCE47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Do you plan to make a badge for DC26?</a:t>
            </a:r>
            <a:br>
              <a:rPr lang="en-US" sz="1600" dirty="0"/>
            </a:br>
            <a:r>
              <a:rPr lang="en-US" sz="1600" dirty="0"/>
              <a:t>Yep</a:t>
            </a:r>
          </a:p>
          <a:p>
            <a:r>
              <a:rPr lang="en-US" sz="1600" dirty="0"/>
              <a:t>Would you ever quit making badges? If so why?</a:t>
            </a:r>
            <a:br>
              <a:rPr lang="en-US" sz="1600" dirty="0"/>
            </a:br>
            <a:r>
              <a:rPr lang="en-US" sz="1600" dirty="0"/>
              <a:t>Nope.</a:t>
            </a:r>
          </a:p>
          <a:p>
            <a:r>
              <a:rPr lang="en-US" sz="1600" dirty="0"/>
              <a:t>I really should have had a prototype sooner, and a prototype that was closer to the finished badge. It's all a matter of managing time. </a:t>
            </a:r>
            <a:r>
              <a:rPr lang="en-US" sz="1600" dirty="0" err="1"/>
              <a:t>Defcon</a:t>
            </a:r>
            <a:r>
              <a:rPr lang="en-US" sz="1600" dirty="0"/>
              <a:t> is a fixed point in time, and if you don't get it done by then, it's not going to happen.</a:t>
            </a:r>
          </a:p>
          <a:p>
            <a:r>
              <a:rPr lang="en-US" sz="1600" dirty="0"/>
              <a:t>I pulled it off, and it was a great learning experience. so I guess I'm proud of that. It's not really a matter of doing more, it's a matter of doing things differently. Although next time I'm going to get a few friends together for the mindless hands-on work like </a:t>
            </a:r>
            <a:r>
              <a:rPr lang="en-US" sz="1600" dirty="0" err="1"/>
              <a:t>depanelizing</a:t>
            </a:r>
            <a:r>
              <a:rPr lang="en-US" sz="1600" dirty="0"/>
              <a:t> and kitting.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dirty="0" err="1"/>
              <a:t>Mr</a:t>
            </a:r>
            <a:r>
              <a:rPr lang="en-US" sz="1600" dirty="0"/>
              <a:t> Robot Badge: https://</a:t>
            </a:r>
            <a:r>
              <a:rPr lang="en-US" sz="1600" dirty="0" err="1"/>
              <a:t>hackaday.io</a:t>
            </a:r>
            <a:r>
              <a:rPr lang="en-US" sz="1600" dirty="0"/>
              <a:t>/project/18508-mr-robot-badge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56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2120</Words>
  <Application>Microsoft Macintosh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Comic Book</vt:lpstr>
      <vt:lpstr>Comic Sans MS</vt:lpstr>
      <vt:lpstr>Arial</vt:lpstr>
      <vt:lpstr>Office Theme</vt:lpstr>
      <vt:lpstr>#BadgeLife, alternative currencies, the barter economy, the music and epic times at Defcon 25!</vt:lpstr>
      <vt:lpstr>About Brandon </vt:lpstr>
      <vt:lpstr>About Remo</vt:lpstr>
      <vt:lpstr>What Badge life means to us</vt:lpstr>
      <vt:lpstr>Interview Questions for PCB Creators/Enthusiasts</vt:lpstr>
      <vt:lpstr>@AND!XOR - @Bender Badge</vt:lpstr>
      <vt:lpstr>@MrRobotBadge - Mr. Robot Badge</vt:lpstr>
      <vt:lpstr>@MrRobotBadge - Mr. Robot Badge</vt:lpstr>
      <vt:lpstr>@MrRobotBadge - Mr. Robot Badge</vt:lpstr>
      <vt:lpstr>@Jonathansigner - FloridaMan Badge</vt:lpstr>
      <vt:lpstr>@Jonathansigner - FloridaMan Badge</vt:lpstr>
      <vt:lpstr>@Jonathansigner - DCDarkNet</vt:lpstr>
      <vt:lpstr>@Jonathansigner – DC801Badge</vt:lpstr>
      <vt:lpstr>What are alternate or crypto currencies </vt:lpstr>
      <vt:lpstr>“If you spike . . . “ </vt:lpstr>
      <vt:lpstr>WTF is Coindroids!?</vt:lpstr>
      <vt:lpstr>What is a barter economy </vt:lpstr>
      <vt:lpstr>What is different about DC and bartering. </vt:lpstr>
      <vt:lpstr>Social Engineering and the role it played for us. </vt:lpstr>
      <vt:lpstr>Common Misconceptions of #Badgelife</vt:lpstr>
      <vt:lpstr>NERDCORE WTF IS THAT?!?!??!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#BadgeLife, alternative currencies, the barter economy, and epic times at Defcon!</dc:title>
  <dc:creator>Kirby, Albert B.</dc:creator>
  <cp:lastModifiedBy>Remo K</cp:lastModifiedBy>
  <cp:revision>22</cp:revision>
  <dcterms:created xsi:type="dcterms:W3CDTF">2017-10-11T14:12:13Z</dcterms:created>
  <dcterms:modified xsi:type="dcterms:W3CDTF">2017-10-19T20:29:47Z</dcterms:modified>
</cp:coreProperties>
</file>