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4B1-F39D-44FD-90FF-D52C237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8783-AEDD-469F-A46C-ECB95A85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E3EF-AA83-4409-BB8B-D345824E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67DE-2633-4589-AFD0-4FB664D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A6E9-77CB-4466-A959-581D880B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C9CE-24D8-4C80-A208-828ADC82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B8425-519D-4503-8822-79B7E372E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0364-5458-44DE-9C1A-1C33DC7D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7528-30A7-48FA-8C93-E95F4A5D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0751-E3DF-4649-8A04-335A44E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57A82-49CC-4492-9D82-44EB17E40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850F-F5D3-4A03-9DCE-833FBBA9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3453-B996-4C8C-989D-55CE9880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DA36-AF6A-480C-B71F-8C1DA130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2F92-91C5-4A63-BD42-4A155406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884-FBFA-48E0-BEAA-C7DADF7F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E679-FE76-4DAC-B315-880AF0A8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EB81-981E-45F4-A961-D06A5EC3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667A-DCFA-4CCB-A8D3-13689A7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430C-6250-484F-B8EC-7DC30576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D823-0646-417F-82EB-291368E0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103B-AF2E-4FF2-A720-DA560D5E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1A76-C009-4439-9223-5FCB016E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D39F-099E-4134-A0B3-F77CB932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99FD-6E79-4C17-A409-ACDA983B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E2A5-A0D5-4362-8289-CD2CD55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428C-6285-46E1-A94D-6B5F4307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17098-9A68-4156-8C7B-3FAAEE49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A92C2-B536-4316-8EAE-67BB427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6E1E-3E43-466A-BF4C-92EC3B68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0D3C-E104-4C09-A2A3-2D674F7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CE0E-8148-4A8B-876E-03B0BB4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4797-E7FF-488C-887F-8B6AF33F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7C2F7-7DAA-43FE-BF61-BBC05B9E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01E5E-29F8-4CFF-87B0-D0E3350A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B11E0-14D5-497B-884D-BE9399528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7D396-3D1F-483F-AA87-F2629189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BCFD5-51AA-4FD8-98C3-60BBEE05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63BC0-0984-494A-8E08-2F15D8F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E743-4A43-4001-A2E7-D6E78BDE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D01F8-D5B2-4C16-9B78-D9B8BA5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A2F11-E977-4068-B0BB-6C4D0D13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DB0C8-0B56-4B78-B0EF-9F7BA02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4C9D5-A019-4B4F-B5C5-1E3B1DB5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B4CFE-4C32-4FD8-8460-0437979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8EE7A-215C-4364-A593-1784770F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3E81-20F9-4A8B-860C-D6BD034E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029-14B3-4477-8368-89593592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DDC4D-36E1-4AA1-A069-CF28620F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0E5D-FC7D-4BC7-BEA8-D97E524C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E1B8-49AD-447F-B04B-9BB5667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61349-ADB8-482A-8FFE-B3A2351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83A-67B2-451A-913D-18716334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81A9D-E25E-4856-A58D-EF2EB8DF3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1ADCF-703B-4A4E-97E3-B5F367E30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AEF3A-1602-44F4-B6F5-C02E8547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E7A8-F67E-4B7A-8BB2-584BBA0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2C55A-E4BF-4DC1-BDE8-2CC66B90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15926-AA05-4BA5-92B7-8EA5C874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4924-74B3-43E6-98FF-15CFCED2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C6DB-0ED5-4A61-BFA9-5B7273C24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5C5B-BDB4-474D-BDEA-85B15841B75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43AD-405C-455F-A96B-B351E3FF8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AF04-1A16-453C-997A-6FB8D0C7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1BF-3BFE-49B7-8113-FB3A7B6B4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</a:t>
            </a:r>
            <a:r>
              <a:rPr lang="en-US" dirty="0" err="1"/>
              <a:t>BadgeLife</a:t>
            </a:r>
            <a:r>
              <a:rPr lang="en-US" dirty="0"/>
              <a:t>, alternative currencies, the barter economy, and epic times at </a:t>
            </a:r>
            <a:r>
              <a:rPr lang="en-US" dirty="0" err="1"/>
              <a:t>Defcon</a:t>
            </a:r>
            <a:r>
              <a:rPr lang="en-US" dirty="0"/>
              <a:t> 25!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801C-E097-4530-8324-C74CF63F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the perspective of a first time attendee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How I had an epic summer and blew all my summer budget in a matter of 5 days!</a:t>
            </a:r>
          </a:p>
        </p:txBody>
      </p:sp>
    </p:spTree>
    <p:extLst>
      <p:ext uri="{BB962C8B-B14F-4D97-AF65-F5344CB8AC3E}">
        <p14:creationId xmlns:p14="http://schemas.microsoft.com/office/powerpoint/2010/main" val="299615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2387-5094-40EB-AFE9-1A7F1F26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different about DC and bartering.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8EB1-CAD7-4452-99AE-DEF9C999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words 1337 H4X0R</a:t>
            </a:r>
          </a:p>
          <a:p>
            <a:r>
              <a:rPr lang="en-US" dirty="0"/>
              <a:t>The things you can find can only be found there or traded for later </a:t>
            </a:r>
          </a:p>
          <a:p>
            <a:r>
              <a:rPr lang="en-US" dirty="0"/>
              <a:t>Lots of people take their swag home then overprice it on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Some of the </a:t>
            </a:r>
            <a:r>
              <a:rPr lang="en-US" dirty="0" err="1"/>
              <a:t>defcon</a:t>
            </a:r>
            <a:r>
              <a:rPr lang="en-US" dirty="0"/>
              <a:t> swag markups on </a:t>
            </a:r>
            <a:r>
              <a:rPr lang="en-US" dirty="0" err="1"/>
              <a:t>ebay</a:t>
            </a:r>
            <a:r>
              <a:rPr lang="en-US" dirty="0"/>
              <a:t> are incredibly stooped!</a:t>
            </a:r>
          </a:p>
          <a:p>
            <a:r>
              <a:rPr lang="en-US" dirty="0"/>
              <a:t>i.e.</a:t>
            </a:r>
          </a:p>
        </p:txBody>
      </p:sp>
    </p:spTree>
    <p:extLst>
      <p:ext uri="{BB962C8B-B14F-4D97-AF65-F5344CB8AC3E}">
        <p14:creationId xmlns:p14="http://schemas.microsoft.com/office/powerpoint/2010/main" val="282010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C2A2-C30D-479D-B237-679C23F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and the role it played for us.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71E-0AF7-4DBD-B646-456D8D9F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I honed my skills enough before DC25 and at DC25 that I was able to score a Social Engineering Village lanyard without ever stepping foot in the village.</a:t>
            </a:r>
          </a:p>
        </p:txBody>
      </p:sp>
    </p:spTree>
    <p:extLst>
      <p:ext uri="{BB962C8B-B14F-4D97-AF65-F5344CB8AC3E}">
        <p14:creationId xmlns:p14="http://schemas.microsoft.com/office/powerpoint/2010/main" val="67854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4206-EF05-4296-80BD-5AF45FD1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Brandon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4A1F-7A30-4FA5-A8BE-E4915917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Twitter@Kirball904</a:t>
            </a:r>
          </a:p>
          <a:p>
            <a:r>
              <a:rPr lang="en-US" dirty="0"/>
              <a:t>Nerd</a:t>
            </a:r>
          </a:p>
          <a:p>
            <a:r>
              <a:rPr lang="en-US" dirty="0" err="1"/>
              <a:t>Infosec</a:t>
            </a:r>
            <a:r>
              <a:rPr lang="en-US" dirty="0"/>
              <a:t> since age of 15</a:t>
            </a:r>
          </a:p>
          <a:p>
            <a:r>
              <a:rPr lang="en-US" dirty="0"/>
              <a:t>Jack of many trades master of none</a:t>
            </a:r>
          </a:p>
        </p:txBody>
      </p:sp>
    </p:spTree>
    <p:extLst>
      <p:ext uri="{BB962C8B-B14F-4D97-AF65-F5344CB8AC3E}">
        <p14:creationId xmlns:p14="http://schemas.microsoft.com/office/powerpoint/2010/main" val="38631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7180-77D5-4749-A6FC-ABE2578C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6C8F-1DEF-4A28-A273-32AD8AB3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B007-61D9-4BAF-B3C8-5FFAD0A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Badge life means to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F860-D101-4532-9CA2-38EFD389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 niche that we fully embraced at DC25 that consumed every moment we weren’t at parties.</a:t>
            </a:r>
          </a:p>
        </p:txBody>
      </p:sp>
    </p:spTree>
    <p:extLst>
      <p:ext uri="{BB962C8B-B14F-4D97-AF65-F5344CB8AC3E}">
        <p14:creationId xmlns:p14="http://schemas.microsoft.com/office/powerpoint/2010/main" val="85146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badge life means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6EAF-BD2F-4A2F-B20B-48345799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FD54-9939-4F00-B52C-34EF909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alternate or crypto currencies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2D99-C33E-4619-BCB6-89E2606E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Defcoin</a:t>
            </a:r>
            <a:endParaRPr lang="en-US" dirty="0"/>
          </a:p>
          <a:p>
            <a:r>
              <a:rPr lang="en-US" dirty="0"/>
              <a:t>Bitcoin</a:t>
            </a:r>
          </a:p>
          <a:p>
            <a:r>
              <a:rPr lang="en-US" dirty="0" err="1"/>
              <a:t>Litecoin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F04-22FD-4859-B7D7-86569381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“If you spike . . . “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FBF0-F232-4761-97B1-E61BDE4A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you were unaware I single handedly spiked the living $h1t out of the </a:t>
            </a:r>
            <a:r>
              <a:rPr lang="en-US" dirty="0" err="1"/>
              <a:t>defcoin</a:t>
            </a:r>
            <a:r>
              <a:rPr lang="en-US" dirty="0"/>
              <a:t> mining pool so I would have enough coins to do everything I wanted.</a:t>
            </a:r>
          </a:p>
          <a:p>
            <a:r>
              <a:rPr lang="en-US" dirty="0"/>
              <a:t>The results are probably still on reddit.com/r/</a:t>
            </a:r>
            <a:r>
              <a:rPr lang="en-US" dirty="0" err="1"/>
              <a:t>defcoin</a:t>
            </a:r>
            <a:endParaRPr lang="en-US" dirty="0"/>
          </a:p>
          <a:p>
            <a:r>
              <a:rPr lang="en-US" dirty="0"/>
              <a:t>I got a lot of hate messages</a:t>
            </a:r>
          </a:p>
          <a:p>
            <a:r>
              <a:rPr lang="en-US" dirty="0"/>
              <a:t>But I also made epic connections with epic people that got me VIP into anything and anywhere.</a:t>
            </a:r>
          </a:p>
        </p:txBody>
      </p:sp>
    </p:spTree>
    <p:extLst>
      <p:ext uri="{BB962C8B-B14F-4D97-AF65-F5344CB8AC3E}">
        <p14:creationId xmlns:p14="http://schemas.microsoft.com/office/powerpoint/2010/main" val="15422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92C0-BC69-428D-BF36-75185C3E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 </a:t>
            </a:r>
            <a:r>
              <a:rPr lang="en-US" dirty="0" err="1"/>
              <a:t>Coindroids</a:t>
            </a:r>
            <a:r>
              <a:rPr lang="en-US" dirty="0"/>
              <a:t>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05E5-E0EA-49EE-8D9C-5E5CC41A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D90-27FA-47A9-A2AC-5BDAC0F4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barter economy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3DA-F56A-4B07-81EE-5EA20451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trades</a:t>
            </a:r>
          </a:p>
          <a:p>
            <a:r>
              <a:rPr lang="en-US" dirty="0"/>
              <a:t>Buying someone a beer for some sweet swag</a:t>
            </a:r>
          </a:p>
        </p:txBody>
      </p:sp>
    </p:spTree>
    <p:extLst>
      <p:ext uri="{BB962C8B-B14F-4D97-AF65-F5344CB8AC3E}">
        <p14:creationId xmlns:p14="http://schemas.microsoft.com/office/powerpoint/2010/main" val="14230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295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#BadgeLife, alternative currencies, the barter economy, and epic times at Defcon 25!</vt:lpstr>
      <vt:lpstr>About Brandon </vt:lpstr>
      <vt:lpstr>About Remo</vt:lpstr>
      <vt:lpstr>What Badge life means to us</vt:lpstr>
      <vt:lpstr>What badge life means to others</vt:lpstr>
      <vt:lpstr>What are alternate or crypto currencies </vt:lpstr>
      <vt:lpstr>“If you spike . . . “ </vt:lpstr>
      <vt:lpstr>WTF is Coindroids!?</vt:lpstr>
      <vt:lpstr>What is a barter economy </vt:lpstr>
      <vt:lpstr>What is different about DC and bartering. </vt:lpstr>
      <vt:lpstr>Social Engineering and the role it played for us.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#BadgeLife, alternative currencies, the barter economy, and epic times at Defcon!</dc:title>
  <dc:creator>Kirby, Albert B.</dc:creator>
  <cp:lastModifiedBy>Kirby, Albert B.</cp:lastModifiedBy>
  <cp:revision>9</cp:revision>
  <dcterms:created xsi:type="dcterms:W3CDTF">2017-10-11T14:12:13Z</dcterms:created>
  <dcterms:modified xsi:type="dcterms:W3CDTF">2017-10-16T03:04:01Z</dcterms:modified>
</cp:coreProperties>
</file>