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C59B-B295-4413-BBFF-ED91733D1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F67CB-8874-4B2F-9DE5-D7FA2548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FE3F-56DC-4833-A5E0-F909153C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D87A-E299-46A4-810B-396A51D6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B2D0-EF56-4CF3-8934-6E0C5C7E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A8C1-AF00-4626-A25A-9F0F4896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42F4F-CA93-425C-B4BF-0683C049F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1216-C01D-4933-B126-F06D7588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E4BE-154C-451D-BB82-519BC1DC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7709-6C98-492C-973C-73EA2B8D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A2EC8-6115-48D7-A6A4-5B1D42A8B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B06A1-4989-4BB6-86BC-168BD16E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DC57-CFCC-4EE1-8CBC-11827ACC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5EC0-8B27-476A-B34F-9BEDC8B3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8242-2995-4E19-B193-BC0DBC5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3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DABB-AEE2-4871-8552-45C02B47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F2D5-2EFA-4834-8A01-F2B8706B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9C47-13BE-48F7-8D67-5FA5BB93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B1027-5AE8-4CF7-B091-63B1C8E7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138C-86D1-4C2E-8409-5DC50EC4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B914-6183-4F66-AF1E-AFDD5DAB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4D44-6168-4283-B59B-16BA17E9F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1DF7-DE86-494A-A539-2EC955B1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BC3D-F836-4CB8-B956-BCC29F3D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4F3C-E096-45E2-A0F1-2B8F74DF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987B-4F6A-4303-9F56-FC345A9B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FE8C-DE8B-4649-B0FA-0F201963F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64B63-88CE-4CF8-B293-860F02F45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A96C6-77A2-42EE-AC49-AACAB375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FD78A-5BE0-45A1-B30B-64694F16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5FE5E-56C3-43AD-A18C-F0F847AD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1B2D-A7A8-407E-8AD9-5876C0A7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2E574-F878-4993-93FF-F6C4AF22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D1F44-E51D-40D0-8A25-84F815385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A63F9-0AAB-409D-A5EB-D5DCD05E5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8DB1B-AFBA-4766-8F2B-D964A5B17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1B7F-5F8D-42FC-83AF-D18B4626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1B09C-CA3B-4C9C-A6C2-38A26278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4F70D-68D8-4510-A334-F2DE9A6B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2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0610-855E-4848-A867-0173BE54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0ECF-F35A-48AE-92C2-BE4B73FA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10C44-A6C4-4207-9BFE-169F6ADC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5B16F-6FE5-451F-81A9-4915F105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D0297-4219-4923-866F-47F81109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92509-3E33-4FBA-9081-FED93B5F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19CC-4535-41FF-89F2-75324340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3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4A97-3879-4033-BCEB-59504A6F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C158-ED77-42CF-9D68-9D8E139EF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328DD-C228-4E95-8433-948C642B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2BD12-55AA-4820-A153-3263654D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9BEE3-12AE-4C6B-8E87-9454A533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79A6A-B02D-40ED-B0A2-2774B2C9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06D4-250B-431C-B63A-99AA0997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16632-2C7C-442F-849B-BB463ABAA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64D0A-349C-4780-B8C6-BFD007D73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A38EA-0722-48A5-8A82-724B726B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22C92-B6AE-4511-A216-4ADB4ADB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44B3F-2F1F-46D7-ABAA-969156EA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89795-E35C-4531-80BC-334C1DD6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DC8E-F4DA-404C-93EB-BC19D774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B6BA-3A70-448F-B8B7-20F24668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2582-C328-45B2-B939-BA3624F264C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E047-E977-4D5F-B1D4-24F43DB6A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6415-6D04-4160-934C-558C50DEC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C3DC5-A30A-4071-AD35-5CDF1A00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0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4154-0089-4F0C-9828-01AF62893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CryptoAnarchy</a:t>
            </a:r>
            <a:r>
              <a:rPr lang="en-US" dirty="0"/>
              <a:t> as a tool for social change:	</a:t>
            </a:r>
            <a:r>
              <a:rPr lang="en-US" sz="4000" dirty="0"/>
              <a:t>Understanding blockchains through exploitation.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310E8-C515-489F-AB4C-C07594681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5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D131-109B-42D0-915D-4CAE377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take an active role in social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1B64-9633-47A8-976E-6E07464E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2F63-EEA1-415B-B12E-BFED85C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one of those people with a mask?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DC50-CD9E-4649-AE44-037F586F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9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8B8C-A764-48C8-A979-65972D5C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 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9702-2B81-4256-B065-021EEABB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1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5EFB-EF08-484A-AADE-A18ED7F4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8FED-7302-4CA6-B072-0ABF9B752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5C45-477D-4535-B1BB-5BCC7227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they being exploited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411B-3A1C-4C91-BA78-A50CFF03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B6E7-F6A5-426D-BCCD-4269CE4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718CC-1284-4C87-BC97-BE3CAAB0A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7DD9-353C-482B-A3A3-0C4270D9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ED98-4CC3-47AF-80CC-F7B85B7E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voices in my head.</a:t>
            </a:r>
          </a:p>
        </p:txBody>
      </p:sp>
    </p:spTree>
    <p:extLst>
      <p:ext uri="{BB962C8B-B14F-4D97-AF65-F5344CB8AC3E}">
        <p14:creationId xmlns:p14="http://schemas.microsoft.com/office/powerpoint/2010/main" val="73864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8777-771B-4E26-B83A-68644321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2397-B802-47A3-AF2E-C65C0D75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Kirball</a:t>
            </a:r>
            <a:r>
              <a:rPr lang="en-US" dirty="0"/>
              <a:t> - &lt;^&gt; {*;*} &lt;^&gt;</a:t>
            </a:r>
          </a:p>
          <a:p>
            <a:r>
              <a:rPr lang="en-US" dirty="0"/>
              <a:t>@kirball904 - Twitter</a:t>
            </a:r>
          </a:p>
          <a:p>
            <a:r>
              <a:rPr lang="en-US" dirty="0"/>
              <a:t>@</a:t>
            </a:r>
            <a:r>
              <a:rPr lang="en-US" dirty="0" err="1"/>
              <a:t>hackfscj</a:t>
            </a:r>
            <a:r>
              <a:rPr lang="en-US" dirty="0"/>
              <a:t> – (Student Org)</a:t>
            </a:r>
          </a:p>
          <a:p>
            <a:r>
              <a:rPr lang="en-US" dirty="0"/>
              <a:t>HackFSCJ.org	</a:t>
            </a:r>
          </a:p>
          <a:p>
            <a:r>
              <a:rPr lang="en-US" dirty="0" err="1"/>
              <a:t>MobilePenTest.ninja</a:t>
            </a:r>
            <a:r>
              <a:rPr lang="en-US" dirty="0"/>
              <a:t> (blog reconstructing atm)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4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0BAD-CB73-4C16-ADEE-33A2F42B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watching </a:t>
            </a:r>
            <a:r>
              <a:rPr lang="en-US"/>
              <a:t>my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A0D4-6DAD-40B8-9039-6943F77F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0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AF33-F805-4B4F-A1DA-B34CE464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D5BA-8FDC-4106-A0BC-92798B59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Kirball</a:t>
            </a:r>
            <a:r>
              <a:rPr lang="en-US" dirty="0"/>
              <a:t> - &lt;^&gt; {*;*} &lt;^&gt;</a:t>
            </a:r>
          </a:p>
          <a:p>
            <a:r>
              <a:rPr lang="en-US" dirty="0"/>
              <a:t>@kirball904 - Twitter</a:t>
            </a:r>
          </a:p>
          <a:p>
            <a:r>
              <a:rPr lang="en-US" dirty="0"/>
              <a:t>@</a:t>
            </a:r>
            <a:r>
              <a:rPr lang="en-US" dirty="0" err="1"/>
              <a:t>hackfscj</a:t>
            </a:r>
            <a:r>
              <a:rPr lang="en-US" dirty="0"/>
              <a:t> – (Student Org)</a:t>
            </a:r>
          </a:p>
          <a:p>
            <a:r>
              <a:rPr lang="en-US" dirty="0"/>
              <a:t>HackFSCJ.org	</a:t>
            </a:r>
          </a:p>
          <a:p>
            <a:r>
              <a:rPr lang="en-US" dirty="0" err="1"/>
              <a:t>MobilePenTest.ninja</a:t>
            </a:r>
            <a:r>
              <a:rPr lang="en-US" dirty="0"/>
              <a:t> (blog reconstructing atm)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7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117D-46A5-4B09-B267-286A6F75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0CC3-CDBF-4032-9BE5-DC618DC5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a nerd.  I do things when I’m not busy doing other things.</a:t>
            </a:r>
          </a:p>
        </p:txBody>
      </p:sp>
    </p:spTree>
    <p:extLst>
      <p:ext uri="{BB962C8B-B14F-4D97-AF65-F5344CB8AC3E}">
        <p14:creationId xmlns:p14="http://schemas.microsoft.com/office/powerpoint/2010/main" val="234921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8DF4-968E-4DAF-A216-0AEDDE2D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about social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F7C5-A7E1-424A-BB99-4E1DCB6D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Ghandi</a:t>
            </a:r>
            <a:r>
              <a:rPr lang="en-US" dirty="0"/>
              <a:t> – be the change</a:t>
            </a:r>
          </a:p>
          <a:p>
            <a:r>
              <a:rPr lang="en-US" dirty="0"/>
              <a:t>Jefferson – break unjust laws</a:t>
            </a:r>
          </a:p>
        </p:txBody>
      </p:sp>
    </p:spTree>
    <p:extLst>
      <p:ext uri="{BB962C8B-B14F-4D97-AF65-F5344CB8AC3E}">
        <p14:creationId xmlns:p14="http://schemas.microsoft.com/office/powerpoint/2010/main" val="406323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07AB-934F-401E-A641-3E26DE91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 Anarchy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49A5-FB82-4B35-9953-1B798BF0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57B6-0C14-4E61-8F26-451FE78C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 about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346C-83E6-477C-915C-C7FF6531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3667-1425-4FFF-B4EB-7B0F0160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F57A-6A02-4450-B201-0AF7EAC9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7E46-22E9-4165-9B56-3CB20173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why should I care about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4F33-B5E9-47CB-B9EA-DDE427364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6F9A-4A30-4979-A7AD-F3BF8AE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cryptography to better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F6EF-2430-4143-9077-601F5335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169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CryptoAnarchy as a tool for social change: Understanding blockchains through exploitation.</vt:lpstr>
      <vt:lpstr>Where to find me:</vt:lpstr>
      <vt:lpstr>Who am I</vt:lpstr>
      <vt:lpstr>Quotes about social change</vt:lpstr>
      <vt:lpstr>What is Crypto Anarchy</vt:lpstr>
      <vt:lpstr>Why should I care about it</vt:lpstr>
      <vt:lpstr>So what is cryptography</vt:lpstr>
      <vt:lpstr>And why should I care about it</vt:lpstr>
      <vt:lpstr>How can we use cryptography to better society</vt:lpstr>
      <vt:lpstr>Why should I take an active role in social change</vt:lpstr>
      <vt:lpstr>Are you one of those people with a mask?</vt:lpstr>
      <vt:lpstr>What is crypto currency</vt:lpstr>
      <vt:lpstr>What is a blockchain</vt:lpstr>
      <vt:lpstr>How are they being exploited and why</vt:lpstr>
      <vt:lpstr>Any questions?</vt:lpstr>
      <vt:lpstr>References:</vt:lpstr>
      <vt:lpstr>How to find me</vt:lpstr>
      <vt:lpstr>Thanks for watching my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CryptoAnarchy as a tool for social change: Understanding blockchains through exploitation.</dc:title>
  <dc:creator>Brandon Kirby</dc:creator>
  <cp:lastModifiedBy>Brandon Kirby</cp:lastModifiedBy>
  <cp:revision>5</cp:revision>
  <dcterms:created xsi:type="dcterms:W3CDTF">2018-10-21T05:12:18Z</dcterms:created>
  <dcterms:modified xsi:type="dcterms:W3CDTF">2018-11-10T19:39:08Z</dcterms:modified>
</cp:coreProperties>
</file>