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66A1-E243-4C51-A05F-134A73EF8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ACEDD-58BA-41F3-BEBD-6D5AAB430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D5E1B-B982-4C8E-AD1C-1ACAEF8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26F5-47C3-4EC5-8BA9-A81F279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C7BE-3F7D-4F10-8A73-94A6A592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7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136B-344D-4E16-9187-0C01A8F6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0AE00-75F8-4F78-A222-73F96CAC9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2D4E-FC38-4D80-83D4-16DB334D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9DAD-F456-4020-8ED9-5A89A4717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0EB5-F13A-4B53-B017-2CCCD7C8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6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3C921-74BE-4641-8D5F-951592BF1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42E8C-1EFE-4206-8EA6-EBC2E6A44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35077-4A0F-4040-91D1-96633D8E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A518-4C1F-443C-A42A-3A8FB9CB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525E-F662-421B-9FC4-F93B929E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9D05-90A6-4DA1-A864-46FE9A6B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B59D-D98A-4432-8618-B25DBC9C8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B48C-621F-4B40-A40B-33C91F2C8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6DF67-C124-463A-8585-51A0B6E5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61C1F-F6C1-43BE-84ED-9E9BE92E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9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2381-2405-434A-B669-B2C92464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88543-3A01-4372-9971-7C8C459E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45FD-50EF-4A21-AD8E-CC6A9688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DD0D0-FDBE-497B-B0A4-AB25C993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7B50A-CF30-4B85-9739-45138C6E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472B-8D2E-4596-85AD-ED6824DD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156A-AAC4-4E1F-9926-5C0D508D3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D4940-DCD9-4AA7-9E18-8DBDB3CD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B8BEE-66E9-4454-9C62-22EE2DA0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39E6-C588-49A1-960C-5F90B170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1F873-BEF1-4B09-92DB-EF295FC1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69A6-E59B-4267-B8F9-F2601DCF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4FF9F-1E1A-4ED4-8658-F26CFBE3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15541-AED0-4675-B5B4-634BDB2A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916CA-16B5-4818-8EF9-0899E7BFA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B32CE-C392-4081-897C-C67BF7FA5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B31D1-58D7-4D77-A187-EFD4F5AF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EA08C-26BA-481C-9BF1-00FC7DB4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FDD6-B27D-494E-A78F-DC72A4E6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7113-4A52-4DA4-A6A8-93D4C0D2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88B26-9D9C-44B7-A0AA-6FAA051E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3D2E6-A35F-41BE-B5E5-2A9B5A41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34DFF-EB14-452B-AEEC-FB3946B3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7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91470-85FC-4202-809F-CC08F0C1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84502-CED1-4622-9FC1-A194CA39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96013-0ED2-4CB7-B0A1-060FBEE3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4820-AC2A-4AF2-A8A9-FF910EA2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AF14-2B3C-4180-A564-11D4731D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37559-DC12-4B9C-BAF0-71E76AAE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83D06-A6DF-439B-BD67-CB9B8B2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50C81-8E6A-4351-9488-2D520ACB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87CE6-B6F5-46ED-8F02-595E2FD6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1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002B0-1D6F-4154-BDDC-C6C46188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B0C60-DC5C-4A0F-AF47-15EE99B0A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5BB6D-8A1C-45AD-AB3B-7A24D288D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DED66-2938-4C99-9057-AEF340C01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62499-0B8C-411B-B66A-258FB4B2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E862D-60A3-411B-AA45-B6449A73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AB3D0-D1B4-49E4-8FA9-F196C5E2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F1F0-F3B2-4C45-966D-E47D0D3D9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BF6D-69FE-4166-8D80-F983A1ABA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4CFC-2C01-4C1C-933D-1679D400D150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A3D7-E1B0-434E-B4E7-39A60E6EC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D48D-879C-4268-80B8-77F81A3C7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4DE13-E08C-47F4-A337-794A0BF7B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3510-64E2-4E02-8E94-E9C063766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Mobilepentest.ninja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18E44-64ED-435E-B260-3160FC0C4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Mobilepentest.ninja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Mobilepentest.ninja </dc:title>
  <dc:creator>Brandon Kirby</dc:creator>
  <cp:lastModifiedBy>Brandon Kirby</cp:lastModifiedBy>
  <cp:revision>1</cp:revision>
  <dcterms:created xsi:type="dcterms:W3CDTF">2018-10-25T03:08:27Z</dcterms:created>
  <dcterms:modified xsi:type="dcterms:W3CDTF">2018-11-11T16:13:43Z</dcterms:modified>
</cp:coreProperties>
</file>