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77" d="100"/>
          <a:sy n="77" d="100"/>
        </p:scale>
        <p:origin x="-11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635000"/>
            <a:ext cx="2844800" cy="330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5000" y="4064000"/>
            <a:ext cx="7620000" cy="317500"/>
          </a:xfrm>
          <a:prstGeom prst="rect">
            <a:avLst/>
          </a:prstGeom>
        </p:spPr>
        <p:txBody>
          <a:bodyPr/>
          <a:lstStyle/>
          <a:p>
            <a:r>
              <a:rPr lang="en-US" sz="1000">
                <a:latin typeface="Arial"/>
              </a:rPr>
              <a:t> Fig. 1 Crack types: dark cracks on bright background (top), and bright cracks on dark background (bottom). The width of the mouth is 2.86 cm (approximately 1.13 in) on the panel.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4889500"/>
            <a:ext cx="7620000" cy="254000"/>
          </a:xfrm>
          <a:prstGeom prst="rect">
            <a:avLst/>
          </a:prstGeom>
        </p:spPr>
        <p:txBody>
          <a:bodyPr/>
          <a:lstStyle/>
          <a:p>
            <a:r>
              <a:rPr lang="en-US" sz="1000">
                <a:latin typeface="Arial"/>
              </a:rPr>
              <a:t>B.  Cornelis , T.  Ružić , E.  Gezels , A.  Dooms , A.  Pižurica , L.  Platiša , J.  Cornelis , M.  Martens , M.  De Mey...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5000" y="5270500"/>
            <a:ext cx="7620000" cy="254000"/>
          </a:xfrm>
          <a:prstGeom prst="rect">
            <a:avLst/>
          </a:prstGeom>
        </p:spPr>
        <p:txBody>
          <a:bodyPr/>
          <a:lstStyle/>
          <a:p>
            <a:r>
              <a:rPr lang="en-US" sz="1000" b="1" i="0">
                <a:latin typeface="Arial"/>
              </a:rPr>
              <a:t> Crack detection and inpainting for virtual restoration of paintings: The case of the Ghent Altarpiece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000" y="5651500"/>
            <a:ext cx="7620000" cy="254000"/>
          </a:xfrm>
          <a:prstGeom prst="rect">
            <a:avLst/>
          </a:prstGeom>
        </p:spPr>
        <p:txBody>
          <a:bodyPr/>
          <a:lstStyle/>
          <a:p>
            <a:r>
              <a:rPr lang="en-US" sz="1000">
                <a:latin typeface="Arial"/>
              </a:rPr>
              <a:t>Signal Processing, Volume 93, Issue 3, 2013, 605 - 619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5000" y="6032500"/>
            <a:ext cx="7620000" cy="254000"/>
          </a:xfrm>
          <a:prstGeom prst="rect">
            <a:avLst/>
          </a:prstGeom>
        </p:spPr>
        <p:txBody>
          <a:bodyPr/>
          <a:lstStyle/>
          <a:p>
            <a:r>
              <a:rPr lang="en-US" sz="1000">
                <a:latin typeface="Arial"/>
              </a:rPr>
              <a:t>http://dx.doi.org/10.1016/j.sigpro.2012.07.022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679" r="51539" b="51025"/>
          <a:stretch/>
        </p:blipFill>
        <p:spPr>
          <a:xfrm>
            <a:off x="1104900" y="2421924"/>
            <a:ext cx="1329381" cy="140867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1539" t="55581"/>
          <a:stretch/>
        </p:blipFill>
        <p:spPr>
          <a:xfrm>
            <a:off x="6709718" y="4040658"/>
            <a:ext cx="1329381" cy="141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9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MKDramdahl</dc:creator>
  <cp:lastModifiedBy>MKDramdahl</cp:lastModifiedBy>
  <cp:revision>2</cp:revision>
  <dcterms:created xsi:type="dcterms:W3CDTF">2006-08-16T00:00:00Z</dcterms:created>
  <dcterms:modified xsi:type="dcterms:W3CDTF">2014-04-18T03:21:38Z</dcterms:modified>
</cp:coreProperties>
</file>