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34826-B986-0C2A-7B24-03F16D50D0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Puzzle Sense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7A913C-0DB7-6D4E-E852-C5463086CB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Mobile puzzle platformer</a:t>
            </a:r>
          </a:p>
        </p:txBody>
      </p:sp>
    </p:spTree>
    <p:extLst>
      <p:ext uri="{BB962C8B-B14F-4D97-AF65-F5344CB8AC3E}">
        <p14:creationId xmlns:p14="http://schemas.microsoft.com/office/powerpoint/2010/main" val="3763984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B9A54F3-D4AD-A175-721D-27D7CEC3E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Technologieën</a:t>
            </a:r>
          </a:p>
        </p:txBody>
      </p:sp>
      <p:pic>
        <p:nvPicPr>
          <p:cNvPr id="1026" name="Picture 2" descr="Unity Logo png transparent">
            <a:extLst>
              <a:ext uri="{FF2B5EF4-FFF2-40B4-BE49-F238E27FC236}">
                <a16:creationId xmlns:a16="http://schemas.microsoft.com/office/drawing/2014/main" id="{0C467D52-00B2-D1C8-B363-2E9FE23034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3180" y="967429"/>
            <a:ext cx="1511482" cy="1553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irebase Logo png transparent">
            <a:extLst>
              <a:ext uri="{FF2B5EF4-FFF2-40B4-BE49-F238E27FC236}">
                <a16:creationId xmlns:a16="http://schemas.microsoft.com/office/drawing/2014/main" id="{007FA779-BFFE-5D60-2A7E-1FBDA901DC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0747" y="1564367"/>
            <a:ext cx="1234991" cy="169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itHub Icon Logo png transparent">
            <a:extLst>
              <a:ext uri="{FF2B5EF4-FFF2-40B4-BE49-F238E27FC236}">
                <a16:creationId xmlns:a16="http://schemas.microsoft.com/office/drawing/2014/main" id="{95A5948B-865C-24EE-D2C8-F1D60F39DC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8921" y="4241080"/>
            <a:ext cx="1715503" cy="1669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logo">
            <a:extLst>
              <a:ext uri="{FF2B5EF4-FFF2-40B4-BE49-F238E27FC236}">
                <a16:creationId xmlns:a16="http://schemas.microsoft.com/office/drawing/2014/main" id="{B55834E2-52C6-69C8-5175-1B8591BD62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543" y="5910218"/>
            <a:ext cx="39719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3265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8089D-F345-7D16-2B0F-B33DCCD36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Functionaliteit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B4107-0034-4B13-F641-B0BAB301B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Authenticatie</a:t>
            </a:r>
          </a:p>
          <a:p>
            <a:r>
              <a:rPr lang="nl-BE" dirty="0"/>
              <a:t>Leaderboard</a:t>
            </a:r>
          </a:p>
          <a:p>
            <a:r>
              <a:rPr lang="nl-BE" dirty="0"/>
              <a:t>Accellerometer</a:t>
            </a:r>
          </a:p>
          <a:p>
            <a:r>
              <a:rPr lang="nl-BE" dirty="0"/>
              <a:t>Lichtsensor</a:t>
            </a:r>
          </a:p>
          <a:p>
            <a:r>
              <a:rPr lang="nl-BE" dirty="0"/>
              <a:t>Ground truth: local</a:t>
            </a:r>
          </a:p>
        </p:txBody>
      </p:sp>
    </p:spTree>
    <p:extLst>
      <p:ext uri="{BB962C8B-B14F-4D97-AF65-F5344CB8AC3E}">
        <p14:creationId xmlns:p14="http://schemas.microsoft.com/office/powerpoint/2010/main" val="14489662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20</TotalTime>
  <Words>15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Celestial</vt:lpstr>
      <vt:lpstr>Puzzle Sense</vt:lpstr>
      <vt:lpstr>Technologieën</vt:lpstr>
      <vt:lpstr>Functionaliteit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Puzzle Sense</dc:title>
  <dc:creator>Jonathan Vercammen</dc:creator>
  <cp:lastModifiedBy>Jonathan Vercammen</cp:lastModifiedBy>
  <cp:revision>3</cp:revision>
  <dcterms:created xsi:type="dcterms:W3CDTF">2023-01-15T19:53:25Z</dcterms:created>
  <dcterms:modified xsi:type="dcterms:W3CDTF">2023-01-15T22:07:51Z</dcterms:modified>
</cp:coreProperties>
</file>