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300BF-07AD-4C46-8CCD-B4A3D829AE27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4922C-3292-DF42-B923-F6759EEA6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6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37980"/>
            <a:ext cx="10515600" cy="2387600"/>
          </a:xfrm>
        </p:spPr>
        <p:txBody>
          <a:bodyPr anchor="b"/>
          <a:lstStyle>
            <a:lvl1pPr algn="l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317655"/>
            <a:ext cx="10515600" cy="8506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0E0-4E14-A54D-A9D0-638F47410423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40F-4704-4B45-BF41-574D154E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158EDE-40FE-5D41-801D-9CC967F4F080}"/>
              </a:ext>
            </a:extLst>
          </p:cNvPr>
          <p:cNvSpPr/>
          <p:nvPr userDrawn="1"/>
        </p:nvSpPr>
        <p:spPr>
          <a:xfrm>
            <a:off x="838199" y="4225579"/>
            <a:ext cx="10515599" cy="92076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5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74" y="365125"/>
            <a:ext cx="10369826" cy="644967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498426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BEAE-7EF0-4946-9AEC-4EBDD9EECCD6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ja-JP" dirty="0">
                <a:ea typeface="Helvetica Neue" panose="02000503000000020004" pitchFamily="2" charset="0"/>
              </a:rPr>
              <a:t>#</a:t>
            </a:r>
            <a:fld id="{D924640F-4704-4B45-BF41-574D154E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BCFB76-FEA8-5D4A-ACC8-5399ECA8B71F}"/>
              </a:ext>
            </a:extLst>
          </p:cNvPr>
          <p:cNvSpPr/>
          <p:nvPr userDrawn="1"/>
        </p:nvSpPr>
        <p:spPr>
          <a:xfrm>
            <a:off x="838200" y="365126"/>
            <a:ext cx="94364" cy="644967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2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2" y="1709738"/>
            <a:ext cx="1034359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6664-0C1D-D546-9787-54A86013C142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7836DA-A5AB-4341-BC33-6B30718254FD}"/>
              </a:ext>
            </a:extLst>
          </p:cNvPr>
          <p:cNvSpPr/>
          <p:nvPr userDrawn="1"/>
        </p:nvSpPr>
        <p:spPr>
          <a:xfrm>
            <a:off x="838200" y="1709738"/>
            <a:ext cx="86139" cy="285273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81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0925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2004-EA8B-304A-AC09-517C15DC7437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62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17DD-E7A0-1346-9C69-92F92C8BE176}" type="datetime1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40F-4704-4B45-BF41-574D154E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1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Hiragino Sans W6" panose="020B0400000000000000" pitchFamily="34" charset="-128"/>
          <a:ea typeface="Hiragino Sans W6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Wingdings" pitchFamily="2" charset="2"/>
        <a:buChar char="u"/>
        <a:defRPr kumimoji="1" sz="2800" b="1" i="0" kern="1200">
          <a:solidFill>
            <a:schemeClr val="tx1"/>
          </a:solidFill>
          <a:latin typeface="Hiragino Sans W6" panose="020B0400000000000000" pitchFamily="34" charset="-128"/>
          <a:ea typeface="Hiragino Sans W6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itchFamily="2" charset="2"/>
        <a:buChar char="u"/>
        <a:defRPr kumimoji="1" sz="2400" b="1" i="0" kern="1200">
          <a:solidFill>
            <a:schemeClr val="tx1"/>
          </a:solidFill>
          <a:latin typeface="Hiragino Sans W6" panose="020B0400000000000000" pitchFamily="34" charset="-128"/>
          <a:ea typeface="Hiragino Sans W6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itchFamily="2" charset="2"/>
        <a:buChar char="u"/>
        <a:defRPr kumimoji="1" sz="2000" b="1" i="0" kern="1200">
          <a:solidFill>
            <a:schemeClr val="tx1"/>
          </a:solidFill>
          <a:latin typeface="Hiragino Sans W6" panose="020B0400000000000000" pitchFamily="34" charset="-128"/>
          <a:ea typeface="Hiragino Sans W6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itchFamily="2" charset="2"/>
        <a:buChar char="u"/>
        <a:defRPr kumimoji="1" sz="1800" b="1" i="0" kern="1200">
          <a:solidFill>
            <a:schemeClr val="tx1"/>
          </a:solidFill>
          <a:latin typeface="Hiragino Sans W6" panose="020B0400000000000000" pitchFamily="34" charset="-128"/>
          <a:ea typeface="Hiragino Sans W6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itchFamily="2" charset="2"/>
        <a:buChar char="u"/>
        <a:defRPr kumimoji="1" sz="1800" b="1" i="0" kern="1200">
          <a:solidFill>
            <a:schemeClr val="tx1"/>
          </a:solidFill>
          <a:latin typeface="Hiragino Sans W6" panose="020B0400000000000000" pitchFamily="34" charset="-128"/>
          <a:ea typeface="Hiragino Sans W6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E1E75-26A2-5744-A0E3-8F73CC718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Slide Template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F4002C-E924-9549-AA45-E708ECE8E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created by</a:t>
            </a:r>
            <a:r>
              <a:rPr kumimoji="1" lang="ja-JP" altLang="en-US" dirty="0"/>
              <a:t> </a:t>
            </a:r>
            <a:r>
              <a:rPr kumimoji="1" lang="en-US" altLang="ja-JP" dirty="0"/>
              <a:t>@yoidea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40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67BD8-C36E-F04B-8990-BB263CDF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54292-B90A-8D40-A66B-DD564DF8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CCA933-39F5-1045-A063-115AE8A3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>
                <a:ea typeface="Helvetica Neue" panose="02000503000000020004" pitchFamily="2" charset="0"/>
              </a:rPr>
              <a:t>#</a:t>
            </a:r>
            <a:fld id="{D924640F-4704-4B45-BF41-574D154EBC6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DC7AA3AC-6DC4-BA4A-B7F6-9194E5665090}"/>
              </a:ext>
            </a:extLst>
          </p:cNvPr>
          <p:cNvSpPr/>
          <p:nvPr/>
        </p:nvSpPr>
        <p:spPr>
          <a:xfrm>
            <a:off x="838199" y="2231850"/>
            <a:ext cx="3306417" cy="1054773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607D8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endParaRPr kumimoji="1" lang="ja-JP" altLang="en-US" sz="3200" dirty="0">
              <a:solidFill>
                <a:srgbClr val="607D8B"/>
              </a:solidFill>
              <a:latin typeface="Helvetica Neue" panose="02000503000000020004" pitchFamily="2" charset="0"/>
              <a:ea typeface="Hiragino Sans W3" charset="-128"/>
              <a:cs typeface="Helvetica Neue" panose="02000503000000020004" pitchFamily="2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8B0AEE6-C0C0-1349-A996-0285E4E4E2A6}"/>
              </a:ext>
            </a:extLst>
          </p:cNvPr>
          <p:cNvSpPr/>
          <p:nvPr/>
        </p:nvSpPr>
        <p:spPr>
          <a:xfrm>
            <a:off x="4442792" y="2231848"/>
            <a:ext cx="3306417" cy="1054773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607D8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  <a:endParaRPr kumimoji="1" lang="ja-JP" altLang="en-US" sz="3200" dirty="0">
              <a:solidFill>
                <a:srgbClr val="607D8B"/>
              </a:solidFill>
              <a:latin typeface="Helvetica Neue" panose="02000503000000020004" pitchFamily="2" charset="0"/>
              <a:ea typeface="Hiragino Sans W3" charset="-128"/>
              <a:cs typeface="Helvetica Neue" panose="02000503000000020004" pitchFamily="2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869E660-139E-CD41-A2D6-F36CB0F37492}"/>
              </a:ext>
            </a:extLst>
          </p:cNvPr>
          <p:cNvSpPr/>
          <p:nvPr/>
        </p:nvSpPr>
        <p:spPr>
          <a:xfrm>
            <a:off x="8047386" y="2231848"/>
            <a:ext cx="3306417" cy="1054773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rgbClr val="607D8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endParaRPr kumimoji="1" lang="ja-JP" altLang="en-US" sz="3200" dirty="0">
              <a:solidFill>
                <a:srgbClr val="607D8B"/>
              </a:solidFill>
              <a:latin typeface="Helvetica Neue" panose="02000503000000020004" pitchFamily="2" charset="0"/>
              <a:ea typeface="Hiragino Sans W3" charset="-128"/>
              <a:cs typeface="Helvetica Neue" panose="02000503000000020004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3B3580-F56A-C048-B4FB-3186E5D2B65A}"/>
              </a:ext>
            </a:extLst>
          </p:cNvPr>
          <p:cNvSpPr/>
          <p:nvPr/>
        </p:nvSpPr>
        <p:spPr>
          <a:xfrm>
            <a:off x="4926449" y="3801256"/>
            <a:ext cx="2339102" cy="19237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1C5F1E-31B7-F648-A748-1BD01797C1A8}"/>
              </a:ext>
            </a:extLst>
          </p:cNvPr>
          <p:cNvSpPr txBox="1"/>
          <p:nvPr/>
        </p:nvSpPr>
        <p:spPr>
          <a:xfrm>
            <a:off x="4926449" y="3570424"/>
            <a:ext cx="233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すごく面白い話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F27E195-3D5E-E64D-827B-07ABDAC62681}"/>
              </a:ext>
            </a:extLst>
          </p:cNvPr>
          <p:cNvSpPr txBox="1"/>
          <p:nvPr/>
        </p:nvSpPr>
        <p:spPr>
          <a:xfrm>
            <a:off x="838200" y="136327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26A69A"/>
                </a:solidFill>
                <a:latin typeface="Hiragino Sans W6" panose="020B0400000000000000" pitchFamily="34" charset="-128"/>
                <a:ea typeface="Hiragino Sans W6" panose="020B0400000000000000" pitchFamily="34" charset="-128"/>
                <a:cs typeface="Hiragino Sans W3" charset="-128"/>
              </a:rPr>
              <a:t>大変わかりやすい図解</a:t>
            </a:r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B44C3625-9FA0-D948-8974-DCE0D7F58D3C}"/>
              </a:ext>
            </a:extLst>
          </p:cNvPr>
          <p:cNvSpPr/>
          <p:nvPr/>
        </p:nvSpPr>
        <p:spPr>
          <a:xfrm>
            <a:off x="5657675" y="4315892"/>
            <a:ext cx="876650" cy="494346"/>
          </a:xfrm>
          <a:prstGeom prst="downArrow">
            <a:avLst>
              <a:gd name="adj1" fmla="val 50000"/>
              <a:gd name="adj2" fmla="val 56446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981912-7FBD-9C48-A1F4-580B8B2819BB}"/>
              </a:ext>
            </a:extLst>
          </p:cNvPr>
          <p:cNvSpPr/>
          <p:nvPr/>
        </p:nvSpPr>
        <p:spPr>
          <a:xfrm>
            <a:off x="838199" y="5088771"/>
            <a:ext cx="10515601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それっぽい導入</a:t>
            </a:r>
          </a:p>
        </p:txBody>
      </p:sp>
    </p:spTree>
    <p:extLst>
      <p:ext uri="{BB962C8B-B14F-4D97-AF65-F5344CB8AC3E}">
        <p14:creationId xmlns:p14="http://schemas.microsoft.com/office/powerpoint/2010/main" val="18039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910E0-A2AC-B840-B973-BFB40042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大胆な煽り文句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6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67BD8-C36E-F04B-8990-BB263CDF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28944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54292-B90A-8D40-A66B-DD564DF8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3B5B51-BBB0-7348-837C-D9BD569D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まとまった結論</a:t>
            </a:r>
            <a:endParaRPr kumimoji="1" lang="en-US" altLang="ja-JP" dirty="0"/>
          </a:p>
          <a:p>
            <a:r>
              <a:rPr lang="ja-JP" altLang="en-US" dirty="0"/>
              <a:t>説得力のある主張</a:t>
            </a:r>
            <a:endParaRPr lang="en-US" altLang="ja-JP" dirty="0"/>
          </a:p>
          <a:p>
            <a:r>
              <a:rPr kumimoji="1" lang="ja-JP" altLang="en-US" dirty="0"/>
              <a:t>頭良さそうな文句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CCA933-39F5-1045-A063-115AE8A3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>
                <a:ea typeface="Helvetica Neue" panose="02000503000000020004" pitchFamily="2" charset="0"/>
              </a:rPr>
              <a:t>#</a:t>
            </a:r>
            <a:fld id="{D924640F-4704-4B45-BF41-574D154EBC6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2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CCA933-39F5-1045-A063-115AE8A3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>
                <a:ea typeface="Helvetica Neue" panose="02000503000000020004" pitchFamily="2" charset="0"/>
              </a:rPr>
              <a:t>#</a:t>
            </a:r>
            <a:fld id="{D924640F-4704-4B45-BF41-574D154EBC6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E0F478B-A53A-85E8-088E-01988C65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文字</a:t>
            </a:r>
            <a:r>
              <a:rPr lang="en-US" altLang="ja-JP" dirty="0"/>
              <a:t>/</a:t>
            </a:r>
            <a:r>
              <a:rPr lang="ja-JP" altLang="en-US" dirty="0"/>
              <a:t>色スタイル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6F2F91B-61DD-ED48-11A8-DE493EC96BA1}"/>
              </a:ext>
            </a:extLst>
          </p:cNvPr>
          <p:cNvSpPr/>
          <p:nvPr/>
        </p:nvSpPr>
        <p:spPr>
          <a:xfrm>
            <a:off x="1024467" y="1573741"/>
            <a:ext cx="880533" cy="880533"/>
          </a:xfrm>
          <a:prstGeom prst="ellipse">
            <a:avLst/>
          </a:prstGeom>
          <a:solidFill>
            <a:srgbClr val="EDEFF1"/>
          </a:solidFill>
          <a:ln w="38100">
            <a:solidFill>
              <a:srgbClr val="30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303F43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白</a:t>
            </a:r>
            <a:endParaRPr kumimoji="1" lang="ja-JP" altLang="en-US" sz="3600" dirty="0">
              <a:solidFill>
                <a:srgbClr val="303F43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A15BFA6-DEB5-E779-6A04-4309B6136A2D}"/>
              </a:ext>
            </a:extLst>
          </p:cNvPr>
          <p:cNvSpPr/>
          <p:nvPr/>
        </p:nvSpPr>
        <p:spPr>
          <a:xfrm>
            <a:off x="745498" y="2524922"/>
            <a:ext cx="1438469" cy="41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303F43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#EDEFF1</a:t>
            </a:r>
            <a:endParaRPr kumimoji="1" lang="ja-JP" altLang="en-US" dirty="0">
              <a:solidFill>
                <a:srgbClr val="303F43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ACA95C9-0DCF-2DA0-EA21-7C9A8C764B97}"/>
              </a:ext>
            </a:extLst>
          </p:cNvPr>
          <p:cNvSpPr/>
          <p:nvPr/>
        </p:nvSpPr>
        <p:spPr>
          <a:xfrm>
            <a:off x="2613782" y="1573741"/>
            <a:ext cx="880533" cy="880533"/>
          </a:xfrm>
          <a:prstGeom prst="ellipse">
            <a:avLst/>
          </a:prstGeom>
          <a:solidFill>
            <a:srgbClr val="303F43"/>
          </a:solidFill>
          <a:ln w="38100">
            <a:solidFill>
              <a:srgbClr val="30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EDEFF1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黒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416D7F-DCAD-4E48-6221-EE96E3D230E8}"/>
              </a:ext>
            </a:extLst>
          </p:cNvPr>
          <p:cNvSpPr/>
          <p:nvPr/>
        </p:nvSpPr>
        <p:spPr>
          <a:xfrm>
            <a:off x="2334813" y="2524922"/>
            <a:ext cx="1438469" cy="41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303F43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#303F43</a:t>
            </a:r>
            <a:endParaRPr kumimoji="1" lang="ja-JP" altLang="en-US" dirty="0">
              <a:solidFill>
                <a:srgbClr val="303F43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B0FB6FB-E3A6-8846-AC1E-833F175ADF67}"/>
              </a:ext>
            </a:extLst>
          </p:cNvPr>
          <p:cNvSpPr/>
          <p:nvPr/>
        </p:nvSpPr>
        <p:spPr>
          <a:xfrm>
            <a:off x="4203097" y="1573741"/>
            <a:ext cx="880533" cy="880533"/>
          </a:xfrm>
          <a:prstGeom prst="ellipse">
            <a:avLst/>
          </a:prstGeom>
          <a:solidFill>
            <a:srgbClr val="26A79A"/>
          </a:solidFill>
          <a:ln w="38100">
            <a:solidFill>
              <a:srgbClr val="26A7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EDEFF1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緑</a:t>
            </a:r>
            <a:endParaRPr kumimoji="1" lang="ja-JP" altLang="en-US" sz="3600" dirty="0">
              <a:solidFill>
                <a:srgbClr val="EDEFF1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12C16D0-0FC7-9A57-50D5-AA436BAF8FA9}"/>
              </a:ext>
            </a:extLst>
          </p:cNvPr>
          <p:cNvSpPr/>
          <p:nvPr/>
        </p:nvSpPr>
        <p:spPr>
          <a:xfrm>
            <a:off x="3924128" y="2524922"/>
            <a:ext cx="1438469" cy="41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26A79A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#26A79A</a:t>
            </a:r>
            <a:endParaRPr kumimoji="1" lang="ja-JP" altLang="en-US" dirty="0">
              <a:solidFill>
                <a:srgbClr val="26A79A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876E856-EEE7-31F7-B6A5-BF6EA9F0A81A}"/>
              </a:ext>
            </a:extLst>
          </p:cNvPr>
          <p:cNvSpPr/>
          <p:nvPr/>
        </p:nvSpPr>
        <p:spPr>
          <a:xfrm>
            <a:off x="5792412" y="1573741"/>
            <a:ext cx="880533" cy="880533"/>
          </a:xfrm>
          <a:prstGeom prst="ellipse">
            <a:avLst/>
          </a:prstGeom>
          <a:solidFill>
            <a:srgbClr val="EC4079"/>
          </a:solidFill>
          <a:ln w="38100">
            <a:solidFill>
              <a:srgbClr val="EC40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EDEFF1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DFAC1F1-603E-EB2F-3581-3DAF51F40D1D}"/>
              </a:ext>
            </a:extLst>
          </p:cNvPr>
          <p:cNvSpPr/>
          <p:nvPr/>
        </p:nvSpPr>
        <p:spPr>
          <a:xfrm>
            <a:off x="5513443" y="2524922"/>
            <a:ext cx="1438469" cy="41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EC4079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#EC4079</a:t>
            </a:r>
            <a:endParaRPr kumimoji="1" lang="ja-JP" altLang="en-US" dirty="0">
              <a:solidFill>
                <a:srgbClr val="EC4079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BEFF0B0-9EBA-15C1-6268-07AB0B35B30B}"/>
              </a:ext>
            </a:extLst>
          </p:cNvPr>
          <p:cNvSpPr/>
          <p:nvPr/>
        </p:nvSpPr>
        <p:spPr>
          <a:xfrm>
            <a:off x="7381727" y="1573741"/>
            <a:ext cx="880533" cy="880533"/>
          </a:xfrm>
          <a:prstGeom prst="ellipse">
            <a:avLst/>
          </a:prstGeom>
          <a:solidFill>
            <a:srgbClr val="3F51B5"/>
          </a:solidFill>
          <a:ln w="38100">
            <a:solidFill>
              <a:srgbClr val="3F51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EDEFF1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青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6F25397-0CBE-71E3-F825-B9F9AC3C8130}"/>
              </a:ext>
            </a:extLst>
          </p:cNvPr>
          <p:cNvSpPr/>
          <p:nvPr/>
        </p:nvSpPr>
        <p:spPr>
          <a:xfrm>
            <a:off x="7102758" y="2524922"/>
            <a:ext cx="1438469" cy="41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3F51B5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#EC4079</a:t>
            </a:r>
            <a:endParaRPr kumimoji="1" lang="ja-JP" altLang="en-US" dirty="0">
              <a:solidFill>
                <a:srgbClr val="3F51B5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B38B043-95CA-9654-05AC-FFCF28A3B9F5}"/>
              </a:ext>
            </a:extLst>
          </p:cNvPr>
          <p:cNvSpPr/>
          <p:nvPr/>
        </p:nvSpPr>
        <p:spPr>
          <a:xfrm>
            <a:off x="8976654" y="1573741"/>
            <a:ext cx="880533" cy="880533"/>
          </a:xfrm>
          <a:prstGeom prst="ellipse">
            <a:avLst/>
          </a:prstGeom>
          <a:solidFill>
            <a:srgbClr val="FFCA29"/>
          </a:solidFill>
          <a:ln w="38100">
            <a:solidFill>
              <a:srgbClr val="FFCA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EDEFF1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黄</a:t>
            </a:r>
            <a:endParaRPr kumimoji="1" lang="ja-JP" altLang="en-US" sz="3600" dirty="0">
              <a:solidFill>
                <a:srgbClr val="EDEFF1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58008B-E504-0D02-9DBB-90AB17B1BE4D}"/>
              </a:ext>
            </a:extLst>
          </p:cNvPr>
          <p:cNvSpPr/>
          <p:nvPr/>
        </p:nvSpPr>
        <p:spPr>
          <a:xfrm>
            <a:off x="8697685" y="2524922"/>
            <a:ext cx="1438469" cy="415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CA29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#FFCA29</a:t>
            </a:r>
            <a:endParaRPr kumimoji="1" lang="ja-JP" altLang="en-US" dirty="0">
              <a:solidFill>
                <a:srgbClr val="FFCA29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401E8BD-E669-798F-78DC-C7B9E6E84A43}"/>
              </a:ext>
            </a:extLst>
          </p:cNvPr>
          <p:cNvSpPr/>
          <p:nvPr/>
        </p:nvSpPr>
        <p:spPr>
          <a:xfrm>
            <a:off x="838200" y="3096959"/>
            <a:ext cx="7602637" cy="9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rgbClr val="303F43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ヒラギノ角ゴシック </a:t>
            </a:r>
            <a:r>
              <a:rPr kumimoji="1" lang="en-US" altLang="ja-JP" sz="4800" dirty="0">
                <a:solidFill>
                  <a:srgbClr val="303F43"/>
                </a:solidFill>
                <a:latin typeface="ヒラギノ角ゴシック W6" panose="020B0600000000000000" pitchFamily="34" charset="-128"/>
                <a:ea typeface="ヒラギノ角ゴシック W6" panose="020B0600000000000000" pitchFamily="34" charset="-128"/>
              </a:rPr>
              <a:t>W6</a:t>
            </a:r>
            <a:endParaRPr kumimoji="1" lang="ja-JP" altLang="en-US" sz="4800" dirty="0">
              <a:solidFill>
                <a:srgbClr val="303F43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25A4035-27EE-9658-23D8-2F2822AE320D}"/>
              </a:ext>
            </a:extLst>
          </p:cNvPr>
          <p:cNvSpPr/>
          <p:nvPr/>
        </p:nvSpPr>
        <p:spPr>
          <a:xfrm>
            <a:off x="838200" y="3953925"/>
            <a:ext cx="7602637" cy="9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rgbClr val="303F43"/>
                </a:solidFill>
                <a:latin typeface="ヒラギノ角ゴシック W8" panose="020B0800000000000000" pitchFamily="34" charset="-128"/>
                <a:ea typeface="ヒラギノ角ゴシック W8" panose="020B0800000000000000" pitchFamily="34" charset="-128"/>
              </a:rPr>
              <a:t>ヒラギノ角ゴシック </a:t>
            </a:r>
            <a:r>
              <a:rPr kumimoji="1" lang="en-US" altLang="ja-JP" sz="4800" dirty="0">
                <a:solidFill>
                  <a:srgbClr val="303F43"/>
                </a:solidFill>
                <a:latin typeface="ヒラギノ角ゴシック W8" panose="020B0800000000000000" pitchFamily="34" charset="-128"/>
                <a:ea typeface="ヒラギノ角ゴシック W8" panose="020B0800000000000000" pitchFamily="34" charset="-128"/>
              </a:rPr>
              <a:t>W8</a:t>
            </a:r>
            <a:endParaRPr kumimoji="1" lang="ja-JP" altLang="en-US" sz="4800" dirty="0">
              <a:solidFill>
                <a:srgbClr val="303F43"/>
              </a:solidFill>
              <a:latin typeface="ヒラギノ角ゴシック W8" panose="020B0800000000000000" pitchFamily="34" charset="-128"/>
              <a:ea typeface="ヒラギノ角ゴシック W8" panose="020B0800000000000000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ABC333-E4CE-18A4-4DE0-F2949AA9F243}"/>
              </a:ext>
            </a:extLst>
          </p:cNvPr>
          <p:cNvSpPr/>
          <p:nvPr/>
        </p:nvSpPr>
        <p:spPr>
          <a:xfrm>
            <a:off x="838199" y="4819122"/>
            <a:ext cx="7602637" cy="9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dirty="0">
              <a:solidFill>
                <a:srgbClr val="303F43"/>
              </a:solidFill>
              <a:latin typeface="ヒラギノ角ゴシック W6" panose="020B0600000000000000" pitchFamily="34" charset="-128"/>
              <a:ea typeface="ヒラギノ角ゴシック W6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83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aterial">
      <a:dk1>
        <a:srgbClr val="607D8B"/>
      </a:dk1>
      <a:lt1>
        <a:srgbClr val="ECEFF1"/>
      </a:lt1>
      <a:dk2>
        <a:srgbClr val="26A69A"/>
      </a:dk2>
      <a:lt2>
        <a:srgbClr val="ECEFF1"/>
      </a:lt2>
      <a:accent1>
        <a:srgbClr val="EC4079"/>
      </a:accent1>
      <a:accent2>
        <a:srgbClr val="FFCA28"/>
      </a:accent2>
      <a:accent3>
        <a:srgbClr val="26A69A"/>
      </a:accent3>
      <a:accent4>
        <a:srgbClr val="28B6F6"/>
      </a:accent4>
      <a:accent5>
        <a:srgbClr val="3F51B5"/>
      </a:accent5>
      <a:accent6>
        <a:srgbClr val="AB47BC"/>
      </a:accent6>
      <a:hlink>
        <a:srgbClr val="3F51B5"/>
      </a:hlink>
      <a:folHlink>
        <a:srgbClr val="AB47BC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</TotalTime>
  <Words>73</Words>
  <Application>Microsoft Office PowerPoint</Application>
  <PresentationFormat>ワイド画面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Helvetica Neue</vt:lpstr>
      <vt:lpstr>Hiragino Sans W3</vt:lpstr>
      <vt:lpstr>Hiragino Sans W6</vt:lpstr>
      <vt:lpstr>ヒラギノ角ゴシック W6</vt:lpstr>
      <vt:lpstr>ヒラギノ角ゴシック W8</vt:lpstr>
      <vt:lpstr>游ゴシック</vt:lpstr>
      <vt:lpstr>Arial</vt:lpstr>
      <vt:lpstr>Calibri</vt:lpstr>
      <vt:lpstr>Wingdings</vt:lpstr>
      <vt:lpstr>Office テーマ</vt:lpstr>
      <vt:lpstr>Slide Template</vt:lpstr>
      <vt:lpstr>はじめに</vt:lpstr>
      <vt:lpstr>はじめに</vt:lpstr>
      <vt:lpstr>大胆な煽り文句</vt:lpstr>
      <vt:lpstr>まとめ</vt:lpstr>
      <vt:lpstr>まとめ</vt:lpstr>
      <vt:lpstr>文字/色スタイル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slide-template</dc:title>
  <dc:subject/>
  <dc:creator>yoidea</dc:creator>
  <cp:keywords/>
  <dc:description/>
  <cp:lastModifiedBy>？ か～びぃ</cp:lastModifiedBy>
  <cp:revision>23</cp:revision>
  <dcterms:created xsi:type="dcterms:W3CDTF">2019-05-26T08:36:11Z</dcterms:created>
  <dcterms:modified xsi:type="dcterms:W3CDTF">2023-10-05T14:29:25Z</dcterms:modified>
  <cp:category/>
</cp:coreProperties>
</file>