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March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March 6,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March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BAA-1E44-F3C8-AB40-394D8B084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941" y="2084169"/>
            <a:ext cx="9848197" cy="29546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RETAIL ANALYSIS USING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0499-DFBF-B9D6-F02B-73C7C8C3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4456119"/>
            <a:ext cx="8281989" cy="2229037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Nathan Little</a:t>
            </a:r>
          </a:p>
          <a:p>
            <a:pPr algn="r"/>
            <a:r>
              <a:rPr lang="en-US" sz="3600" dirty="0"/>
              <a:t>Colin Kirby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4D36E8-ADCE-7662-AE52-55E5C1B9B8AA}"/>
              </a:ext>
            </a:extLst>
          </p:cNvPr>
          <p:cNvSpPr txBox="1"/>
          <p:nvPr/>
        </p:nvSpPr>
        <p:spPr>
          <a:xfrm>
            <a:off x="5477904" y="559860"/>
            <a:ext cx="616323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b="1" i="1" dirty="0">
                <a:latin typeface="+mj-lt"/>
                <a:ea typeface="+mj-ea"/>
                <a:cs typeface="+mj-cs"/>
              </a:rPr>
              <a:t>EVAL#1</a:t>
            </a:r>
            <a:br>
              <a:rPr lang="en-US" b="1" i="1" dirty="0"/>
            </a:b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490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0A0A-8EE2-7EA8-D464-E773EF2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471581"/>
            <a:ext cx="11091600" cy="13320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2417E-2A6B-4D9E-6E35-2584004D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1303720"/>
            <a:ext cx="11090274" cy="397962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Our Goal : 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Develop a deep learning-based object detection system for retail shelf images.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Detect &amp; localize products in densely packed scenes using the SKU-110K dataset.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Overcome challenges like overlapping items &amp; varying scales.</a:t>
            </a:r>
          </a:p>
          <a:p>
            <a:pPr marL="0" indent="0">
              <a:buNone/>
            </a:pPr>
            <a:r>
              <a:rPr lang="en-US" b="1" dirty="0"/>
              <a:t>Key Technologies:</a:t>
            </a:r>
            <a:endParaRPr lang="en-US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PyTorch</a:t>
            </a:r>
            <a:r>
              <a:rPr lang="en-US" dirty="0"/>
              <a:t> for deep learning (</a:t>
            </a:r>
            <a:r>
              <a:rPr lang="en-US" dirty="0" err="1"/>
              <a:t>ResNet</a:t>
            </a:r>
            <a:r>
              <a:rPr lang="en-US" dirty="0"/>
              <a:t> + Feature Pyramid Network).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 err="1"/>
              <a:t>Albumentations</a:t>
            </a:r>
            <a:r>
              <a:rPr lang="en-US" dirty="0"/>
              <a:t> for augmentation, OpenCV for image processing.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NumPy, Pandas for data handling, Matplotlib for visualization.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47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30</TotalTime>
  <Words>86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Walbaum Display</vt:lpstr>
      <vt:lpstr>3DFloatVTI</vt:lpstr>
      <vt:lpstr>RETAIL ANALYSIS USING NEURAL NETWORKS</vt:lpstr>
      <vt:lpstr>Project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Colin Kirby</dc:creator>
  <cp:lastModifiedBy>Colin Kirby</cp:lastModifiedBy>
  <cp:revision>6</cp:revision>
  <dcterms:created xsi:type="dcterms:W3CDTF">2025-03-06T19:49:01Z</dcterms:created>
  <dcterms:modified xsi:type="dcterms:W3CDTF">2025-03-06T20:19:23Z</dcterms:modified>
</cp:coreProperties>
</file>