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4" r:id="rId4"/>
  </p:sldMasterIdLst>
  <p:notesMasterIdLst>
    <p:notesMasterId r:id="rId23"/>
  </p:notesMasterIdLst>
  <p:handoutMasterIdLst>
    <p:handoutMasterId r:id="rId24"/>
  </p:handoutMasterIdLst>
  <p:sldIdLst>
    <p:sldId id="295" r:id="rId5"/>
    <p:sldId id="296" r:id="rId6"/>
    <p:sldId id="285" r:id="rId7"/>
    <p:sldId id="297" r:id="rId8"/>
    <p:sldId id="304" r:id="rId9"/>
    <p:sldId id="305" r:id="rId10"/>
    <p:sldId id="307" r:id="rId11"/>
    <p:sldId id="319" r:id="rId12"/>
    <p:sldId id="286" r:id="rId13"/>
    <p:sldId id="309" r:id="rId14"/>
    <p:sldId id="310" r:id="rId15"/>
    <p:sldId id="311" r:id="rId16"/>
    <p:sldId id="312" r:id="rId17"/>
    <p:sldId id="314" r:id="rId18"/>
    <p:sldId id="316" r:id="rId19"/>
    <p:sldId id="317" r:id="rId20"/>
    <p:sldId id="318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1293" autoAdjust="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outlineViewPr>
    <p:cViewPr>
      <p:scale>
        <a:sx n="33" d="100"/>
        <a:sy n="33" d="100"/>
      </p:scale>
      <p:origin x="0" y="-48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81869F-F6FC-6A0D-CE07-6B540E550E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6B6C1-6185-79F5-23C8-927538634E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1E86C-C6B4-424D-8295-67D3386172F0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5153B-EAEA-CF1E-30D7-16C2E64586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2AFB7-47EE-893B-5887-BDC37DCA5F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94707-CAF6-40B0-A7EA-C5F3C63CBD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11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88D07-B188-44E4-ABBB-6994C1A52936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2455A-0D23-4EAB-9AF9-2CC2B3066B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68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7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61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695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6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66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26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51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1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54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77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19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75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07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19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21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367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989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591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E0AB24-7427-4E0C-9E7C-B642B3170A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30A2A8-DADD-44CC-B8A3-9BFFD5E76B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705101"/>
            <a:ext cx="7537703" cy="2926080"/>
          </a:xfrm>
          <a:solidFill>
            <a:schemeClr val="bg1">
              <a:alpha val="93000"/>
            </a:schemeClr>
          </a:solidFill>
        </p:spPr>
        <p:txBody>
          <a:bodyPr lIns="822960" tIns="91440" bIns="548640" anchor="b" anchorCtr="0">
            <a:noAutofit/>
          </a:bodyPr>
          <a:lstStyle>
            <a:lvl1pPr>
              <a:defRPr/>
            </a:lvl1pPr>
          </a:lstStyle>
          <a:p>
            <a:r>
              <a:rPr lang="en-US" sz="5400" dirty="0">
                <a:solidFill>
                  <a:schemeClr val="tx1"/>
                </a:solidFill>
              </a:rPr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8344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9">
            <a:extLst>
              <a:ext uri="{FF2B5EF4-FFF2-40B4-BE49-F238E27FC236}">
                <a16:creationId xmlns:a16="http://schemas.microsoft.com/office/drawing/2014/main" id="{8832B6D9-0469-48A5-A85E-8C5D8EF86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4800" dirty="0">
                <a:solidFill>
                  <a:schemeClr val="tx1"/>
                </a:solidFill>
              </a:rPr>
              <a:t>Click to add title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A8F00A-3EB2-4D4D-B4A7-990BB91D7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4142A7E4-A56F-4FC2-A81D-36A83134A21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7280" y="2108201"/>
            <a:ext cx="10058399" cy="3760891"/>
          </a:xfrm>
        </p:spPr>
        <p:txBody>
          <a:bodyPr lIns="91440">
            <a:normAutofit/>
          </a:bodyPr>
          <a:lstStyle>
            <a:lvl1pPr marL="347472" indent="-347472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3000"/>
            </a:lvl1pPr>
            <a:lvl2pPr>
              <a:spcBef>
                <a:spcPts val="1200"/>
              </a:spcBef>
              <a:spcAft>
                <a:spcPts val="200"/>
              </a:spcAft>
              <a:defRPr sz="3000"/>
            </a:lvl2pPr>
            <a:lvl3pPr>
              <a:spcBef>
                <a:spcPts val="1200"/>
              </a:spcBef>
              <a:spcAft>
                <a:spcPts val="200"/>
              </a:spcAft>
              <a:defRPr sz="3000"/>
            </a:lvl3pPr>
            <a:lvl4pPr>
              <a:spcBef>
                <a:spcPts val="1200"/>
              </a:spcBef>
              <a:spcAft>
                <a:spcPts val="200"/>
              </a:spcAft>
              <a:defRPr sz="3000"/>
            </a:lvl4pPr>
            <a:lvl5pPr>
              <a:spcBef>
                <a:spcPts val="1200"/>
              </a:spcBef>
              <a:spcAft>
                <a:spcPts val="200"/>
              </a:spcAft>
              <a:defRPr sz="3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81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DBCCDB-B58C-45B3-9E63-49F7B0819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white">
          <a:xfrm>
            <a:off x="0" y="4334005"/>
            <a:ext cx="12192000" cy="2523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4128-E256-C1DC-AC6D-2BF10AC41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5212" y="4609578"/>
            <a:ext cx="10058400" cy="1295922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72A6B42-C371-4562-8E40-9EE1906C85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5212" y="5943600"/>
            <a:ext cx="10058400" cy="914400"/>
          </a:xfrm>
        </p:spPr>
        <p:txBody>
          <a:bodyPr lIns="9144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z="1500" dirty="0">
                <a:solidFill>
                  <a:schemeClr val="bg1"/>
                </a:solidFill>
              </a:rPr>
              <a:t>Click to add subtitle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8504FFB-1664-4F66-BC31-100C8DD983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5000" y="640080"/>
            <a:ext cx="3544888" cy="3355723"/>
          </a:xfrm>
          <a:solidFill>
            <a:schemeClr val="accent6"/>
          </a:solidFill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1B45578D-1855-4EC0-9E45-E1630D11AC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43400" y="640080"/>
            <a:ext cx="3544888" cy="3355723"/>
          </a:xfrm>
          <a:solidFill>
            <a:schemeClr val="accent6"/>
          </a:solidFill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C93482C2-6151-4050-9F16-9952B0A017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28432" y="640080"/>
            <a:ext cx="3544888" cy="3355723"/>
          </a:xfrm>
          <a:solidFill>
            <a:schemeClr val="accent6"/>
          </a:solidFill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8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9">
            <a:extLst>
              <a:ext uri="{FF2B5EF4-FFF2-40B4-BE49-F238E27FC236}">
                <a16:creationId xmlns:a16="http://schemas.microsoft.com/office/drawing/2014/main" id="{8832B6D9-0469-48A5-A85E-8C5D8EF86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4800" dirty="0">
                <a:solidFill>
                  <a:schemeClr val="tx1"/>
                </a:solidFill>
              </a:rPr>
              <a:t>Click to add title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A8F00A-3EB2-4D4D-B4A7-990BB91D7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4142A7E4-A56F-4FC2-A81D-36A83134A21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7280" y="2182849"/>
            <a:ext cx="10058399" cy="3956692"/>
          </a:xfrm>
        </p:spPr>
        <p:txBody>
          <a:bodyPr lIns="91440">
            <a:normAutofit/>
          </a:bodyPr>
          <a:lstStyle>
            <a:lvl1pPr marL="0" indent="0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None/>
              <a:defRPr sz="2400"/>
            </a:lvl1pPr>
            <a:lvl2pPr marL="384048" indent="-182880"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>
              <a:spcBef>
                <a:spcPts val="1200"/>
              </a:spcBef>
              <a:spcAft>
                <a:spcPts val="200"/>
              </a:spcAft>
              <a:defRPr sz="2400"/>
            </a:lvl3pPr>
            <a:lvl4pPr>
              <a:spcBef>
                <a:spcPts val="1200"/>
              </a:spcBef>
              <a:spcAft>
                <a:spcPts val="200"/>
              </a:spcAft>
              <a:defRPr sz="2400"/>
            </a:lvl4pPr>
            <a:lvl5pPr>
              <a:spcBef>
                <a:spcPts val="1200"/>
              </a:spcBef>
              <a:spcAft>
                <a:spcPts val="200"/>
              </a:spcAft>
              <a:defRPr sz="2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5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E0AB24-7427-4E0C-9E7C-B642B3170A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30A2A8-DADD-44CC-B8A3-9BFFD5E76B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705101"/>
            <a:ext cx="7537703" cy="2926080"/>
          </a:xfrm>
          <a:solidFill>
            <a:schemeClr val="bg1">
              <a:alpha val="93000"/>
            </a:schemeClr>
          </a:solidFill>
        </p:spPr>
        <p:txBody>
          <a:bodyPr lIns="822960" tIns="91440" bIns="822960" anchor="b" anchorCtr="0">
            <a:noAutofit/>
          </a:bodyPr>
          <a:lstStyle>
            <a:lvl1pPr>
              <a:defRPr sz="4800"/>
            </a:lvl1pPr>
          </a:lstStyle>
          <a:p>
            <a:r>
              <a:rPr lang="en-US" sz="5400" dirty="0">
                <a:solidFill>
                  <a:schemeClr val="tx1"/>
                </a:solidFill>
              </a:rPr>
              <a:t>Click to add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9DF17D8-A326-44D6-A77D-42DA99E927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5389" y="4735798"/>
            <a:ext cx="6692313" cy="845849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>
                <a:solidFill>
                  <a:schemeClr val="tx1"/>
                </a:solidFill>
              </a:rPr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476752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9">
            <a:extLst>
              <a:ext uri="{FF2B5EF4-FFF2-40B4-BE49-F238E27FC236}">
                <a16:creationId xmlns:a16="http://schemas.microsoft.com/office/drawing/2014/main" id="{8832B6D9-0469-48A5-A85E-8C5D8EF86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4800" dirty="0">
                <a:solidFill>
                  <a:schemeClr val="tx1"/>
                </a:solidFill>
              </a:rPr>
              <a:t>Click to add title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A8F00A-3EB2-4D4D-B4A7-990BB91D7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4142A7E4-A56F-4FC2-A81D-36A83134A21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7281" y="2183367"/>
            <a:ext cx="4998720" cy="3914850"/>
          </a:xfrm>
        </p:spPr>
        <p:txBody>
          <a:bodyPr lIns="91440">
            <a:normAutofit/>
          </a:bodyPr>
          <a:lstStyle>
            <a:lvl1pPr marL="0" indent="0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None/>
              <a:defRPr sz="2400"/>
            </a:lvl1pPr>
            <a:lvl2pPr marL="347472" indent="-182880"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566928" indent="-182880"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3pPr>
            <a:lvl4pPr marL="749808" indent="-182880"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4pPr>
            <a:lvl5pPr marL="932688" indent="-182880"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BEAF6B01-7E55-3A14-DE85-588680B0910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03438" y="2183367"/>
            <a:ext cx="4672294" cy="3914850"/>
          </a:xfrm>
        </p:spPr>
        <p:txBody>
          <a:bodyPr lIns="91440">
            <a:normAutofit/>
          </a:bodyPr>
          <a:lstStyle>
            <a:lvl1pPr marL="0" indent="0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None/>
              <a:defRPr sz="2400"/>
            </a:lvl1pPr>
            <a:lvl2pPr marL="347472" indent="-182880"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566928" indent="-182880"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3pPr>
            <a:lvl4pPr marL="749808" indent="-182880"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4pPr>
            <a:lvl5pPr marL="932688" indent="-182880"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1363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E322D5-1CC3-400A-A187-55543F0E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EAD2187F-4097-47C0-8330-56262D32831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9485" y="640080"/>
            <a:ext cx="3690257" cy="2450676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523EF1-B104-45FE-925A-5C7906FA1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942633" y="3255512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A958037-C140-4697-8EAF-21C950A0EC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0936" y="640080"/>
            <a:ext cx="6912864" cy="5312664"/>
          </a:xfrm>
          <a:solidFill>
            <a:schemeClr val="accent6"/>
          </a:solidFill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4">
            <a:extLst>
              <a:ext uri="{FF2B5EF4-FFF2-40B4-BE49-F238E27FC236}">
                <a16:creationId xmlns:a16="http://schemas.microsoft.com/office/drawing/2014/main" id="{44613BB0-E0E0-4B1C-9926-EBE53B5420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59485" y="3429000"/>
            <a:ext cx="3690257" cy="2440094"/>
          </a:xfrm>
        </p:spPr>
        <p:txBody>
          <a:bodyPr lIns="9144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878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2361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848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516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464DCA-A9BF-A892-3059-84E13570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70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630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775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56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9" r:id="rId14"/>
    <p:sldLayoutId id="2147483780" r:id="rId15"/>
    <p:sldLayoutId id="2147483781" r:id="rId16"/>
    <p:sldLayoutId id="2147483782" r:id="rId17"/>
    <p:sldLayoutId id="2147483788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 group of people sitting at a table">
            <a:extLst>
              <a:ext uri="{FF2B5EF4-FFF2-40B4-BE49-F238E27FC236}">
                <a16:creationId xmlns:a16="http://schemas.microsoft.com/office/drawing/2014/main" id="{6BEAD192-141F-FDDE-021B-8674B81EEC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-53000" contras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/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37D133-FCB8-EAC1-CD82-B93E88FE47D0}"/>
              </a:ext>
            </a:extLst>
          </p:cNvPr>
          <p:cNvSpPr txBox="1"/>
          <p:nvPr/>
        </p:nvSpPr>
        <p:spPr>
          <a:xfrm>
            <a:off x="1433878" y="2767280"/>
            <a:ext cx="7872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Company Guideline on Business Meetings</a:t>
            </a:r>
          </a:p>
        </p:txBody>
      </p:sp>
    </p:spTree>
    <p:extLst>
      <p:ext uri="{BB962C8B-B14F-4D97-AF65-F5344CB8AC3E}">
        <p14:creationId xmlns:p14="http://schemas.microsoft.com/office/powerpoint/2010/main" val="2076879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6819-AA5B-295D-8572-4858952D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Preparation</a:t>
            </a:r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for Business Meetings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3709-886B-3B06-E9F0-11D361B5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Identify the cause of a meeting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 appropriate time and date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Detail meeting agenda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Notify participants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Prepare materials</a:t>
            </a:r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50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6819-AA5B-295D-8572-4858952D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Conduct of Business Meetings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3709-886B-3B06-E9F0-11D361B5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Greetings and introductions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Review of agenda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 necessary presentations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Field participant questions and answers</a:t>
            </a:r>
          </a:p>
          <a:p>
            <a:pPr lvl="1" indent="0">
              <a:buClr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5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6819-AA5B-295D-8572-4858952D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Aftermath of Business Meetings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3709-886B-3B06-E9F0-11D361B5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participants for coming and engaging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 with a call to action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Follow up</a:t>
            </a:r>
          </a:p>
          <a:p>
            <a:pPr>
              <a:buClrTx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4001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8E2DD-03AB-911C-A221-985A71C7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Minutes of the Meeting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4357A-5856-CC5C-54AF-49B91D454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minutes of a meeting? | Parts of a minutes of a meeting | Tips in creating the minutes of the meeting</a:t>
            </a:r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13897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6819-AA5B-295D-8572-4858952D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a Minutes of a Meeting?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3709-886B-3B06-E9F0-11D361B5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Includes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726948" lvl="1" indent="-342900">
              <a:buClrTx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Key issues that are discussed</a:t>
            </a:r>
          </a:p>
          <a:p>
            <a:pPr marL="726948" lvl="1" indent="-342900">
              <a:buClrTx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Motions proposed and/or voted on</a:t>
            </a:r>
          </a:p>
          <a:p>
            <a:pPr marL="726948" lvl="1" indent="-342900">
              <a:buClrTx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Activities that need to be undertaken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Taken by a designated member of the group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Used to document actions that has transpired in the meeting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01168" lvl="1" indent="0">
              <a:buNone/>
            </a:pPr>
            <a:endParaRPr lang="en-US" dirty="0"/>
          </a:p>
          <a:p>
            <a:pPr>
              <a:buClrTx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68918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6819-AA5B-295D-8572-4858952D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Parts of a Minutes of a Meeting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3709-886B-3B06-E9F0-11D361B5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Template and content of the minutes are dependent on the following: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Organizational / company format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Nature of the meeting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Amount of points / information in the minutes</a:t>
            </a:r>
            <a:endParaRPr lang="en-PH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Tx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49489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6819-AA5B-295D-8572-4858952D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Parts of a Minutes of a Meeting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3709-886B-3B06-E9F0-11D361B5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Meeting Information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Attendees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Minutes:</a:t>
            </a:r>
          </a:p>
          <a:p>
            <a:pPr marL="726948" lvl="1" indent="-342900">
              <a:buClrTx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Topic</a:t>
            </a:r>
          </a:p>
          <a:p>
            <a:pPr marL="726948" lvl="1" indent="-342900">
              <a:buClrTx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Descriptions</a:t>
            </a:r>
          </a:p>
          <a:p>
            <a:pPr marL="726948" lvl="1" indent="-342900">
              <a:buClrTx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Call to Action</a:t>
            </a:r>
            <a:endParaRPr lang="en-PH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Tx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49514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6819-AA5B-295D-8572-4858952D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Tips in Creating a Minutes of a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3709-886B-3B06-E9F0-11D361B5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 aware of the template of the meeting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Take note in different ways (if possible, create written notes and a recording of the meeting)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only the salient points</a:t>
            </a:r>
            <a:r>
              <a:rPr lang="en-PH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add those ones on the minutes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Make sure that the content is brief yet clear</a:t>
            </a:r>
            <a:endParaRPr lang="en-PH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Sending in minutes to presider for approval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Provide members of the meeting a copy of the minutes</a:t>
            </a:r>
          </a:p>
          <a:p>
            <a:pPr>
              <a:buClrTx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32707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8C2A-D6A8-4036-9B23-884C3448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 descr="People in the background shaking hands">
            <a:extLst>
              <a:ext uri="{FF2B5EF4-FFF2-40B4-BE49-F238E27FC236}">
                <a16:creationId xmlns:a16="http://schemas.microsoft.com/office/drawing/2014/main" id="{7152A34F-5793-48E6-BC6E-4B7215AA9A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" r="4"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5294-59B0-43EB-94D1-0BF9E1754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0" bIns="45720" rtlCol="0" anchor="t">
            <a:normAutofit/>
          </a:bodyPr>
          <a:lstStyle/>
          <a:p>
            <a:r>
              <a:rPr lang="en-US" dirty="0"/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85074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4E67-57A4-9825-9E94-C2B258A6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C3D74-CBD0-AEEC-7CF1-ED875B10D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Business Meetings in the Modern World</a:t>
            </a:r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Best Practices in Conducting Business Meetings</a:t>
            </a:r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Minutes of the Meeting</a:t>
            </a:r>
          </a:p>
        </p:txBody>
      </p:sp>
    </p:spTree>
    <p:extLst>
      <p:ext uri="{BB962C8B-B14F-4D97-AF65-F5344CB8AC3E}">
        <p14:creationId xmlns:p14="http://schemas.microsoft.com/office/powerpoint/2010/main" val="364816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EE49-D1D1-AC61-F6C4-AA6B07CA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4686396"/>
            <a:ext cx="10058400" cy="690465"/>
          </a:xfrm>
        </p:spPr>
        <p:txBody>
          <a:bodyPr>
            <a:noAutofit/>
          </a:bodyPr>
          <a:lstStyle/>
          <a:p>
            <a:r>
              <a:rPr lang="en-US" dirty="0"/>
              <a:t>Business Meetings in the Modern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33048-22A9-D939-B26C-9E8EDF36E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212" y="5527455"/>
            <a:ext cx="10058400" cy="1144808"/>
          </a:xfrm>
        </p:spPr>
        <p:txBody>
          <a:bodyPr>
            <a:noAutofit/>
          </a:bodyPr>
          <a:lstStyle/>
          <a:p>
            <a:r>
              <a:rPr lang="en-PH" sz="2000" dirty="0"/>
              <a:t>What is a business meeting? | Common types of business meetings | Business</a:t>
            </a:r>
          </a:p>
          <a:p>
            <a:r>
              <a:rPr lang="en-PH" sz="2000" dirty="0"/>
              <a:t>meeting platforms</a:t>
            </a:r>
          </a:p>
          <a:p>
            <a:endParaRPr lang="en-US" dirty="0"/>
          </a:p>
        </p:txBody>
      </p:sp>
      <p:pic>
        <p:nvPicPr>
          <p:cNvPr id="7" name="Picture Placeholder 7" descr="Business man sitting at a desk">
            <a:extLst>
              <a:ext uri="{FF2B5EF4-FFF2-40B4-BE49-F238E27FC236}">
                <a16:creationId xmlns:a16="http://schemas.microsoft.com/office/drawing/2014/main" id="{44F51528-7C6C-676D-62ED-40AB97D9C5F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3"/>
          <a:stretch/>
        </p:blipFill>
        <p:spPr/>
      </p:pic>
      <p:pic>
        <p:nvPicPr>
          <p:cNvPr id="8" name="Picture Placeholder 9" descr="Handshake">
            <a:extLst>
              <a:ext uri="{FF2B5EF4-FFF2-40B4-BE49-F238E27FC236}">
                <a16:creationId xmlns:a16="http://schemas.microsoft.com/office/drawing/2014/main" id="{42986763-B4C8-5057-6222-0EC4939E710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3"/>
          <a:stretch/>
        </p:blipFill>
        <p:spPr/>
      </p:pic>
      <p:pic>
        <p:nvPicPr>
          <p:cNvPr id="9" name="Picture Placeholder 11" descr="A group of people meeting in a room and writing">
            <a:extLst>
              <a:ext uri="{FF2B5EF4-FFF2-40B4-BE49-F238E27FC236}">
                <a16:creationId xmlns:a16="http://schemas.microsoft.com/office/drawing/2014/main" id="{140AE90F-CD65-3895-59E8-B7606863E8F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" b="87"/>
          <a:stretch/>
        </p:blipFill>
        <p:spPr/>
      </p:pic>
    </p:spTree>
    <p:extLst>
      <p:ext uri="{BB962C8B-B14F-4D97-AF65-F5344CB8AC3E}">
        <p14:creationId xmlns:p14="http://schemas.microsoft.com/office/powerpoint/2010/main" val="143589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6819-AA5B-295D-8572-4858952D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a Business Meeting?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3709-886B-3B06-E9F0-11D361B5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Gathering of professionals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Discussion of business-related matters</a:t>
            </a:r>
          </a:p>
          <a:p>
            <a:pPr marL="726948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3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6819-AA5B-295D-8572-4858952D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Common Types of Business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3709-886B-3B06-E9F0-11D361B5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Planning 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Innovation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 Sharing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Status Update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Decision Making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 Solving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Building</a:t>
            </a:r>
          </a:p>
        </p:txBody>
      </p:sp>
    </p:spTree>
    <p:extLst>
      <p:ext uri="{BB962C8B-B14F-4D97-AF65-F5344CB8AC3E}">
        <p14:creationId xmlns:p14="http://schemas.microsoft.com/office/powerpoint/2010/main" val="120965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AD8A-1DD0-5798-279E-723AFBF2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Meeting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E50FB-473C-3BEA-8431-B03765A8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83367"/>
            <a:ext cx="10058399" cy="3914850"/>
          </a:xfrm>
        </p:spPr>
        <p:txBody>
          <a:bodyPr/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 and Place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Considerations:</a:t>
            </a:r>
          </a:p>
          <a:p>
            <a:pPr lvl="1">
              <a:buClrTx/>
            </a:pPr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Urgency</a:t>
            </a:r>
          </a:p>
          <a:p>
            <a:pPr lvl="1">
              <a:buClrTx/>
            </a:pPr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Number of participants</a:t>
            </a:r>
          </a:p>
          <a:p>
            <a:pPr lvl="1">
              <a:buClrTx/>
            </a:pPr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Type of business meeting</a:t>
            </a:r>
          </a:p>
          <a:p>
            <a:pPr lvl="1">
              <a:buClrTx/>
            </a:pPr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Environment / atmosphere</a:t>
            </a:r>
          </a:p>
          <a:p>
            <a:pPr lvl="1">
              <a:buClrTx/>
            </a:pPr>
            <a:r>
              <a:rPr lang="en-P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Level of engagement / participation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43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9607-976F-A600-973A-0D209045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Meeting Platforms</a:t>
            </a:r>
            <a:endParaRPr lang="en-P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8064F-4279-5AD4-97E8-5648A9268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In-person</a:t>
            </a: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Allows for more nonverbal communication to surface</a:t>
            </a:r>
          </a:p>
          <a:p>
            <a:r>
              <a:rPr lang="en-PH" dirty="0">
                <a:solidFill>
                  <a:schemeClr val="tx1">
                    <a:lumMod val="95000"/>
                    <a:lumOff val="5000"/>
                  </a:schemeClr>
                </a:solidFill>
              </a:rPr>
              <a:t>Types:</a:t>
            </a:r>
          </a:p>
          <a:p>
            <a:pPr lvl="1">
              <a:buClrTx/>
            </a:pPr>
            <a:r>
              <a:rPr lang="en-PH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Formal meeting</a:t>
            </a:r>
          </a:p>
          <a:p>
            <a:pPr lvl="1">
              <a:buClrTx/>
            </a:pPr>
            <a:r>
              <a:rPr lang="en-PH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Informal meeting</a:t>
            </a:r>
          </a:p>
          <a:p>
            <a:pPr lvl="1">
              <a:buClrTx/>
            </a:pPr>
            <a:r>
              <a:rPr lang="en-PH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Visitation</a:t>
            </a:r>
          </a:p>
          <a:p>
            <a:pPr lvl="1">
              <a:buClr>
                <a:schemeClr val="tx1"/>
              </a:buClr>
            </a:pPr>
            <a:r>
              <a:rPr lang="en-PH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Dinner / lunch meeting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PH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36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9607-976F-A600-973A-0D209045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Meeting Platforms</a:t>
            </a:r>
            <a:endParaRPr lang="en-P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8064F-4279-5AD4-97E8-5648A9268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Virtual</a:t>
            </a:r>
          </a:p>
          <a:p>
            <a:pPr marL="571500" indent="-571500">
              <a:buClrTx/>
              <a:buFont typeface="Arial" panose="020B0604020202020204" pitchFamily="34" charset="0"/>
              <a:buChar char="•"/>
            </a:pPr>
            <a:r>
              <a:rPr lang="en-PH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Good if meetings are urgent and/or only requires divulging information</a:t>
            </a:r>
          </a:p>
          <a:p>
            <a:pPr marL="571500" indent="-571500">
              <a:buClrTx/>
              <a:buFont typeface="Arial" panose="020B0604020202020204" pitchFamily="34" charset="0"/>
              <a:buChar char="•"/>
            </a:pPr>
            <a:r>
              <a:rPr lang="en-PH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Members meet at the same time in different places</a:t>
            </a:r>
          </a:p>
          <a:p>
            <a:pPr marL="571500" indent="-571500">
              <a:buClrTx/>
              <a:buFont typeface="Arial" panose="020B0604020202020204" pitchFamily="34" charset="0"/>
              <a:buChar char="•"/>
            </a:pPr>
            <a:endParaRPr lang="en-PH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PH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989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8" descr="Business team brainstorming">
            <a:extLst>
              <a:ext uri="{FF2B5EF4-FFF2-40B4-BE49-F238E27FC236}">
                <a16:creationId xmlns:a16="http://schemas.microsoft.com/office/drawing/2014/main" id="{424B3BE0-07C0-D05C-0B61-4BE33E9E08F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277" b="27277"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B207F5D-5F40-264B-0403-3682CB3DC6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tIns="274320" rIns="822960" bIns="914400" anchor="b" anchorCtr="0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Best Practices in Conducting Business Meetings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4B5DA33-D8F1-18AD-FDB2-F6C8B3E0A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PH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Preparation | Conduct | Aftermath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888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DF0338-C524-4CF6-9268-3569B65741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E6FD3E-3033-4D44-9759-980DCC3E7F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A887178-918B-41B5-90B5-AF84E76A422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{CB34A1B3-AE35-482E-9F0D-2BA36D5C1CCF}tf22581678_win32</Template>
  <TotalTime>86</TotalTime>
  <Words>434</Words>
  <Application>Microsoft Office PowerPoint</Application>
  <PresentationFormat>Widescreen</PresentationFormat>
  <Paragraphs>101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RetrospectVTI</vt:lpstr>
      <vt:lpstr>PowerPoint Presentation</vt:lpstr>
      <vt:lpstr>Agenda</vt:lpstr>
      <vt:lpstr>Business Meetings in the Modern World</vt:lpstr>
      <vt:lpstr>What is a Business Meeting?</vt:lpstr>
      <vt:lpstr>Common Types of Business Meetings</vt:lpstr>
      <vt:lpstr>Business Meeting Platforms</vt:lpstr>
      <vt:lpstr>Business Meeting Platforms</vt:lpstr>
      <vt:lpstr>Business Meeting Platforms</vt:lpstr>
      <vt:lpstr>Best Practices in Conducting Business Meetings</vt:lpstr>
      <vt:lpstr>Preparation for Business Meetings</vt:lpstr>
      <vt:lpstr>Conduct of Business Meetings</vt:lpstr>
      <vt:lpstr>Aftermath of Business Meetings</vt:lpstr>
      <vt:lpstr>Minutes of the Meeting</vt:lpstr>
      <vt:lpstr>What is a Minutes of a Meeting?</vt:lpstr>
      <vt:lpstr>Parts of a Minutes of a Meeting</vt:lpstr>
      <vt:lpstr>Parts of a Minutes of a Meeting</vt:lpstr>
      <vt:lpstr>Tips in Creating a Minutes of a Meeting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Guideline on Business Meetings</dc:title>
  <dc:creator>louismikael09142001@gmail.com</dc:creator>
  <cp:lastModifiedBy>Kirby Asan</cp:lastModifiedBy>
  <cp:revision>4</cp:revision>
  <dcterms:created xsi:type="dcterms:W3CDTF">2024-04-10T05:33:01Z</dcterms:created>
  <dcterms:modified xsi:type="dcterms:W3CDTF">2024-04-10T22:07:24Z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