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82" r:id="rId6"/>
    <p:sldId id="280" r:id="rId7"/>
    <p:sldId id="284" r:id="rId8"/>
    <p:sldId id="262" r:id="rId9"/>
    <p:sldId id="283" r:id="rId10"/>
    <p:sldId id="265" r:id="rId11"/>
    <p:sldId id="263" r:id="rId12"/>
    <p:sldId id="264" r:id="rId13"/>
    <p:sldId id="259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60" r:id="rId27"/>
    <p:sldId id="285" r:id="rId28"/>
    <p:sldId id="286" r:id="rId29"/>
    <p:sldId id="287" r:id="rId30"/>
    <p:sldId id="279" r:id="rId31"/>
    <p:sldId id="288" r:id="rId32"/>
    <p:sldId id="289" r:id="rId33"/>
    <p:sldId id="290" r:id="rId34"/>
    <p:sldId id="291" r:id="rId35"/>
    <p:sldId id="297" r:id="rId36"/>
    <p:sldId id="298" r:id="rId37"/>
    <p:sldId id="292" r:id="rId38"/>
    <p:sldId id="296" r:id="rId39"/>
    <p:sldId id="27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35B2-604B-40A3-8243-7334D9AAB7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719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81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56DD878C-6E28-47DA-A1A2-4A9E0593D193}" type="datetimeFigureOut">
              <a:rPr lang="en-PH" smtClean="0"/>
              <a:t>15/03/2024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35B2-604B-40A3-8243-7334D9AAB7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980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56DD878C-6E28-47DA-A1A2-4A9E0593D193}" type="datetimeFigureOut">
              <a:rPr lang="en-PH" smtClean="0"/>
              <a:t>15/03/2024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35B2-604B-40A3-8243-7334D9AAB7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027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56DD878C-6E28-47DA-A1A2-4A9E0593D193}" type="datetimeFigureOut">
              <a:rPr lang="en-PH" smtClean="0"/>
              <a:t>15/03/2024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35B2-604B-40A3-8243-7334D9AAB7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152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56DD878C-6E28-47DA-A1A2-4A9E0593D193}" type="datetimeFigureOut">
              <a:rPr lang="en-PH" smtClean="0"/>
              <a:t>15/03/2024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35B2-604B-40A3-8243-7334D9AAB7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083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56DD878C-6E28-47DA-A1A2-4A9E0593D193}" type="datetimeFigureOut">
              <a:rPr lang="en-PH" smtClean="0"/>
              <a:t>15/03/2024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35B2-604B-40A3-8243-7334D9AAB7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63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56DD878C-6E28-47DA-A1A2-4A9E0593D193}" type="datetimeFigureOut">
              <a:rPr lang="en-PH" smtClean="0"/>
              <a:t>15/03/2024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35B2-604B-40A3-8243-7334D9AAB7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06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56DD878C-6E28-47DA-A1A2-4A9E0593D193}" type="datetimeFigureOut">
              <a:rPr lang="en-PH" smtClean="0"/>
              <a:t>15/03/2024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35B2-604B-40A3-8243-7334D9AAB7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431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35B2-604B-40A3-8243-7334D9AAB7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845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ngcentral.co.uk/gb/en/blog/business-meeting/" TargetMode="External"/><Relationship Id="rId2" Type="http://schemas.openxmlformats.org/officeDocument/2006/relationships/hyperlink" Target="https://www.trackmind.com/meeting-toolkit-person-digit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deed.com/career-advice/career-development/business-meeting" TargetMode="External"/><Relationship Id="rId4" Type="http://schemas.openxmlformats.org/officeDocument/2006/relationships/hyperlink" Target="https://teambuilding.com/blog/virtual-meeting-platform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Introduction to Business Meetings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11766"/>
            <a:ext cx="9144000" cy="1655762"/>
          </a:xfrm>
        </p:spPr>
        <p:txBody>
          <a:bodyPr/>
          <a:lstStyle/>
          <a:p>
            <a:r>
              <a:rPr lang="en-PH" dirty="0"/>
              <a:t>Week 5, Unit 5</a:t>
            </a:r>
          </a:p>
          <a:p>
            <a:r>
              <a:rPr lang="en-PH" dirty="0"/>
              <a:t>CC11 Communication in the Workplace</a:t>
            </a:r>
          </a:p>
        </p:txBody>
      </p:sp>
    </p:spTree>
    <p:extLst>
      <p:ext uri="{BB962C8B-B14F-4D97-AF65-F5344CB8AC3E}">
        <p14:creationId xmlns:p14="http://schemas.microsoft.com/office/powerpoint/2010/main" val="4010593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Business Meeting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b="1" i="1" dirty="0"/>
              <a:t>Considerations:</a:t>
            </a:r>
          </a:p>
          <a:p>
            <a:pPr marL="457200" lvl="1" indent="0">
              <a:buNone/>
            </a:pPr>
            <a:r>
              <a:rPr lang="en-PH" dirty="0"/>
              <a:t>Time and place</a:t>
            </a:r>
          </a:p>
          <a:p>
            <a:pPr lvl="1"/>
            <a:r>
              <a:rPr lang="en-PH" dirty="0"/>
              <a:t>Urgency</a:t>
            </a:r>
          </a:p>
          <a:p>
            <a:pPr lvl="1"/>
            <a:r>
              <a:rPr lang="en-PH" dirty="0"/>
              <a:t>Number of participants</a:t>
            </a:r>
          </a:p>
          <a:p>
            <a:pPr lvl="1"/>
            <a:r>
              <a:rPr lang="en-PH" dirty="0"/>
              <a:t>Type of business meeting</a:t>
            </a:r>
          </a:p>
          <a:p>
            <a:pPr lvl="1"/>
            <a:r>
              <a:rPr lang="en-PH" dirty="0"/>
              <a:t>Environment / atmosphere</a:t>
            </a:r>
          </a:p>
          <a:p>
            <a:pPr lvl="1"/>
            <a:r>
              <a:rPr lang="en-PH" dirty="0"/>
              <a:t>Level of engagement / participation</a:t>
            </a:r>
          </a:p>
          <a:p>
            <a:pPr marL="0" indent="0">
              <a:buNone/>
            </a:pPr>
            <a:r>
              <a:rPr lang="en-PH" b="1" i="1" dirty="0"/>
              <a:t>Types:</a:t>
            </a:r>
          </a:p>
          <a:p>
            <a:pPr lvl="1"/>
            <a:r>
              <a:rPr lang="en-PH" dirty="0"/>
              <a:t>In-person</a:t>
            </a:r>
          </a:p>
          <a:p>
            <a:pPr lvl="1"/>
            <a:r>
              <a:rPr lang="en-PH" dirty="0"/>
              <a:t>Virtual</a:t>
            </a:r>
          </a:p>
        </p:txBody>
      </p:sp>
    </p:spTree>
    <p:extLst>
      <p:ext uri="{BB962C8B-B14F-4D97-AF65-F5344CB8AC3E}">
        <p14:creationId xmlns:p14="http://schemas.microsoft.com/office/powerpoint/2010/main" val="916864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Business Meeting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b="1" i="1" dirty="0"/>
              <a:t>In-Person</a:t>
            </a:r>
          </a:p>
          <a:p>
            <a:r>
              <a:rPr lang="en-PH" dirty="0"/>
              <a:t>Can be also referred to as face-to-face</a:t>
            </a:r>
          </a:p>
          <a:p>
            <a:r>
              <a:rPr lang="en-PH" dirty="0"/>
              <a:t>Members meet each other to conduct meetings</a:t>
            </a:r>
          </a:p>
          <a:p>
            <a:r>
              <a:rPr lang="en-PH" dirty="0"/>
              <a:t>Allows for more nonverbal communication to surface</a:t>
            </a:r>
          </a:p>
          <a:p>
            <a:r>
              <a:rPr lang="en-PH" dirty="0"/>
              <a:t>Types:</a:t>
            </a:r>
          </a:p>
          <a:p>
            <a:pPr lvl="1"/>
            <a:r>
              <a:rPr lang="en-PH" dirty="0"/>
              <a:t>Formal meeting</a:t>
            </a:r>
          </a:p>
          <a:p>
            <a:pPr lvl="1"/>
            <a:r>
              <a:rPr lang="en-PH" dirty="0"/>
              <a:t>Informal meeting</a:t>
            </a:r>
          </a:p>
          <a:p>
            <a:pPr lvl="1"/>
            <a:r>
              <a:rPr lang="en-PH" dirty="0"/>
              <a:t>Visitation</a:t>
            </a:r>
          </a:p>
          <a:p>
            <a:pPr lvl="1"/>
            <a:r>
              <a:rPr lang="en-PH" dirty="0"/>
              <a:t>Dinner / lunch meeting</a:t>
            </a:r>
          </a:p>
          <a:p>
            <a:pPr lvl="1"/>
            <a:endParaRPr lang="en-PH" dirty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76202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Business Meeting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2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b="1" i="1" dirty="0"/>
              <a:t>Virtual</a:t>
            </a:r>
          </a:p>
          <a:p>
            <a:r>
              <a:rPr lang="en-PH" dirty="0"/>
              <a:t>Requires the use of video conferencing tools to conduct</a:t>
            </a:r>
          </a:p>
          <a:p>
            <a:r>
              <a:rPr lang="en-PH" dirty="0"/>
              <a:t>Members meet at the same time in different places</a:t>
            </a:r>
          </a:p>
          <a:p>
            <a:r>
              <a:rPr lang="en-PH" dirty="0"/>
              <a:t>Good if meetings are urgent and/or only requires divulging information</a:t>
            </a:r>
          </a:p>
          <a:p>
            <a:r>
              <a:rPr lang="en-PH" dirty="0"/>
              <a:t>Common video conferencing tools:</a:t>
            </a:r>
          </a:p>
          <a:p>
            <a:pPr lvl="1"/>
            <a:r>
              <a:rPr lang="en-PH" dirty="0"/>
              <a:t>Zoom</a:t>
            </a:r>
          </a:p>
          <a:p>
            <a:pPr lvl="1"/>
            <a:r>
              <a:rPr lang="en-PH" dirty="0"/>
              <a:t>Google Meet</a:t>
            </a:r>
          </a:p>
          <a:p>
            <a:pPr lvl="1"/>
            <a:r>
              <a:rPr lang="en-PH" dirty="0"/>
              <a:t>Microsoft Teams</a:t>
            </a:r>
          </a:p>
          <a:p>
            <a:pPr lvl="1"/>
            <a:r>
              <a:rPr lang="en-PH" dirty="0"/>
              <a:t>Skype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17931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Best Practices in Conducting Business Meetings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Preparation | Conduct | Aftermath</a:t>
            </a:r>
          </a:p>
        </p:txBody>
      </p:sp>
    </p:spTree>
    <p:extLst>
      <p:ext uri="{BB962C8B-B14F-4D97-AF65-F5344CB8AC3E}">
        <p14:creationId xmlns:p14="http://schemas.microsoft.com/office/powerpoint/2010/main" val="2610717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Preparation for Business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Identify the cause of a meeting</a:t>
            </a:r>
          </a:p>
          <a:p>
            <a:r>
              <a:rPr lang="en-PH" dirty="0"/>
              <a:t>Set appropriate time and date</a:t>
            </a:r>
          </a:p>
          <a:p>
            <a:r>
              <a:rPr lang="en-PH" dirty="0"/>
              <a:t>Detail meeting agenda</a:t>
            </a:r>
          </a:p>
          <a:p>
            <a:r>
              <a:rPr lang="en-PH" dirty="0"/>
              <a:t>Notify participants</a:t>
            </a:r>
          </a:p>
          <a:p>
            <a:r>
              <a:rPr lang="en-PH" dirty="0"/>
              <a:t>Prepare materials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36981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Preparation for Business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b="1" i="1" dirty="0"/>
              <a:t>Identify the Cause of a Meeting</a:t>
            </a:r>
          </a:p>
          <a:p>
            <a:r>
              <a:rPr lang="en-PH" dirty="0"/>
              <a:t>What is the meeting for? (general idea and main points)</a:t>
            </a:r>
          </a:p>
          <a:p>
            <a:r>
              <a:rPr lang="en-PH" dirty="0"/>
              <a:t>What are the deliverables of the meeting?</a:t>
            </a:r>
          </a:p>
          <a:p>
            <a:r>
              <a:rPr lang="en-PH" dirty="0"/>
              <a:t>Do we need a meeting?</a:t>
            </a:r>
          </a:p>
          <a:p>
            <a:r>
              <a:rPr lang="en-PH" dirty="0"/>
              <a:t>How long will the meeting be?</a:t>
            </a:r>
          </a:p>
          <a:p>
            <a:r>
              <a:rPr lang="en-PH" dirty="0"/>
              <a:t>Who will be participating?</a:t>
            </a:r>
          </a:p>
          <a:p>
            <a:r>
              <a:rPr lang="en-PH" dirty="0"/>
              <a:t>What is the platform to be used? (in-person / virtual)</a:t>
            </a:r>
          </a:p>
        </p:txBody>
      </p:sp>
    </p:spTree>
    <p:extLst>
      <p:ext uri="{BB962C8B-B14F-4D97-AF65-F5344CB8AC3E}">
        <p14:creationId xmlns:p14="http://schemas.microsoft.com/office/powerpoint/2010/main" val="123932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Preparation for Business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b="1" i="1" dirty="0"/>
              <a:t>Set Appropriate Time and Date</a:t>
            </a:r>
          </a:p>
          <a:p>
            <a:r>
              <a:rPr lang="en-PH" dirty="0"/>
              <a:t>Is it urgent?</a:t>
            </a:r>
          </a:p>
          <a:p>
            <a:pPr lvl="1"/>
            <a:r>
              <a:rPr lang="en-PH" dirty="0"/>
              <a:t>If yes, then must be set immediately using virtual means</a:t>
            </a:r>
          </a:p>
          <a:p>
            <a:pPr lvl="1"/>
            <a:r>
              <a:rPr lang="en-PH" dirty="0"/>
              <a:t>If not, then identify other factors</a:t>
            </a:r>
          </a:p>
          <a:p>
            <a:r>
              <a:rPr lang="en-PH" dirty="0"/>
              <a:t>Who will be participating?</a:t>
            </a:r>
          </a:p>
          <a:p>
            <a:pPr lvl="1"/>
            <a:r>
              <a:rPr lang="en-PH" dirty="0"/>
              <a:t>Take note of the schedules of the bosses / higher ranking attendants of the meeting</a:t>
            </a:r>
          </a:p>
          <a:p>
            <a:pPr lvl="1"/>
            <a:r>
              <a:rPr lang="en-PH" dirty="0"/>
              <a:t>Check meeting schedules of other relevant team members</a:t>
            </a:r>
          </a:p>
          <a:p>
            <a:r>
              <a:rPr lang="en-PH" dirty="0"/>
              <a:t>Set date, time, and location of the meeting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65654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Preparation for Business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b="1" i="1" dirty="0"/>
              <a:t>Detail Meeting Agenda</a:t>
            </a:r>
          </a:p>
          <a:p>
            <a:r>
              <a:rPr lang="en-PH" dirty="0"/>
              <a:t>Agenda – items that need to be considered or done</a:t>
            </a:r>
          </a:p>
          <a:p>
            <a:r>
              <a:rPr lang="en-PH" dirty="0"/>
              <a:t>Questions to be asked:</a:t>
            </a:r>
          </a:p>
          <a:p>
            <a:pPr lvl="1"/>
            <a:r>
              <a:rPr lang="en-PH" dirty="0"/>
              <a:t>What are the things that need to be talked about?</a:t>
            </a:r>
          </a:p>
          <a:p>
            <a:pPr lvl="1"/>
            <a:r>
              <a:rPr lang="en-PH" dirty="0"/>
              <a:t>What should the team decide during this meeting?</a:t>
            </a:r>
          </a:p>
          <a:p>
            <a:pPr lvl="1"/>
            <a:r>
              <a:rPr lang="en-PH" dirty="0"/>
              <a:t>What are the specific deliverables?</a:t>
            </a:r>
          </a:p>
          <a:p>
            <a:pPr lvl="1"/>
            <a:r>
              <a:rPr lang="en-PH" dirty="0"/>
              <a:t>What are the deadlines included in the meeting?</a:t>
            </a:r>
          </a:p>
          <a:p>
            <a:r>
              <a:rPr lang="en-PH" dirty="0"/>
              <a:t>Create a short list of events that will happen during the meeting</a:t>
            </a:r>
          </a:p>
        </p:txBody>
      </p:sp>
    </p:spTree>
    <p:extLst>
      <p:ext uri="{BB962C8B-B14F-4D97-AF65-F5344CB8AC3E}">
        <p14:creationId xmlns:p14="http://schemas.microsoft.com/office/powerpoint/2010/main" val="2384442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Preparation for Business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b="1" i="1" dirty="0"/>
              <a:t>Notify Participants</a:t>
            </a:r>
          </a:p>
          <a:p>
            <a:r>
              <a:rPr lang="en-PH" dirty="0"/>
              <a:t>Best to use email for notifying participants</a:t>
            </a:r>
          </a:p>
          <a:p>
            <a:r>
              <a:rPr lang="en-PH" dirty="0"/>
              <a:t>Let them know a few days (if not urgent) before</a:t>
            </a:r>
          </a:p>
          <a:p>
            <a:r>
              <a:rPr lang="en-PH" dirty="0"/>
              <a:t>Include the following:</a:t>
            </a:r>
          </a:p>
          <a:p>
            <a:pPr lvl="1"/>
            <a:r>
              <a:rPr lang="en-PH" dirty="0"/>
              <a:t>Time and date</a:t>
            </a:r>
          </a:p>
          <a:p>
            <a:pPr lvl="1"/>
            <a:r>
              <a:rPr lang="en-PH" dirty="0"/>
              <a:t>Location (in-person) or meeting link (virtual)</a:t>
            </a:r>
          </a:p>
          <a:p>
            <a:pPr lvl="1"/>
            <a:r>
              <a:rPr lang="en-PH" dirty="0"/>
              <a:t>General agenda</a:t>
            </a:r>
          </a:p>
          <a:p>
            <a:pPr lvl="1"/>
            <a:r>
              <a:rPr lang="en-PH" dirty="0"/>
              <a:t>Reminders before and during the meeting (if needed)</a:t>
            </a:r>
          </a:p>
          <a:p>
            <a:r>
              <a:rPr lang="en-PH" dirty="0"/>
              <a:t>Allow participants to either confirm or decline an offer</a:t>
            </a:r>
          </a:p>
        </p:txBody>
      </p:sp>
    </p:spTree>
    <p:extLst>
      <p:ext uri="{BB962C8B-B14F-4D97-AF65-F5344CB8AC3E}">
        <p14:creationId xmlns:p14="http://schemas.microsoft.com/office/powerpoint/2010/main" val="788242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Preparation for Business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b="1" i="1" dirty="0"/>
              <a:t>Prepare Materials</a:t>
            </a:r>
          </a:p>
          <a:p>
            <a:r>
              <a:rPr lang="en-PH" dirty="0"/>
              <a:t>Create materials needed for the meeting</a:t>
            </a:r>
          </a:p>
          <a:p>
            <a:pPr lvl="1"/>
            <a:r>
              <a:rPr lang="en-PH" dirty="0"/>
              <a:t>Slideshow presentation (status updates)</a:t>
            </a:r>
          </a:p>
          <a:p>
            <a:pPr lvl="1"/>
            <a:r>
              <a:rPr lang="en-PH" dirty="0"/>
              <a:t>Video presentation (status updates)</a:t>
            </a:r>
          </a:p>
          <a:p>
            <a:pPr lvl="1"/>
            <a:r>
              <a:rPr lang="en-PH" dirty="0"/>
              <a:t>Note cards (informal presentations)</a:t>
            </a:r>
          </a:p>
          <a:p>
            <a:pPr lvl="1"/>
            <a:r>
              <a:rPr lang="en-PH" dirty="0"/>
              <a:t>Shareable file (virtual collaboration)</a:t>
            </a:r>
          </a:p>
          <a:p>
            <a:r>
              <a:rPr lang="en-PH" dirty="0"/>
              <a:t>Materials depend on the nature of the meeting</a:t>
            </a:r>
          </a:p>
          <a:p>
            <a:r>
              <a:rPr lang="en-PH" dirty="0"/>
              <a:t>Assign someone to either record or create the minutes of the meeting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4081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Business meetings in the modern world</a:t>
            </a:r>
          </a:p>
          <a:p>
            <a:r>
              <a:rPr lang="en-PH" dirty="0"/>
              <a:t>Best practices in conducting business meetings</a:t>
            </a:r>
          </a:p>
          <a:p>
            <a:r>
              <a:rPr lang="en-PH" dirty="0"/>
              <a:t>Minutes of the meeting</a:t>
            </a:r>
          </a:p>
        </p:txBody>
      </p:sp>
    </p:spTree>
    <p:extLst>
      <p:ext uri="{BB962C8B-B14F-4D97-AF65-F5344CB8AC3E}">
        <p14:creationId xmlns:p14="http://schemas.microsoft.com/office/powerpoint/2010/main" val="1701166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Conduct of Business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Greetings and introductions</a:t>
            </a:r>
          </a:p>
          <a:p>
            <a:r>
              <a:rPr lang="en-PH" dirty="0"/>
              <a:t>Review of agenda</a:t>
            </a:r>
          </a:p>
          <a:p>
            <a:r>
              <a:rPr lang="en-PH" dirty="0"/>
              <a:t>Present necessary presentations</a:t>
            </a:r>
          </a:p>
          <a:p>
            <a:r>
              <a:rPr lang="en-PH" dirty="0"/>
              <a:t>Field participant 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1195018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Conduct of Business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b="1" i="1" dirty="0"/>
              <a:t>Greetings and Introductions</a:t>
            </a:r>
          </a:p>
          <a:p>
            <a:r>
              <a:rPr lang="en-PH" dirty="0"/>
              <a:t>Check if everyone is on the meeting</a:t>
            </a:r>
          </a:p>
          <a:p>
            <a:r>
              <a:rPr lang="en-PH" dirty="0"/>
              <a:t>Assign a note taker other than yourself</a:t>
            </a:r>
          </a:p>
          <a:p>
            <a:r>
              <a:rPr lang="en-PH" dirty="0"/>
              <a:t>Set the feel of the meeting</a:t>
            </a:r>
          </a:p>
          <a:p>
            <a:pPr lvl="1"/>
            <a:r>
              <a:rPr lang="en-PH" dirty="0"/>
              <a:t>Start with a prayer and / or national / company anthems</a:t>
            </a:r>
          </a:p>
          <a:p>
            <a:pPr lvl="1"/>
            <a:r>
              <a:rPr lang="en-PH" dirty="0"/>
              <a:t>Establish rapport (if possible)</a:t>
            </a:r>
          </a:p>
          <a:p>
            <a:pPr lvl="1"/>
            <a:r>
              <a:rPr lang="en-PH" dirty="0"/>
              <a:t>Introduce rules (if needed)</a:t>
            </a:r>
          </a:p>
          <a:p>
            <a:r>
              <a:rPr lang="en-PH" dirty="0"/>
              <a:t>Introduction of yourself and specific people to other members in the meeting</a:t>
            </a:r>
          </a:p>
        </p:txBody>
      </p:sp>
    </p:spTree>
    <p:extLst>
      <p:ext uri="{BB962C8B-B14F-4D97-AF65-F5344CB8AC3E}">
        <p14:creationId xmlns:p14="http://schemas.microsoft.com/office/powerpoint/2010/main" val="3365049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Conduct of Business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b="1" i="1" dirty="0"/>
              <a:t>Review of Agenda</a:t>
            </a:r>
          </a:p>
          <a:p>
            <a:r>
              <a:rPr lang="en-PH" dirty="0"/>
              <a:t>If the meeting is done periodically:</a:t>
            </a:r>
          </a:p>
          <a:p>
            <a:pPr lvl="1"/>
            <a:r>
              <a:rPr lang="en-PH" dirty="0"/>
              <a:t>Periodically i.e. weekly, monthly, quarterly, etc.</a:t>
            </a:r>
          </a:p>
          <a:p>
            <a:pPr lvl="1"/>
            <a:r>
              <a:rPr lang="en-PH" dirty="0"/>
              <a:t>Go over the things discussed during the last meeting</a:t>
            </a:r>
          </a:p>
          <a:p>
            <a:pPr lvl="1"/>
            <a:r>
              <a:rPr lang="en-PH" dirty="0"/>
              <a:t>Ask everyone if they want to quickly go over previous topics</a:t>
            </a:r>
          </a:p>
          <a:p>
            <a:r>
              <a:rPr lang="en-PH" dirty="0"/>
              <a:t>Go over the projected structure of the business meetings</a:t>
            </a:r>
          </a:p>
          <a:p>
            <a:pPr lvl="1"/>
            <a:r>
              <a:rPr lang="en-PH" dirty="0"/>
              <a:t>Ask the team if they want to add more related topics (if possible)</a:t>
            </a:r>
          </a:p>
        </p:txBody>
      </p:sp>
    </p:spTree>
    <p:extLst>
      <p:ext uri="{BB962C8B-B14F-4D97-AF65-F5344CB8AC3E}">
        <p14:creationId xmlns:p14="http://schemas.microsoft.com/office/powerpoint/2010/main" val="435760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Conduct of Business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b="1" i="1" dirty="0"/>
              <a:t>Present Necessary Presentations</a:t>
            </a:r>
          </a:p>
          <a:p>
            <a:r>
              <a:rPr lang="en-PH" dirty="0"/>
              <a:t>Provide context to everyone about the meeting</a:t>
            </a:r>
          </a:p>
          <a:p>
            <a:r>
              <a:rPr lang="en-PH" dirty="0"/>
              <a:t>Showcase presentations:</a:t>
            </a:r>
          </a:p>
          <a:p>
            <a:pPr lvl="1"/>
            <a:r>
              <a:rPr lang="en-PH" dirty="0"/>
              <a:t>Presentations for status updates are longer</a:t>
            </a:r>
          </a:p>
          <a:p>
            <a:pPr lvl="1"/>
            <a:r>
              <a:rPr lang="en-PH" dirty="0"/>
              <a:t>Presentations for every other type of meeting must be short</a:t>
            </a:r>
          </a:p>
          <a:p>
            <a:r>
              <a:rPr lang="en-PH" dirty="0"/>
              <a:t>Be concise in providing information</a:t>
            </a:r>
          </a:p>
          <a:p>
            <a:r>
              <a:rPr lang="en-PH" dirty="0"/>
              <a:t>Create a call to action if applicable</a:t>
            </a:r>
          </a:p>
        </p:txBody>
      </p:sp>
    </p:spTree>
    <p:extLst>
      <p:ext uri="{BB962C8B-B14F-4D97-AF65-F5344CB8AC3E}">
        <p14:creationId xmlns:p14="http://schemas.microsoft.com/office/powerpoint/2010/main" val="3211617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Conduct of Business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b="1" i="1" dirty="0"/>
              <a:t>Field Participant Questions and Answers</a:t>
            </a:r>
          </a:p>
          <a:p>
            <a:r>
              <a:rPr lang="en-PH" dirty="0"/>
              <a:t>Be open to answer any questions after every presentation</a:t>
            </a:r>
          </a:p>
          <a:p>
            <a:pPr lvl="1"/>
            <a:r>
              <a:rPr lang="en-PH" dirty="0"/>
              <a:t>Provide a neutral or positive tone in answering questions</a:t>
            </a:r>
          </a:p>
          <a:p>
            <a:pPr lvl="1"/>
            <a:r>
              <a:rPr lang="en-PH" dirty="0"/>
              <a:t>If possible, go back to the presentation related to the answer</a:t>
            </a:r>
          </a:p>
          <a:p>
            <a:r>
              <a:rPr lang="en-PH" dirty="0"/>
              <a:t>For activities during the meeting:</a:t>
            </a:r>
          </a:p>
          <a:p>
            <a:pPr lvl="1"/>
            <a:r>
              <a:rPr lang="en-PH" dirty="0"/>
              <a:t>Be open for any questions</a:t>
            </a:r>
          </a:p>
          <a:p>
            <a:pPr lvl="1"/>
            <a:r>
              <a:rPr lang="en-PH" dirty="0"/>
              <a:t>Provide context and assistance as much as possible</a:t>
            </a:r>
          </a:p>
          <a:p>
            <a:pPr lvl="1"/>
            <a:r>
              <a:rPr lang="en-PH" dirty="0"/>
              <a:t>Present outputs if possible</a:t>
            </a:r>
          </a:p>
        </p:txBody>
      </p:sp>
    </p:spTree>
    <p:extLst>
      <p:ext uri="{BB962C8B-B14F-4D97-AF65-F5344CB8AC3E}">
        <p14:creationId xmlns:p14="http://schemas.microsoft.com/office/powerpoint/2010/main" val="2963225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Aftermath of Business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Thank participants for coming and engaging</a:t>
            </a:r>
          </a:p>
          <a:p>
            <a:r>
              <a:rPr lang="en-PH" dirty="0"/>
              <a:t>End with a call to action</a:t>
            </a:r>
          </a:p>
          <a:p>
            <a:pPr lvl="1"/>
            <a:r>
              <a:rPr lang="en-PH" dirty="0"/>
              <a:t>Remind deadline </a:t>
            </a:r>
          </a:p>
          <a:p>
            <a:pPr lvl="1"/>
            <a:r>
              <a:rPr lang="en-PH" dirty="0"/>
              <a:t>For periodic meetings, remind the next schedule</a:t>
            </a:r>
          </a:p>
          <a:p>
            <a:pPr lvl="1"/>
            <a:r>
              <a:rPr lang="en-PH" dirty="0"/>
              <a:t>Ask note taker to summarize, type, and send minutes</a:t>
            </a:r>
          </a:p>
          <a:p>
            <a:r>
              <a:rPr lang="en-PH" dirty="0"/>
              <a:t>Follow up</a:t>
            </a:r>
          </a:p>
          <a:p>
            <a:pPr lvl="1"/>
            <a:r>
              <a:rPr lang="en-PH" dirty="0"/>
              <a:t>Allow participants to ask questions after the meeting</a:t>
            </a:r>
          </a:p>
          <a:p>
            <a:pPr lvl="1"/>
            <a:r>
              <a:rPr lang="en-PH" dirty="0"/>
              <a:t>Use email to document questions</a:t>
            </a:r>
          </a:p>
          <a:p>
            <a:pPr lvl="1"/>
            <a:r>
              <a:rPr lang="en-PH" dirty="0"/>
              <a:t>Possible to bring up these questions the next meeting</a:t>
            </a:r>
          </a:p>
        </p:txBody>
      </p:sp>
    </p:spTree>
    <p:extLst>
      <p:ext uri="{BB962C8B-B14F-4D97-AF65-F5344CB8AC3E}">
        <p14:creationId xmlns:p14="http://schemas.microsoft.com/office/powerpoint/2010/main" val="3662007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Minutes of the Meeting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minutes of a meeting? | Parts of a minutes of a meeting | Tips in creating the minutes of the meeting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40201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Minutes of a Meeting?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 business document that summarizes salient points that have transpired in the meeting</a:t>
            </a:r>
          </a:p>
          <a:p>
            <a:r>
              <a:rPr lang="en-US" dirty="0"/>
              <a:t>Includes:</a:t>
            </a:r>
          </a:p>
          <a:p>
            <a:pPr lvl="1"/>
            <a:r>
              <a:rPr lang="en-US" dirty="0"/>
              <a:t>Key issues that are discussed</a:t>
            </a:r>
          </a:p>
          <a:p>
            <a:pPr lvl="1"/>
            <a:r>
              <a:rPr lang="en-US" dirty="0"/>
              <a:t>Motions proposed and/or voted on</a:t>
            </a:r>
          </a:p>
          <a:p>
            <a:pPr lvl="1"/>
            <a:r>
              <a:rPr lang="en-US" dirty="0"/>
              <a:t>Activities that need to be undertaken</a:t>
            </a:r>
          </a:p>
          <a:p>
            <a:r>
              <a:rPr lang="en-US" dirty="0"/>
              <a:t>Taken by a designated member of the group</a:t>
            </a:r>
          </a:p>
          <a:p>
            <a:pPr lvl="1"/>
            <a:r>
              <a:rPr lang="en-US" dirty="0"/>
              <a:t>The person presiding the meeting is not the same person taking note of the meeting</a:t>
            </a:r>
          </a:p>
          <a:p>
            <a:pPr lvl="1"/>
            <a:r>
              <a:rPr lang="en-US" dirty="0"/>
              <a:t>Usually of the same position / of lower rank than the presider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57748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Minutes of a Meeting?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document actions that has transpired in the meeting, in order to:</a:t>
            </a:r>
          </a:p>
          <a:p>
            <a:pPr lvl="1"/>
            <a:r>
              <a:rPr lang="en-US" dirty="0"/>
              <a:t>Refer to decisions made during the meeting</a:t>
            </a:r>
          </a:p>
          <a:p>
            <a:pPr lvl="1"/>
            <a:r>
              <a:rPr lang="en-US" dirty="0"/>
              <a:t>Refer to during periodical meeting</a:t>
            </a:r>
          </a:p>
          <a:p>
            <a:pPr lvl="1"/>
            <a:r>
              <a:rPr lang="en-US" dirty="0"/>
              <a:t>Check progress of team members</a:t>
            </a:r>
          </a:p>
          <a:p>
            <a:pPr lvl="1"/>
            <a:r>
              <a:rPr lang="en-US" dirty="0"/>
              <a:t>Validate tasks being done by team members</a:t>
            </a:r>
          </a:p>
        </p:txBody>
      </p:sp>
    </p:spTree>
    <p:extLst>
      <p:ext uri="{BB962C8B-B14F-4D97-AF65-F5344CB8AC3E}">
        <p14:creationId xmlns:p14="http://schemas.microsoft.com/office/powerpoint/2010/main" val="1102601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Minutes of a Meeting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and content of the minutes are dependent on the following:</a:t>
            </a:r>
          </a:p>
          <a:p>
            <a:pPr lvl="1"/>
            <a:r>
              <a:rPr lang="en-US" dirty="0"/>
              <a:t>Organizational / company format</a:t>
            </a:r>
          </a:p>
          <a:p>
            <a:pPr lvl="1"/>
            <a:r>
              <a:rPr lang="en-US" dirty="0"/>
              <a:t>Nature of the meeting</a:t>
            </a:r>
          </a:p>
          <a:p>
            <a:pPr lvl="1"/>
            <a:r>
              <a:rPr lang="en-US" dirty="0"/>
              <a:t>Amount of points / information in the minutes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5510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Business Meetings in the Modern World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business meeting? | Common types of business meetings | Business meeting platforms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68017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Parts of a Minutes of a Meeting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b="1" i="1" dirty="0"/>
              <a:t>Meeting Information</a:t>
            </a:r>
          </a:p>
          <a:p>
            <a:r>
              <a:rPr lang="en-US" dirty="0"/>
              <a:t>Provides all of the main information regarding the meeting</a:t>
            </a:r>
            <a:endParaRPr lang="en-PH" dirty="0"/>
          </a:p>
          <a:p>
            <a:r>
              <a:rPr lang="en-PH" dirty="0"/>
              <a:t>Includes the following:</a:t>
            </a:r>
          </a:p>
          <a:p>
            <a:pPr lvl="1"/>
            <a:r>
              <a:rPr lang="en-US" dirty="0"/>
              <a:t>Name of the meeting</a:t>
            </a:r>
          </a:p>
          <a:p>
            <a:pPr lvl="1"/>
            <a:r>
              <a:rPr lang="en-US" dirty="0"/>
              <a:t>Date and time</a:t>
            </a:r>
          </a:p>
          <a:p>
            <a:pPr lvl="1"/>
            <a:r>
              <a:rPr lang="en-US" dirty="0"/>
              <a:t>Location / video conferencing tool</a:t>
            </a:r>
          </a:p>
          <a:p>
            <a:pPr lvl="1"/>
            <a:r>
              <a:rPr lang="en-US" dirty="0"/>
              <a:t>Agenda / objectives</a:t>
            </a:r>
          </a:p>
          <a:p>
            <a:pPr lvl="1"/>
            <a:r>
              <a:rPr lang="en-US" dirty="0"/>
              <a:t>Time of adjournment</a:t>
            </a:r>
          </a:p>
        </p:txBody>
      </p:sp>
    </p:spTree>
    <p:extLst>
      <p:ext uri="{BB962C8B-B14F-4D97-AF65-F5344CB8AC3E}">
        <p14:creationId xmlns:p14="http://schemas.microsoft.com/office/powerpoint/2010/main" val="2814186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Parts of a Minutes of a Meeting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b="1" i="1" dirty="0"/>
              <a:t>Attendees</a:t>
            </a:r>
          </a:p>
          <a:p>
            <a:r>
              <a:rPr lang="en-PH" dirty="0"/>
              <a:t>Lists all attendees who were part of the meeting</a:t>
            </a:r>
          </a:p>
          <a:p>
            <a:r>
              <a:rPr lang="en-PH" dirty="0"/>
              <a:t>Small number of attendees: part of the minutes</a:t>
            </a:r>
          </a:p>
          <a:p>
            <a:r>
              <a:rPr lang="en-PH" dirty="0"/>
              <a:t>Bigger number of attendees: separate attendance sheet </a:t>
            </a:r>
          </a:p>
          <a:p>
            <a:r>
              <a:rPr lang="en-PH" dirty="0"/>
              <a:t>Includes the following:</a:t>
            </a:r>
          </a:p>
          <a:p>
            <a:pPr lvl="1"/>
            <a:r>
              <a:rPr lang="en-US" dirty="0"/>
              <a:t>Presider</a:t>
            </a:r>
          </a:p>
          <a:p>
            <a:pPr lvl="1"/>
            <a:r>
              <a:rPr lang="en-US" dirty="0"/>
              <a:t>Minutes taker</a:t>
            </a:r>
          </a:p>
          <a:p>
            <a:pPr lvl="1"/>
            <a:r>
              <a:rPr lang="en-US" dirty="0"/>
              <a:t>Guests</a:t>
            </a:r>
          </a:p>
          <a:p>
            <a:pPr lvl="1"/>
            <a:r>
              <a:rPr lang="en-US" dirty="0"/>
              <a:t>Attendees</a:t>
            </a:r>
          </a:p>
          <a:p>
            <a:pPr lvl="1"/>
            <a:r>
              <a:rPr lang="en-US" dirty="0"/>
              <a:t>Non-attendees</a:t>
            </a:r>
          </a:p>
        </p:txBody>
      </p:sp>
    </p:spTree>
    <p:extLst>
      <p:ext uri="{BB962C8B-B14F-4D97-AF65-F5344CB8AC3E}">
        <p14:creationId xmlns:p14="http://schemas.microsoft.com/office/powerpoint/2010/main" val="242635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Parts of a Minutes of a Meeting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b="1" i="1" dirty="0"/>
              <a:t>Agenda</a:t>
            </a:r>
          </a:p>
          <a:p>
            <a:r>
              <a:rPr lang="en-PH" dirty="0"/>
              <a:t>Lists down the main topics that is tackled in the meeting</a:t>
            </a:r>
          </a:p>
          <a:p>
            <a:r>
              <a:rPr lang="en-PH" dirty="0"/>
              <a:t>Usually provided by the presider beforehand</a:t>
            </a:r>
          </a:p>
          <a:p>
            <a:pPr lvl="1"/>
            <a:r>
              <a:rPr lang="en-PH" dirty="0"/>
              <a:t>If not, then it is written down after summarizing the minutes</a:t>
            </a:r>
          </a:p>
          <a:p>
            <a:pPr lvl="1"/>
            <a:r>
              <a:rPr lang="en-PH" dirty="0"/>
              <a:t>Agenda can be modified during the meeting</a:t>
            </a:r>
          </a:p>
        </p:txBody>
      </p:sp>
    </p:spTree>
    <p:extLst>
      <p:ext uri="{BB962C8B-B14F-4D97-AF65-F5344CB8AC3E}">
        <p14:creationId xmlns:p14="http://schemas.microsoft.com/office/powerpoint/2010/main" val="3158435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Parts of a Minutes of a Meeting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b="1" i="1" dirty="0"/>
              <a:t>Minutes – Topic</a:t>
            </a:r>
          </a:p>
          <a:p>
            <a:r>
              <a:rPr lang="en-US" dirty="0"/>
              <a:t>Sort the minutes according to the key points / topics /agenda</a:t>
            </a:r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19371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Parts of a Minutes of a Meeting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b="1" i="1" dirty="0"/>
              <a:t>Minutes – Descriptions </a:t>
            </a:r>
          </a:p>
          <a:p>
            <a:r>
              <a:rPr lang="en-US" dirty="0"/>
              <a:t>Give context to what the topic / agenda is</a:t>
            </a:r>
          </a:p>
          <a:p>
            <a:r>
              <a:rPr lang="en-US" dirty="0"/>
              <a:t>Can include:</a:t>
            </a:r>
          </a:p>
          <a:p>
            <a:pPr lvl="1"/>
            <a:r>
              <a:rPr lang="en-US" dirty="0"/>
              <a:t>Presentation of topics</a:t>
            </a:r>
          </a:p>
          <a:p>
            <a:pPr lvl="1"/>
            <a:r>
              <a:rPr lang="en-US" dirty="0"/>
              <a:t>Status reports of members of the team</a:t>
            </a:r>
          </a:p>
          <a:p>
            <a:pPr lvl="1"/>
            <a:r>
              <a:rPr lang="en-US" dirty="0"/>
              <a:t>Contextualizing the team building, innovation, or planning meetings</a:t>
            </a:r>
          </a:p>
          <a:p>
            <a:r>
              <a:rPr lang="en-US" dirty="0"/>
              <a:t>Include who was saying the descriptions</a:t>
            </a:r>
          </a:p>
          <a:p>
            <a:r>
              <a:rPr lang="en-US" dirty="0"/>
              <a:t>Must be short at around 1-3 sentences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95385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Parts of a Minutes of a Meeting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107563"/>
              </p:ext>
            </p:extLst>
          </p:nvPr>
        </p:nvGraphicFramePr>
        <p:xfrm>
          <a:off x="838200" y="2329314"/>
          <a:ext cx="10515600" cy="433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6145">
                  <a:extLst>
                    <a:ext uri="{9D8B030D-6E8A-4147-A177-3AD203B41FA5}">
                      <a16:colId xmlns:a16="http://schemas.microsoft.com/office/drawing/2014/main" val="2204322806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1435031027"/>
                    </a:ext>
                  </a:extLst>
                </a:gridCol>
                <a:gridCol w="4943375">
                  <a:extLst>
                    <a:ext uri="{9D8B030D-6E8A-4147-A177-3AD203B41FA5}">
                      <a16:colId xmlns:a16="http://schemas.microsoft.com/office/drawing/2014/main" val="686074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latin typeface="Century Gothic" panose="020B0502020202020204" pitchFamily="34" charset="0"/>
                        </a:rPr>
                        <a:t>Type of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latin typeface="Century Gothic" panose="020B0502020202020204" pitchFamily="34" charset="0"/>
                        </a:rPr>
                        <a:t>Person Talking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latin typeface="Century Gothic" panose="020B0502020202020204" pitchFamily="34" charset="0"/>
                        </a:rPr>
                        <a:t>Sample</a:t>
                      </a:r>
                      <a:r>
                        <a:rPr lang="en-PH" b="1" baseline="0" dirty="0">
                          <a:latin typeface="Century Gothic" panose="020B0502020202020204" pitchFamily="34" charset="0"/>
                        </a:rPr>
                        <a:t> Statement</a:t>
                      </a:r>
                      <a:endParaRPr lang="en-PH" b="1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2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2200" dirty="0">
                          <a:latin typeface="Century Gothic" panose="020B0502020202020204" pitchFamily="34" charset="0"/>
                        </a:rPr>
                        <a:t>Planning / Innovation</a:t>
                      </a:r>
                      <a:r>
                        <a:rPr lang="en-PH" sz="2200" baseline="0" dirty="0">
                          <a:latin typeface="Century Gothic" panose="020B0502020202020204" pitchFamily="34" charset="0"/>
                        </a:rPr>
                        <a:t> / Decision Making / Problem Solving</a:t>
                      </a:r>
                      <a:endParaRPr lang="en-PH" sz="22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200" dirty="0">
                          <a:latin typeface="Century Gothic" panose="020B0502020202020204" pitchFamily="34" charset="0"/>
                        </a:rPr>
                        <a:t>Presider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200" dirty="0">
                          <a:latin typeface="Century Gothic" panose="020B0502020202020204" pitchFamily="34" charset="0"/>
                        </a:rPr>
                        <a:t>The presider</a:t>
                      </a:r>
                      <a:r>
                        <a:rPr lang="en-PH" sz="2200" baseline="0" dirty="0">
                          <a:latin typeface="Century Gothic" panose="020B0502020202020204" pitchFamily="34" charset="0"/>
                        </a:rPr>
                        <a:t> states that the management wants the team to draft a proposal for a competition for the 75th founding celebration.</a:t>
                      </a:r>
                      <a:endParaRPr lang="en-PH" sz="22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73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2200" dirty="0">
                          <a:latin typeface="Century Gothic" panose="020B0502020202020204" pitchFamily="34" charset="0"/>
                        </a:rPr>
                        <a:t>Information</a:t>
                      </a:r>
                      <a:r>
                        <a:rPr lang="en-PH" sz="2200" baseline="0" dirty="0">
                          <a:latin typeface="Century Gothic" panose="020B0502020202020204" pitchFamily="34" charset="0"/>
                        </a:rPr>
                        <a:t> Sharing</a:t>
                      </a:r>
                      <a:endParaRPr lang="en-PH" sz="22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200" dirty="0">
                          <a:latin typeface="Century Gothic" panose="020B0502020202020204" pitchFamily="34" charset="0"/>
                        </a:rPr>
                        <a:t>University President</a:t>
                      </a:r>
                    </a:p>
                    <a:p>
                      <a:r>
                        <a:rPr lang="en-PH" sz="2200" dirty="0">
                          <a:latin typeface="Century Gothic" panose="020B0502020202020204" pitchFamily="34" charset="0"/>
                        </a:rPr>
                        <a:t>(ex.</a:t>
                      </a:r>
                      <a:r>
                        <a:rPr lang="en-PH" sz="2200" baseline="0" dirty="0">
                          <a:latin typeface="Century Gothic" panose="020B0502020202020204" pitchFamily="34" charset="0"/>
                        </a:rPr>
                        <a:t> President Nancy M. Flores)</a:t>
                      </a:r>
                      <a:endParaRPr lang="en-PH" sz="22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200" dirty="0">
                          <a:latin typeface="Century Gothic" panose="020B0502020202020204" pitchFamily="34" charset="0"/>
                        </a:rPr>
                        <a:t>PNMF presents the modified</a:t>
                      </a:r>
                      <a:r>
                        <a:rPr lang="en-PH" sz="2200" baseline="0" dirty="0">
                          <a:latin typeface="Century Gothic" panose="020B0502020202020204" pitchFamily="34" charset="0"/>
                        </a:rPr>
                        <a:t> WFH schedule for February 1 – 15, 2022</a:t>
                      </a:r>
                      <a:endParaRPr lang="en-PH" sz="22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43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2200" dirty="0">
                          <a:latin typeface="Century Gothic" panose="020B0502020202020204" pitchFamily="34" charset="0"/>
                        </a:rPr>
                        <a:t>Status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200" dirty="0">
                          <a:latin typeface="Century Gothic" panose="020B0502020202020204" pitchFamily="34" charset="0"/>
                        </a:rPr>
                        <a:t>Team member</a:t>
                      </a:r>
                      <a:r>
                        <a:rPr lang="en-PH" sz="2200" baseline="0" dirty="0">
                          <a:latin typeface="Century Gothic" panose="020B0502020202020204" pitchFamily="34" charset="0"/>
                        </a:rPr>
                        <a:t> </a:t>
                      </a:r>
                    </a:p>
                    <a:p>
                      <a:r>
                        <a:rPr lang="en-PH" sz="2200" baseline="0" dirty="0">
                          <a:latin typeface="Century Gothic" panose="020B0502020202020204" pitchFamily="34" charset="0"/>
                        </a:rPr>
                        <a:t>(ex. Don </a:t>
                      </a:r>
                      <a:r>
                        <a:rPr lang="en-PH" sz="2200" baseline="0" dirty="0" err="1">
                          <a:latin typeface="Century Gothic" panose="020B0502020202020204" pitchFamily="34" charset="0"/>
                        </a:rPr>
                        <a:t>Harl</a:t>
                      </a:r>
                      <a:r>
                        <a:rPr lang="en-PH" sz="2200" baseline="0" dirty="0">
                          <a:latin typeface="Century Gothic" panose="020B0502020202020204" pitchFamily="34" charset="0"/>
                        </a:rPr>
                        <a:t> Malabanan)</a:t>
                      </a:r>
                      <a:endParaRPr lang="en-PH" sz="22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200" dirty="0">
                          <a:latin typeface="Century Gothic" panose="020B0502020202020204" pitchFamily="34" charset="0"/>
                        </a:rPr>
                        <a:t>Mr. Malabanan shares</a:t>
                      </a:r>
                      <a:r>
                        <a:rPr lang="en-PH" sz="2200" baseline="0" dirty="0">
                          <a:latin typeface="Century Gothic" panose="020B0502020202020204" pitchFamily="34" charset="0"/>
                        </a:rPr>
                        <a:t> that the partnership with Company A is ongoing, with the MOA sent to their HR director.</a:t>
                      </a:r>
                      <a:endParaRPr lang="en-PH" sz="22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702474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503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b="1" i="1" dirty="0"/>
              <a:t>Minutes – Descriptions </a:t>
            </a:r>
          </a:p>
        </p:txBody>
      </p:sp>
    </p:spTree>
    <p:extLst>
      <p:ext uri="{BB962C8B-B14F-4D97-AF65-F5344CB8AC3E}">
        <p14:creationId xmlns:p14="http://schemas.microsoft.com/office/powerpoint/2010/main" val="37906902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Parts of a Minutes of a Meeting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b="1" i="1" dirty="0"/>
              <a:t>Minutes – Descriptions </a:t>
            </a:r>
          </a:p>
          <a:p>
            <a:r>
              <a:rPr lang="en-US" dirty="0"/>
              <a:t>Tips on constructing the descriptions:</a:t>
            </a:r>
          </a:p>
          <a:p>
            <a:pPr lvl="1"/>
            <a:r>
              <a:rPr lang="en-US" dirty="0"/>
              <a:t>It should only contextualize the agenda</a:t>
            </a:r>
          </a:p>
          <a:p>
            <a:pPr lvl="1"/>
            <a:r>
              <a:rPr lang="en-US" dirty="0"/>
              <a:t>Using acronyms is okay to make it shorter, but ensure that the attendees are aware of them</a:t>
            </a:r>
          </a:p>
          <a:p>
            <a:pPr lvl="1"/>
            <a:r>
              <a:rPr lang="en-PH" dirty="0"/>
              <a:t>Do not add too many acronyms, especially if the term is not commonly used / seen throughout the minutes</a:t>
            </a:r>
          </a:p>
        </p:txBody>
      </p:sp>
    </p:spTree>
    <p:extLst>
      <p:ext uri="{BB962C8B-B14F-4D97-AF65-F5344CB8AC3E}">
        <p14:creationId xmlns:p14="http://schemas.microsoft.com/office/powerpoint/2010/main" val="1466453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Parts of a Minutes of a Meeting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b="1" i="1" dirty="0"/>
              <a:t>Minutes – Call to Action</a:t>
            </a:r>
          </a:p>
          <a:p>
            <a:r>
              <a:rPr lang="en-US" dirty="0"/>
              <a:t>Includes the items that needs to be addressed / done during the meeting</a:t>
            </a:r>
          </a:p>
          <a:p>
            <a:r>
              <a:rPr lang="en-US" dirty="0"/>
              <a:t>Can include:</a:t>
            </a:r>
          </a:p>
          <a:p>
            <a:pPr lvl="1"/>
            <a:r>
              <a:rPr lang="en-US" dirty="0"/>
              <a:t>Voting results</a:t>
            </a:r>
          </a:p>
          <a:p>
            <a:pPr lvl="1"/>
            <a:r>
              <a:rPr lang="en-US" dirty="0"/>
              <a:t>Assigned persons / offices</a:t>
            </a:r>
          </a:p>
          <a:p>
            <a:pPr lvl="1"/>
            <a:r>
              <a:rPr lang="en-US" dirty="0"/>
              <a:t>Deadline</a:t>
            </a:r>
          </a:p>
          <a:p>
            <a:pPr lvl="1"/>
            <a:r>
              <a:rPr lang="en-US" dirty="0"/>
              <a:t>Required deliverables</a:t>
            </a:r>
          </a:p>
          <a:p>
            <a:r>
              <a:rPr lang="en-US" dirty="0"/>
              <a:t>Not included in information sharing meetings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62638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in Creating a Minutes of a Meeting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aware of the template of the meeting</a:t>
            </a:r>
          </a:p>
          <a:p>
            <a:r>
              <a:rPr lang="en-US" dirty="0"/>
              <a:t>Take note in different ways (if possible, create written notes and a recording of the meeting)</a:t>
            </a:r>
          </a:p>
          <a:p>
            <a:r>
              <a:rPr lang="en-US" dirty="0"/>
              <a:t>Add only the salient points</a:t>
            </a:r>
            <a:r>
              <a:rPr lang="en-PH" dirty="0"/>
              <a:t> and add those ones on the minutes</a:t>
            </a:r>
          </a:p>
          <a:p>
            <a:r>
              <a:rPr lang="en-US" dirty="0"/>
              <a:t>Make sure that the content is brief yet clear</a:t>
            </a:r>
            <a:endParaRPr lang="en-PH" dirty="0"/>
          </a:p>
          <a:p>
            <a:r>
              <a:rPr lang="en-US" dirty="0"/>
              <a:t>Sending in minutes to presider for approval</a:t>
            </a:r>
          </a:p>
          <a:p>
            <a:r>
              <a:rPr lang="en-US" dirty="0"/>
              <a:t>Provide members of the meeting a copy of the minutes</a:t>
            </a:r>
          </a:p>
        </p:txBody>
      </p:sp>
    </p:spTree>
    <p:extLst>
      <p:ext uri="{BB962C8B-B14F-4D97-AF65-F5344CB8AC3E}">
        <p14:creationId xmlns:p14="http://schemas.microsoft.com/office/powerpoint/2010/main" val="25243677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>
                <a:hlinkClick r:id="rId2"/>
              </a:rPr>
              <a:t>https://www.trackmind.com/meeting-toolkit-person-digital</a:t>
            </a:r>
            <a:endParaRPr lang="en-PH" dirty="0"/>
          </a:p>
          <a:p>
            <a:r>
              <a:rPr lang="en-PH" dirty="0">
                <a:hlinkClick r:id="rId3"/>
              </a:rPr>
              <a:t>https://www.ringcentral.co.uk/gb/en/blog/business-meeting/</a:t>
            </a:r>
            <a:endParaRPr lang="en-PH" dirty="0"/>
          </a:p>
          <a:p>
            <a:r>
              <a:rPr lang="en-PH" dirty="0">
                <a:hlinkClick r:id="rId4"/>
              </a:rPr>
              <a:t>https://teambuilding.com/blog/virtual-meeting-platforms</a:t>
            </a:r>
            <a:endParaRPr lang="en-PH" dirty="0"/>
          </a:p>
          <a:p>
            <a:r>
              <a:rPr lang="en-PH" dirty="0">
                <a:hlinkClick r:id="rId5"/>
              </a:rPr>
              <a:t>https://</a:t>
            </a:r>
            <a:r>
              <a:rPr lang="en-PH" dirty="0" err="1">
                <a:hlinkClick r:id="rId5"/>
              </a:rPr>
              <a:t>www.indeed.com</a:t>
            </a:r>
            <a:r>
              <a:rPr lang="en-PH" dirty="0">
                <a:hlinkClick r:id="rId5"/>
              </a:rPr>
              <a:t>/career-advice/career-development/business-meeting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1041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 is a Business Meeting?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Gathering of professionals</a:t>
            </a:r>
          </a:p>
          <a:p>
            <a:pPr lvl="1"/>
            <a:r>
              <a:rPr lang="en-PH" dirty="0"/>
              <a:t>Members from the same team</a:t>
            </a:r>
          </a:p>
          <a:p>
            <a:pPr lvl="1"/>
            <a:r>
              <a:rPr lang="en-PH" dirty="0"/>
              <a:t>Members from the same company</a:t>
            </a:r>
          </a:p>
          <a:p>
            <a:pPr lvl="1"/>
            <a:r>
              <a:rPr lang="en-PH" dirty="0"/>
              <a:t>Members of the same level (managerial, top management, etc.)</a:t>
            </a:r>
          </a:p>
          <a:p>
            <a:pPr lvl="1"/>
            <a:r>
              <a:rPr lang="en-PH" dirty="0"/>
              <a:t>Company members and partner companies</a:t>
            </a:r>
          </a:p>
          <a:p>
            <a:r>
              <a:rPr lang="en-PH" dirty="0"/>
              <a:t>Discuss business-related matters</a:t>
            </a:r>
          </a:p>
          <a:p>
            <a:pPr lvl="1"/>
            <a:r>
              <a:rPr lang="en-PH" dirty="0"/>
              <a:t>Voting of business-related matters</a:t>
            </a:r>
          </a:p>
          <a:p>
            <a:pPr lvl="1"/>
            <a:r>
              <a:rPr lang="en-PH" dirty="0"/>
              <a:t>Conflict resolution</a:t>
            </a:r>
          </a:p>
          <a:p>
            <a:pPr lvl="1"/>
            <a:r>
              <a:rPr lang="en-PH" dirty="0"/>
              <a:t>Provide announcements and address changes</a:t>
            </a:r>
          </a:p>
          <a:p>
            <a:pPr lvl="1"/>
            <a:r>
              <a:rPr lang="en-PH" dirty="0"/>
              <a:t>Celebrate success</a:t>
            </a:r>
          </a:p>
        </p:txBody>
      </p:sp>
    </p:spTree>
    <p:extLst>
      <p:ext uri="{BB962C8B-B14F-4D97-AF65-F5344CB8AC3E}">
        <p14:creationId xmlns:p14="http://schemas.microsoft.com/office/powerpoint/2010/main" val="197639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Common Types of Business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Planning</a:t>
            </a:r>
          </a:p>
          <a:p>
            <a:r>
              <a:rPr lang="en-PH" dirty="0"/>
              <a:t>Innovation</a:t>
            </a:r>
          </a:p>
          <a:p>
            <a:r>
              <a:rPr lang="en-PH" dirty="0"/>
              <a:t>Information sharing</a:t>
            </a:r>
          </a:p>
          <a:p>
            <a:r>
              <a:rPr lang="en-PH" dirty="0"/>
              <a:t>Status update</a:t>
            </a:r>
          </a:p>
          <a:p>
            <a:r>
              <a:rPr lang="en-PH" dirty="0"/>
              <a:t>Decision-making</a:t>
            </a:r>
          </a:p>
          <a:p>
            <a:r>
              <a:rPr lang="en-PH" dirty="0"/>
              <a:t>Problem-solving</a:t>
            </a:r>
          </a:p>
          <a:p>
            <a:r>
              <a:rPr lang="en-PH" dirty="0"/>
              <a:t>Team building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8351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Common Types of Business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b="1" i="1" dirty="0"/>
              <a:t>Planning</a:t>
            </a:r>
          </a:p>
          <a:p>
            <a:r>
              <a:rPr lang="en-US" dirty="0"/>
              <a:t>Creation of proposals for new guidelines, practices, and events</a:t>
            </a:r>
          </a:p>
          <a:p>
            <a:r>
              <a:rPr lang="en-US" dirty="0"/>
              <a:t>Can just be for one item or multiple items done within a period of time</a:t>
            </a:r>
          </a:p>
          <a:p>
            <a:pPr marL="0" indent="0">
              <a:buNone/>
            </a:pPr>
            <a:r>
              <a:rPr lang="en-PH" b="1" i="1" dirty="0"/>
              <a:t>Innovation</a:t>
            </a:r>
          </a:p>
          <a:p>
            <a:r>
              <a:rPr lang="en-US" dirty="0"/>
              <a:t>Improvement of existing business processes through new and/or unorthodox practices, equipment, and guidelines</a:t>
            </a:r>
          </a:p>
          <a:p>
            <a:r>
              <a:rPr lang="en-US" dirty="0"/>
              <a:t>Done usually by higher-ranking company members</a:t>
            </a:r>
            <a:endParaRPr lang="en-PH" dirty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9989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Common Types of Business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b="1" i="1" dirty="0"/>
              <a:t>Information Sharing</a:t>
            </a:r>
          </a:p>
          <a:p>
            <a:r>
              <a:rPr lang="en-US" dirty="0"/>
              <a:t>Providing information to a huge number of participants to which the information is necessary</a:t>
            </a:r>
          </a:p>
          <a:p>
            <a:r>
              <a:rPr lang="en-US" dirty="0"/>
              <a:t>Done for changes in business practices, company-wide events, or announcements on new partnerships</a:t>
            </a:r>
            <a:endParaRPr lang="en-PH" dirty="0"/>
          </a:p>
          <a:p>
            <a:pPr marL="0" indent="0">
              <a:buNone/>
            </a:pPr>
            <a:r>
              <a:rPr lang="en-PH" b="1" i="1" dirty="0"/>
              <a:t>Status Update</a:t>
            </a:r>
          </a:p>
          <a:p>
            <a:r>
              <a:rPr lang="en-US" dirty="0"/>
              <a:t>Periodic meeting where participants report changes in their tasks</a:t>
            </a:r>
          </a:p>
          <a:p>
            <a:r>
              <a:rPr lang="en-US" dirty="0"/>
              <a:t>Members are expected to give feedback to the status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7834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Common Types of Business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b="1" i="1" dirty="0"/>
              <a:t>Decision Making</a:t>
            </a:r>
          </a:p>
          <a:p>
            <a:r>
              <a:rPr lang="en-US" dirty="0"/>
              <a:t>Composed of a small number of participants to decide matters that will be beneficial to the company</a:t>
            </a:r>
          </a:p>
          <a:p>
            <a:r>
              <a:rPr lang="en-US" dirty="0"/>
              <a:t>Can be done in the course of a few meetings</a:t>
            </a:r>
            <a:endParaRPr lang="en-PH" dirty="0"/>
          </a:p>
          <a:p>
            <a:pPr marL="0" indent="0">
              <a:buNone/>
            </a:pPr>
            <a:r>
              <a:rPr lang="en-PH" b="1" i="1" dirty="0"/>
              <a:t>Problem Solving</a:t>
            </a:r>
          </a:p>
          <a:p>
            <a:r>
              <a:rPr lang="en-US" dirty="0"/>
              <a:t>Brainstorming and finalization of ideas to certain problems or issues found in the company</a:t>
            </a:r>
          </a:p>
          <a:p>
            <a:r>
              <a:rPr lang="en-US" dirty="0"/>
              <a:t>Can be done before a decision making meeting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79032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Common Types of Business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b="1" i="1" dirty="0"/>
              <a:t>Team Building</a:t>
            </a:r>
          </a:p>
          <a:p>
            <a:r>
              <a:rPr lang="en-PH" dirty="0"/>
              <a:t>Gain better understanding and create relationships with team members</a:t>
            </a:r>
          </a:p>
          <a:p>
            <a:r>
              <a:rPr lang="en-PH" dirty="0"/>
              <a:t>Examples: corporate events, team outings</a:t>
            </a:r>
          </a:p>
        </p:txBody>
      </p:sp>
    </p:spTree>
    <p:extLst>
      <p:ext uri="{BB962C8B-B14F-4D97-AF65-F5344CB8AC3E}">
        <p14:creationId xmlns:p14="http://schemas.microsoft.com/office/powerpoint/2010/main" val="2855754085"/>
      </p:ext>
    </p:extLst>
  </p:cSld>
  <p:clrMapOvr>
    <a:masterClrMapping/>
  </p:clrMapOvr>
</p:sld>
</file>

<file path=ppt/theme/theme1.xml><?xml version="1.0" encoding="utf-8"?>
<a:theme xmlns:a="http://schemas.openxmlformats.org/drawingml/2006/main" name="CITC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8">
      <a:majorFont>
        <a:latin typeface="Tempus Sans ITC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CS" id="{916430C6-41E0-4D82-B0BE-D66985E7922F}" vid="{8FA9DD44-9CB5-44BF-90D8-F33C253727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CITCS</Template>
  <TotalTime>559</TotalTime>
  <Words>1822</Words>
  <Application>Microsoft Office PowerPoint</Application>
  <PresentationFormat>Widescreen</PresentationFormat>
  <Paragraphs>289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Century Gothic</vt:lpstr>
      <vt:lpstr>Poppins</vt:lpstr>
      <vt:lpstr>Tw Cen MT</vt:lpstr>
      <vt:lpstr>CITCS</vt:lpstr>
      <vt:lpstr>Introduction to Business Meetings</vt:lpstr>
      <vt:lpstr>Table of Contents</vt:lpstr>
      <vt:lpstr>Business Meetings in the Modern World</vt:lpstr>
      <vt:lpstr>What is a Business Meeting?</vt:lpstr>
      <vt:lpstr>Common Types of Business Meetings</vt:lpstr>
      <vt:lpstr>Common Types of Business Meetings</vt:lpstr>
      <vt:lpstr>Common Types of Business Meetings</vt:lpstr>
      <vt:lpstr>Common Types of Business Meetings</vt:lpstr>
      <vt:lpstr>Common Types of Business Meetings</vt:lpstr>
      <vt:lpstr>Business Meeting Platforms</vt:lpstr>
      <vt:lpstr>Business Meeting Platforms</vt:lpstr>
      <vt:lpstr>Business Meeting Platforms</vt:lpstr>
      <vt:lpstr>Best Practices in Conducting Business Meetings</vt:lpstr>
      <vt:lpstr>Preparation for Business Meetings</vt:lpstr>
      <vt:lpstr>Preparation for Business Meetings</vt:lpstr>
      <vt:lpstr>Preparation for Business Meetings</vt:lpstr>
      <vt:lpstr>Preparation for Business Meetings</vt:lpstr>
      <vt:lpstr>Preparation for Business Meetings</vt:lpstr>
      <vt:lpstr>Preparation for Business Meetings</vt:lpstr>
      <vt:lpstr>Conduct of Business Meetings</vt:lpstr>
      <vt:lpstr>Conduct of Business Meetings</vt:lpstr>
      <vt:lpstr>Conduct of Business Meetings</vt:lpstr>
      <vt:lpstr>Conduct of Business Meetings</vt:lpstr>
      <vt:lpstr>Conduct of Business Meetings</vt:lpstr>
      <vt:lpstr>Aftermath of Business Meetings</vt:lpstr>
      <vt:lpstr>Minutes of the Meeting</vt:lpstr>
      <vt:lpstr>What is a Minutes of a Meeting?</vt:lpstr>
      <vt:lpstr>What is a Minutes of a Meeting?</vt:lpstr>
      <vt:lpstr>Parts of a Minutes of a Meeting</vt:lpstr>
      <vt:lpstr>Parts of a Minutes of a Meeting</vt:lpstr>
      <vt:lpstr>Parts of a Minutes of a Meeting</vt:lpstr>
      <vt:lpstr>Parts of a Minutes of a Meeting</vt:lpstr>
      <vt:lpstr>Parts of a Minutes of a Meeting</vt:lpstr>
      <vt:lpstr>Parts of a Minutes of a Meeting</vt:lpstr>
      <vt:lpstr>Parts of a Minutes of a Meeting</vt:lpstr>
      <vt:lpstr>Parts of a Minutes of a Meeting</vt:lpstr>
      <vt:lpstr>Parts of a Minutes of a Meeting</vt:lpstr>
      <vt:lpstr>Tips in Creating a Minutes of a Meeting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Business Meetings</dc:title>
  <dc:creator>Lovely Jenn Reformado</dc:creator>
  <cp:lastModifiedBy>don malabanan</cp:lastModifiedBy>
  <cp:revision>23</cp:revision>
  <dcterms:created xsi:type="dcterms:W3CDTF">2022-02-10T05:35:01Z</dcterms:created>
  <dcterms:modified xsi:type="dcterms:W3CDTF">2024-03-15T05:49:33Z</dcterms:modified>
</cp:coreProperties>
</file>