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5" r:id="rId6"/>
    <p:sldId id="266" r:id="rId7"/>
    <p:sldId id="263" r:id="rId8"/>
    <p:sldId id="264" r:id="rId9"/>
    <p:sldId id="259" r:id="rId10"/>
    <p:sldId id="268" r:id="rId11"/>
    <p:sldId id="269" r:id="rId12"/>
    <p:sldId id="274" r:id="rId13"/>
    <p:sldId id="270" r:id="rId14"/>
    <p:sldId id="271" r:id="rId15"/>
    <p:sldId id="272" r:id="rId16"/>
    <p:sldId id="273" r:id="rId17"/>
    <p:sldId id="275" r:id="rId18"/>
    <p:sldId id="276" r:id="rId19"/>
    <p:sldId id="260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6" r:id="rId28"/>
    <p:sldId id="294" r:id="rId29"/>
    <p:sldId id="284" r:id="rId30"/>
    <p:sldId id="285" r:id="rId31"/>
    <p:sldId id="261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6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9812-C155-4B5A-BFE2-E924DCAF8D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426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1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3F893EB4-4F35-41B3-98BB-7DF12882AC1C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9812-C155-4B5A-BFE2-E924DCAF8D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637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3F893EB4-4F35-41B3-98BB-7DF12882AC1C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9812-C155-4B5A-BFE2-E924DCAF8D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145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3F893EB4-4F35-41B3-98BB-7DF12882AC1C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9812-C155-4B5A-BFE2-E924DCAF8D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911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3F893EB4-4F35-41B3-98BB-7DF12882AC1C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9812-C155-4B5A-BFE2-E924DCAF8D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381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3F893EB4-4F35-41B3-98BB-7DF12882AC1C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9812-C155-4B5A-BFE2-E924DCAF8D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9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3F893EB4-4F35-41B3-98BB-7DF12882AC1C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9812-C155-4B5A-BFE2-E924DCAF8D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82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3F893EB4-4F35-41B3-98BB-7DF12882AC1C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9812-C155-4B5A-BFE2-E924DCAF8D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00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B9812-C155-4B5A-BFE2-E924DCAF8D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460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publicspeakingprinciples/chapter/chapter-12-methods-of-delivery/" TargetMode="External"/><Relationship Id="rId2" Type="http://schemas.openxmlformats.org/officeDocument/2006/relationships/hyperlink" Target="https://smallbusiness.chron.com/oral-presentation-workplace-1710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Business Presentations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part of Week 6, Unit 6</a:t>
            </a:r>
          </a:p>
          <a:p>
            <a:r>
              <a:rPr lang="en-US" dirty="0"/>
              <a:t>CC11 Communication in the Workplace</a:t>
            </a:r>
          </a:p>
        </p:txBody>
      </p:sp>
    </p:spTree>
    <p:extLst>
      <p:ext uri="{BB962C8B-B14F-4D97-AF65-F5344CB8AC3E}">
        <p14:creationId xmlns:p14="http://schemas.microsoft.com/office/powerpoint/2010/main" val="204787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Presentation Aid?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sensory aids</a:t>
            </a:r>
          </a:p>
          <a:p>
            <a:r>
              <a:rPr lang="en-US" dirty="0"/>
              <a:t>Set of resources used to enhance the message conveyed by the speaker</a:t>
            </a:r>
            <a:endParaRPr lang="en-PH" dirty="0"/>
          </a:p>
          <a:p>
            <a:r>
              <a:rPr lang="en-US" dirty="0"/>
              <a:t>Resources beyond the speech itself</a:t>
            </a:r>
          </a:p>
          <a:p>
            <a:r>
              <a:rPr lang="en-US" dirty="0"/>
              <a:t>Usually visual in presentation:</a:t>
            </a:r>
          </a:p>
          <a:p>
            <a:pPr lvl="1"/>
            <a:r>
              <a:rPr lang="en-US" dirty="0"/>
              <a:t>Images / pictures</a:t>
            </a:r>
          </a:p>
          <a:p>
            <a:pPr lvl="1"/>
            <a:r>
              <a:rPr lang="en-US" dirty="0"/>
              <a:t>Videos</a:t>
            </a:r>
          </a:p>
          <a:p>
            <a:pPr lvl="1"/>
            <a:r>
              <a:rPr lang="en-US" dirty="0"/>
              <a:t>Diagrams, charts, and graphs</a:t>
            </a:r>
          </a:p>
          <a:p>
            <a:pPr lvl="1"/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228104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Presentation Aid?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Meant to be an aid</a:t>
            </a:r>
          </a:p>
          <a:p>
            <a:pPr lvl="1"/>
            <a:r>
              <a:rPr lang="en-US" dirty="0"/>
              <a:t>Ideas presented should be aligned with the presentation</a:t>
            </a:r>
          </a:p>
          <a:p>
            <a:pPr lvl="1"/>
            <a:r>
              <a:rPr lang="en-US" dirty="0"/>
              <a:t>Should not eclipse the presentation</a:t>
            </a:r>
          </a:p>
          <a:p>
            <a:pPr lvl="1"/>
            <a:r>
              <a:rPr lang="en-US" dirty="0"/>
              <a:t>Usually short / does not contain a lot of content</a:t>
            </a:r>
          </a:p>
          <a:p>
            <a:pPr lvl="1"/>
            <a:r>
              <a:rPr lang="en-US" dirty="0"/>
              <a:t>Must be easy to use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59451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Presentation Aids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Computer-based media</a:t>
            </a:r>
          </a:p>
          <a:p>
            <a:r>
              <a:rPr lang="en-US" dirty="0"/>
              <a:t>Audiovisual media</a:t>
            </a:r>
          </a:p>
          <a:p>
            <a:r>
              <a:rPr lang="en-US" dirty="0"/>
              <a:t>Low-tech media</a:t>
            </a:r>
          </a:p>
          <a:p>
            <a:pPr lvl="1"/>
            <a:r>
              <a:rPr lang="en-US" dirty="0"/>
              <a:t>Chalk or dry-erase board</a:t>
            </a:r>
          </a:p>
          <a:p>
            <a:pPr lvl="1"/>
            <a:r>
              <a:rPr lang="en-US" dirty="0"/>
              <a:t>Flipchart</a:t>
            </a:r>
          </a:p>
          <a:p>
            <a:pPr lvl="1"/>
            <a:r>
              <a:rPr lang="en-US" dirty="0"/>
              <a:t>Poster board / foam board</a:t>
            </a:r>
          </a:p>
          <a:p>
            <a:pPr lvl="1"/>
            <a:r>
              <a:rPr lang="en-US" dirty="0"/>
              <a:t>Handouts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3262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Presentation Aids</a:t>
            </a:r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0" dirty="0"/>
              <a:t>Statistical Tables</a:t>
            </a:r>
            <a:endParaRPr lang="en-PH" sz="2800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0" dirty="0"/>
              <a:t>Sequence of Step Charts</a:t>
            </a:r>
            <a:endParaRPr lang="en-PH" sz="2800" b="0" dirty="0"/>
          </a:p>
        </p:txBody>
      </p:sp>
      <p:pic>
        <p:nvPicPr>
          <p:cNvPr id="1026" name="Picture 2" descr="https://saylordotorg.github.io/text_stand-up-speak-out-the-practice-and-ethics-of-public-speaking/section_18/e44bc4c9e0a4fa2574cdfa9d97398423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821923"/>
            <a:ext cx="5157787" cy="305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aylordotorg.github.io/text_stand-up-speak-out-the-practice-and-ethics-of-public-speaking/section_18/23c942422d0f515d3cc9bb7d78ee594d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056" y="2505075"/>
            <a:ext cx="2617475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07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Presentation Aids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0" dirty="0"/>
              <a:t>Decision Trees</a:t>
            </a:r>
            <a:endParaRPr lang="en-PH" sz="28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0" dirty="0"/>
              <a:t>Graphs</a:t>
            </a:r>
            <a:endParaRPr lang="en-PH" sz="2800" b="0" dirty="0"/>
          </a:p>
        </p:txBody>
      </p:sp>
      <p:pic>
        <p:nvPicPr>
          <p:cNvPr id="2050" name="Picture 2" descr="https://saylordotorg.github.io/text_stand-up-speak-out-the-practice-and-ethics-of-public-speaking/section_18/94690571912e82ab646afdda4d68a58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730" y="2505075"/>
            <a:ext cx="4099902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aylordotorg.github.io/text_stand-up-speak-out-the-practice-and-ethics-of-public-speaking/section_18/a95c0ddca863c44fdab86c8e604571a6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733" y="2505075"/>
            <a:ext cx="4274122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226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Presentation Aids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0" dirty="0"/>
              <a:t>Diagrams</a:t>
            </a:r>
            <a:endParaRPr lang="en-PH" sz="28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0" dirty="0"/>
              <a:t>Maps</a:t>
            </a:r>
            <a:endParaRPr lang="en-PH" sz="2800" b="0" dirty="0"/>
          </a:p>
        </p:txBody>
      </p:sp>
      <p:pic>
        <p:nvPicPr>
          <p:cNvPr id="3074" name="Picture 2" descr="https://saylordotorg.github.io/text_stand-up-speak-out-the-practice-and-ethics-of-public-speaking/section_18/0bb136bbb5dbc05c45897e926221cfe5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592573"/>
            <a:ext cx="5157787" cy="350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aylordotorg.github.io/text_stand-up-speak-out-the-practice-and-ethics-of-public-speaking/section_18/35e8bd11efe30d8b6b38b8a576175401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67" y="2505075"/>
            <a:ext cx="3604453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62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Presentation Aids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0" dirty="0"/>
              <a:t>Photographs / Drawings</a:t>
            </a:r>
            <a:endParaRPr lang="en-PH" sz="28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0" dirty="0"/>
              <a:t>Keywords</a:t>
            </a:r>
            <a:endParaRPr lang="en-PH" sz="2800" b="0" dirty="0"/>
          </a:p>
        </p:txBody>
      </p:sp>
      <p:pic>
        <p:nvPicPr>
          <p:cNvPr id="4098" name="Picture 2" descr="https://saylordotorg.github.io/text_stand-up-speak-out-the-practice-and-ethics-of-public-speaking/section_18/4384a25e62c3bcc4564fd293d24178b9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89" y="2505075"/>
            <a:ext cx="4912784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resentations - Visual Aids - YouTube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89597"/>
            <a:ext cx="5183188" cy="291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93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Multimedia Presentation?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presentation that uses different forms of communication to get the message across</a:t>
            </a:r>
          </a:p>
          <a:p>
            <a:r>
              <a:rPr lang="en-US" dirty="0"/>
              <a:t>Speakers in professional contexts are expected to be familiar with common multimedia presentation tools</a:t>
            </a:r>
          </a:p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Text and images</a:t>
            </a:r>
          </a:p>
          <a:p>
            <a:pPr lvl="1"/>
            <a:r>
              <a:rPr lang="en-US" dirty="0"/>
              <a:t>Animation</a:t>
            </a:r>
          </a:p>
          <a:p>
            <a:pPr lvl="1"/>
            <a:r>
              <a:rPr lang="en-US" dirty="0"/>
              <a:t>Video</a:t>
            </a:r>
          </a:p>
          <a:p>
            <a:pPr lvl="1"/>
            <a:r>
              <a:rPr lang="en-US" dirty="0"/>
              <a:t>Audio</a:t>
            </a:r>
          </a:p>
          <a:p>
            <a:pPr lvl="1"/>
            <a:r>
              <a:rPr lang="en-US" dirty="0"/>
              <a:t>Interactive features (forms, popups)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60226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Multimedia Presentations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software</a:t>
            </a:r>
          </a:p>
          <a:p>
            <a:pPr lvl="1"/>
            <a:r>
              <a:rPr lang="en-US" dirty="0"/>
              <a:t>Microsoft PowerPoint</a:t>
            </a:r>
          </a:p>
          <a:p>
            <a:pPr lvl="1"/>
            <a:r>
              <a:rPr lang="en-US" dirty="0"/>
              <a:t>Google Slides</a:t>
            </a:r>
          </a:p>
          <a:p>
            <a:pPr lvl="1"/>
            <a:r>
              <a:rPr lang="en-US" dirty="0" err="1"/>
              <a:t>Canva</a:t>
            </a:r>
            <a:endParaRPr lang="en-US" dirty="0"/>
          </a:p>
          <a:p>
            <a:pPr lvl="1"/>
            <a:r>
              <a:rPr lang="en-US" dirty="0"/>
              <a:t>Prezi</a:t>
            </a:r>
          </a:p>
          <a:p>
            <a:r>
              <a:rPr lang="en-US" dirty="0"/>
              <a:t>Interactive applications</a:t>
            </a:r>
          </a:p>
          <a:p>
            <a:pPr lvl="1"/>
            <a:r>
              <a:rPr lang="en-US" dirty="0"/>
              <a:t>Quizlet</a:t>
            </a:r>
          </a:p>
          <a:p>
            <a:pPr lvl="1"/>
            <a:r>
              <a:rPr lang="en-US" dirty="0" err="1"/>
              <a:t>Kahoot</a:t>
            </a:r>
            <a:endParaRPr lang="en-US" dirty="0"/>
          </a:p>
          <a:p>
            <a:pPr lvl="1"/>
            <a:r>
              <a:rPr lang="en-US" dirty="0" err="1"/>
              <a:t>Mentimeter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74937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in Creating Business Presentations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 in constructing a business presentation | Tips in creating business presentations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098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oral presentations</a:t>
            </a:r>
          </a:p>
          <a:p>
            <a:r>
              <a:rPr lang="en-US" dirty="0"/>
              <a:t>Creating visual and multimedia presentations</a:t>
            </a:r>
          </a:p>
          <a:p>
            <a:r>
              <a:rPr lang="en-US" dirty="0"/>
              <a:t>Tips on creating a business presentations</a:t>
            </a:r>
          </a:p>
          <a:p>
            <a:r>
              <a:rPr lang="en-US" dirty="0"/>
              <a:t>Best practices on oral presentations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40790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Constructing a Business Presentation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purpose of the multimedia presentation</a:t>
            </a:r>
          </a:p>
          <a:p>
            <a:r>
              <a:rPr lang="en-US" dirty="0"/>
              <a:t>Outline content with visualization ideas</a:t>
            </a:r>
          </a:p>
          <a:p>
            <a:r>
              <a:rPr lang="en-US" dirty="0"/>
              <a:t>Select a presentation template to add content</a:t>
            </a:r>
          </a:p>
          <a:p>
            <a:r>
              <a:rPr lang="en-US" dirty="0"/>
              <a:t>Add multimedia content</a:t>
            </a:r>
          </a:p>
          <a:p>
            <a:r>
              <a:rPr lang="en-US" dirty="0"/>
              <a:t>Review, download, and share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03319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9"/>
            <a:ext cx="11193380" cy="1325563"/>
          </a:xfrm>
        </p:spPr>
        <p:txBody>
          <a:bodyPr/>
          <a:lstStyle/>
          <a:p>
            <a:r>
              <a:rPr lang="en-US" dirty="0"/>
              <a:t>Tips in Creating Business Presentations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Multimedia presentation tool</a:t>
            </a:r>
          </a:p>
          <a:p>
            <a:r>
              <a:rPr lang="en-US" dirty="0"/>
              <a:t>Content, photos, and illustrations</a:t>
            </a:r>
          </a:p>
          <a:p>
            <a:r>
              <a:rPr lang="en-US" dirty="0"/>
              <a:t>Font</a:t>
            </a:r>
          </a:p>
          <a:p>
            <a:r>
              <a:rPr lang="en-US" dirty="0"/>
              <a:t>Color palette</a:t>
            </a:r>
          </a:p>
          <a:p>
            <a:r>
              <a:rPr lang="en-US" dirty="0"/>
              <a:t>Animations and transitions</a:t>
            </a:r>
          </a:p>
          <a:p>
            <a:r>
              <a:rPr lang="en-US" dirty="0"/>
              <a:t>Graphic design</a:t>
            </a:r>
          </a:p>
          <a:p>
            <a:r>
              <a:rPr lang="en-US" dirty="0"/>
              <a:t>Presentation templates</a:t>
            </a:r>
          </a:p>
          <a:p>
            <a:r>
              <a:rPr lang="en-US" dirty="0"/>
              <a:t>Editing out</a:t>
            </a:r>
          </a:p>
        </p:txBody>
      </p:sp>
    </p:spTree>
    <p:extLst>
      <p:ext uri="{BB962C8B-B14F-4D97-AF65-F5344CB8AC3E}">
        <p14:creationId xmlns:p14="http://schemas.microsoft.com/office/powerpoint/2010/main" val="501603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Presentation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the most appropriate presentation tool according to the nature of the presentation</a:t>
            </a:r>
          </a:p>
          <a:p>
            <a:pPr lvl="1"/>
            <a:r>
              <a:rPr lang="en-US" dirty="0"/>
              <a:t>Content placed in presentation (text only, inclusion of images and videos)</a:t>
            </a:r>
          </a:p>
          <a:p>
            <a:pPr lvl="1"/>
            <a:r>
              <a:rPr lang="en-US" dirty="0"/>
              <a:t>Hardware requirements, software compatibility, and network capabilities</a:t>
            </a:r>
          </a:p>
          <a:p>
            <a:pPr lvl="1"/>
            <a:r>
              <a:rPr lang="en-US" dirty="0"/>
              <a:t>Level of interaction with audiences</a:t>
            </a:r>
          </a:p>
          <a:p>
            <a:pPr lvl="1"/>
            <a:r>
              <a:rPr lang="en-US" dirty="0"/>
              <a:t>File format (.</a:t>
            </a:r>
            <a:r>
              <a:rPr lang="en-US" dirty="0" err="1"/>
              <a:t>pptx</a:t>
            </a:r>
            <a:r>
              <a:rPr lang="en-US" dirty="0"/>
              <a:t> / .</a:t>
            </a:r>
            <a:r>
              <a:rPr lang="en-US" dirty="0" err="1"/>
              <a:t>ppt</a:t>
            </a:r>
            <a:r>
              <a:rPr lang="en-US" dirty="0"/>
              <a:t> / .pdf)</a:t>
            </a:r>
          </a:p>
        </p:txBody>
      </p:sp>
    </p:spTree>
    <p:extLst>
      <p:ext uri="{BB962C8B-B14F-4D97-AF65-F5344CB8AC3E}">
        <p14:creationId xmlns:p14="http://schemas.microsoft.com/office/powerpoint/2010/main" val="1616037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Content, Photos, and Illustrations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content by slides</a:t>
            </a:r>
          </a:p>
          <a:p>
            <a:r>
              <a:rPr lang="en-US" dirty="0"/>
              <a:t>Limit the content to be placed in the presentation</a:t>
            </a:r>
          </a:p>
          <a:p>
            <a:pPr lvl="1"/>
            <a:r>
              <a:rPr lang="en-US" dirty="0"/>
              <a:t>One should not be reading out of a presentation</a:t>
            </a:r>
          </a:p>
          <a:p>
            <a:pPr lvl="1"/>
            <a:r>
              <a:rPr lang="en-US" dirty="0"/>
              <a:t>Points that are placed are the most relevant ones</a:t>
            </a:r>
          </a:p>
          <a:p>
            <a:pPr lvl="1"/>
            <a:r>
              <a:rPr lang="en-US" dirty="0"/>
              <a:t>7 x 7 rule</a:t>
            </a:r>
          </a:p>
          <a:p>
            <a:pPr lvl="1"/>
            <a:r>
              <a:rPr lang="en-US" dirty="0"/>
              <a:t>Place as bullet points for easier readability</a:t>
            </a:r>
          </a:p>
          <a:p>
            <a:r>
              <a:rPr lang="en-US" dirty="0"/>
              <a:t>Include photos and illustrations when necessary</a:t>
            </a:r>
          </a:p>
          <a:p>
            <a:pPr lvl="1"/>
            <a:r>
              <a:rPr lang="en-US" dirty="0"/>
              <a:t>Some would include images that are just for decoration</a:t>
            </a:r>
          </a:p>
          <a:p>
            <a:pPr lvl="1"/>
            <a:r>
              <a:rPr lang="en-US" dirty="0"/>
              <a:t>Image must visualize an idea</a:t>
            </a:r>
          </a:p>
          <a:p>
            <a:pPr lvl="1"/>
            <a:r>
              <a:rPr lang="en-US" dirty="0"/>
              <a:t>Company logos are acceptable</a:t>
            </a:r>
          </a:p>
        </p:txBody>
      </p:sp>
    </p:spTree>
    <p:extLst>
      <p:ext uri="{BB962C8B-B14F-4D97-AF65-F5344CB8AC3E}">
        <p14:creationId xmlns:p14="http://schemas.microsoft.com/office/powerpoint/2010/main" val="2285804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Bigger font sizes</a:t>
            </a:r>
          </a:p>
          <a:p>
            <a:pPr lvl="1"/>
            <a:r>
              <a:rPr lang="en-US" dirty="0"/>
              <a:t>Title and headers: around 48</a:t>
            </a:r>
          </a:p>
          <a:p>
            <a:pPr lvl="1"/>
            <a:r>
              <a:rPr lang="en-US" dirty="0"/>
              <a:t>Content: at least 18; around 24</a:t>
            </a:r>
          </a:p>
          <a:p>
            <a:r>
              <a:rPr lang="en-US" dirty="0"/>
              <a:t>Font style</a:t>
            </a:r>
          </a:p>
          <a:p>
            <a:pPr lvl="1"/>
            <a:r>
              <a:rPr lang="en-US" dirty="0"/>
              <a:t>Use only 1-2 font styles (one for the title and headers, and another one for the content)</a:t>
            </a:r>
          </a:p>
          <a:p>
            <a:pPr lvl="1"/>
            <a:r>
              <a:rPr lang="en-US" dirty="0"/>
              <a:t>Recommended to use sans-serif; serif is acceptable</a:t>
            </a:r>
          </a:p>
          <a:p>
            <a:r>
              <a:rPr lang="en-US" dirty="0"/>
              <a:t>Font color</a:t>
            </a:r>
          </a:p>
          <a:p>
            <a:pPr lvl="1"/>
            <a:r>
              <a:rPr lang="en-US" dirty="0"/>
              <a:t>Use only 1-2 colors</a:t>
            </a:r>
          </a:p>
          <a:p>
            <a:pPr lvl="1"/>
            <a:r>
              <a:rPr lang="en-US" dirty="0"/>
              <a:t>Must be contrast to the background color</a:t>
            </a:r>
          </a:p>
        </p:txBody>
      </p:sp>
    </p:spTree>
    <p:extLst>
      <p:ext uri="{BB962C8B-B14F-4D97-AF65-F5344CB8AC3E}">
        <p14:creationId xmlns:p14="http://schemas.microsoft.com/office/powerpoint/2010/main" val="553229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Palette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47611" cy="4351338"/>
          </a:xfrm>
        </p:spPr>
        <p:txBody>
          <a:bodyPr>
            <a:normAutofit/>
          </a:bodyPr>
          <a:lstStyle/>
          <a:p>
            <a:r>
              <a:rPr lang="en-US" dirty="0"/>
              <a:t>Choose 2-4 colors only</a:t>
            </a:r>
          </a:p>
          <a:p>
            <a:pPr lvl="1"/>
            <a:r>
              <a:rPr lang="en-US" dirty="0"/>
              <a:t>One color – light</a:t>
            </a:r>
          </a:p>
          <a:p>
            <a:pPr lvl="1"/>
            <a:r>
              <a:rPr lang="en-US" dirty="0"/>
              <a:t>One color – dark</a:t>
            </a:r>
          </a:p>
          <a:p>
            <a:pPr lvl="1"/>
            <a:r>
              <a:rPr lang="en-US" dirty="0"/>
              <a:t>One color – neutral</a:t>
            </a:r>
          </a:p>
          <a:p>
            <a:pPr lvl="1"/>
            <a:r>
              <a:rPr lang="en-US" dirty="0"/>
              <a:t>Images and other multimedia are not included</a:t>
            </a:r>
          </a:p>
          <a:p>
            <a:r>
              <a:rPr lang="en-US" dirty="0"/>
              <a:t>Use color theory</a:t>
            </a:r>
          </a:p>
          <a:p>
            <a:r>
              <a:rPr lang="en-US" dirty="0"/>
              <a:t>Background color must be contrast with the font color</a:t>
            </a:r>
          </a:p>
          <a:p>
            <a:pPr lvl="1"/>
            <a:r>
              <a:rPr lang="en-US" dirty="0"/>
              <a:t>Dark color – font; light color – BG </a:t>
            </a:r>
          </a:p>
          <a:p>
            <a:endParaRPr lang="en-US" dirty="0"/>
          </a:p>
        </p:txBody>
      </p:sp>
      <p:pic>
        <p:nvPicPr>
          <p:cNvPr id="5122" name="Picture 2" descr="How To Use The Color Wheel For Your Bead Jewelry Design - Beads and Piec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712" y="1825625"/>
            <a:ext cx="44800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395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Animations and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Animations v. transitions</a:t>
            </a:r>
          </a:p>
          <a:p>
            <a:pPr lvl="1"/>
            <a:r>
              <a:rPr lang="en-US" dirty="0"/>
              <a:t>Transitions – motions done in-between slides</a:t>
            </a:r>
          </a:p>
          <a:p>
            <a:pPr lvl="1"/>
            <a:r>
              <a:rPr lang="en-US" dirty="0"/>
              <a:t>Animations – motions done by the objects in the slides (text, images, etc.)</a:t>
            </a:r>
          </a:p>
          <a:p>
            <a:r>
              <a:rPr lang="en-US" dirty="0"/>
              <a:t>Use only when necessary</a:t>
            </a:r>
          </a:p>
          <a:p>
            <a:pPr lvl="1"/>
            <a:r>
              <a:rPr lang="en-US" dirty="0"/>
              <a:t>Used to create a bigger impact with the message</a:t>
            </a:r>
          </a:p>
          <a:p>
            <a:pPr lvl="1"/>
            <a:r>
              <a:rPr lang="en-US" dirty="0"/>
              <a:t>Use simple transitions / animations only (fade, dissolve, etc.)</a:t>
            </a:r>
          </a:p>
          <a:p>
            <a:pPr lvl="1"/>
            <a:r>
              <a:rPr lang="en-US" dirty="0"/>
              <a:t>Use the same transitions / animations if possible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29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Design</a:t>
            </a:r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Principles of Graphic Design</a:t>
            </a:r>
            <a:endParaRPr lang="en-PH" sz="2800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Balance</a:t>
            </a:r>
          </a:p>
          <a:p>
            <a:r>
              <a:rPr lang="en-US" dirty="0"/>
              <a:t>Proximity</a:t>
            </a:r>
          </a:p>
          <a:p>
            <a:r>
              <a:rPr lang="en-US" dirty="0"/>
              <a:t>Alignment</a:t>
            </a:r>
          </a:p>
          <a:p>
            <a:r>
              <a:rPr lang="en-US" dirty="0"/>
              <a:t>Hierarchy</a:t>
            </a:r>
          </a:p>
          <a:p>
            <a:r>
              <a:rPr lang="en-US" dirty="0"/>
              <a:t>Contrast</a:t>
            </a:r>
          </a:p>
          <a:p>
            <a:r>
              <a:rPr lang="en-US" dirty="0"/>
              <a:t>Use of white space</a:t>
            </a:r>
          </a:p>
          <a:p>
            <a:r>
              <a:rPr lang="en-US" dirty="0"/>
              <a:t>Repetition and movement</a:t>
            </a:r>
            <a:endParaRPr lang="en-P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Trends in Graphic Design</a:t>
            </a:r>
            <a:endParaRPr lang="en-PH" sz="28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Minimalism</a:t>
            </a:r>
          </a:p>
          <a:p>
            <a:r>
              <a:rPr lang="en-US" dirty="0"/>
              <a:t>Extreme </a:t>
            </a:r>
            <a:r>
              <a:rPr lang="en-US" dirty="0" err="1"/>
              <a:t>maximalism</a:t>
            </a:r>
            <a:endParaRPr lang="en-US" dirty="0"/>
          </a:p>
          <a:p>
            <a:r>
              <a:rPr lang="en-US" dirty="0"/>
              <a:t>Trending colors</a:t>
            </a:r>
          </a:p>
          <a:p>
            <a:pPr lvl="1"/>
            <a:r>
              <a:rPr lang="en-US" dirty="0"/>
              <a:t>Muted tones</a:t>
            </a:r>
          </a:p>
          <a:p>
            <a:pPr lvl="1"/>
            <a:r>
              <a:rPr lang="en-US" dirty="0"/>
              <a:t>Iridescence</a:t>
            </a:r>
          </a:p>
          <a:p>
            <a:r>
              <a:rPr lang="en-US" dirty="0"/>
              <a:t>90s / retro futurism</a:t>
            </a:r>
          </a:p>
          <a:p>
            <a:r>
              <a:rPr lang="en-US" dirty="0" err="1"/>
              <a:t>Metaverse</a:t>
            </a: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59729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Examples of Graphic Design</a:t>
            </a:r>
            <a:endParaRPr lang="en-PH" dirty="0"/>
          </a:p>
        </p:txBody>
      </p:sp>
      <p:pic>
        <p:nvPicPr>
          <p:cNvPr id="1026" name="Picture 2" descr="19 Bad Graphic Design Examples | Bad graphic design, Bad graphic design  examples, Bad design">
            <a:extLst>
              <a:ext uri="{FF2B5EF4-FFF2-40B4-BE49-F238E27FC236}">
                <a16:creationId xmlns:a16="http://schemas.microsoft.com/office/drawing/2014/main" id="{13BE24EE-2BFC-7863-3B23-11CC5566B6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75" y="1765772"/>
            <a:ext cx="3119095" cy="424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d Design Vs. Bad Design: How To Judge Design Quality - Kimp">
            <a:extLst>
              <a:ext uri="{FF2B5EF4-FFF2-40B4-BE49-F238E27FC236}">
                <a16:creationId xmlns:a16="http://schemas.microsoft.com/office/drawing/2014/main" id="{A3D96FD2-C589-C5A6-E7D6-F7B9FF847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01" y="1979648"/>
            <a:ext cx="47625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371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organizations tend to have their own presentation templates</a:t>
            </a:r>
          </a:p>
          <a:p>
            <a:pPr lvl="1"/>
            <a:r>
              <a:rPr lang="en-US" dirty="0"/>
              <a:t>No need to think about designing the presentation</a:t>
            </a:r>
          </a:p>
          <a:p>
            <a:pPr lvl="1"/>
            <a:r>
              <a:rPr lang="en-US" dirty="0"/>
              <a:t>Better for company branding</a:t>
            </a:r>
          </a:p>
          <a:p>
            <a:r>
              <a:rPr lang="en-US" dirty="0"/>
              <a:t>Prevent using the templates from the common presentation software (PowerPoint, Slides, etc.)</a:t>
            </a:r>
          </a:p>
          <a:p>
            <a:r>
              <a:rPr lang="en-US" dirty="0"/>
              <a:t>Websites for presentation templates:</a:t>
            </a:r>
          </a:p>
          <a:p>
            <a:pPr lvl="1"/>
            <a:r>
              <a:rPr lang="en-US" dirty="0" err="1"/>
              <a:t>Slidesgo</a:t>
            </a:r>
            <a:endParaRPr lang="en-US" dirty="0"/>
          </a:p>
          <a:p>
            <a:pPr lvl="1"/>
            <a:r>
              <a:rPr lang="en-US" dirty="0" err="1"/>
              <a:t>Canva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0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Oral Presentations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Oral presentations in the workplace | Types of oral presentations | Purposes of oral presentations | Factors in constructing oral presentations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80428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Out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the presentation</a:t>
            </a:r>
          </a:p>
          <a:p>
            <a:r>
              <a:rPr lang="en-US" dirty="0"/>
              <a:t>Remove anything that can be too much</a:t>
            </a:r>
          </a:p>
          <a:p>
            <a:r>
              <a:rPr lang="en-US" dirty="0"/>
              <a:t>It is better to remove than to add things in</a:t>
            </a:r>
          </a:p>
        </p:txBody>
      </p:sp>
    </p:spTree>
    <p:extLst>
      <p:ext uri="{BB962C8B-B14F-4D97-AF65-F5344CB8AC3E}">
        <p14:creationId xmlns:p14="http://schemas.microsoft.com/office/powerpoint/2010/main" val="2846790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on Oral Presentations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audience | Create an outline of the presentation | Ensure that the presentation works | Do not rely on the presentation | Practice, practice, practice | Acknowledgement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63936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Oral Presentation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audience</a:t>
            </a:r>
          </a:p>
          <a:p>
            <a:r>
              <a:rPr lang="en-US" dirty="0"/>
              <a:t>Create an outline of the presentation</a:t>
            </a:r>
          </a:p>
          <a:p>
            <a:r>
              <a:rPr lang="en-US" dirty="0"/>
              <a:t>Ensure that the presentation works</a:t>
            </a:r>
          </a:p>
          <a:p>
            <a:r>
              <a:rPr lang="en-US" dirty="0"/>
              <a:t>Do not rely on the presentation</a:t>
            </a:r>
          </a:p>
          <a:p>
            <a:r>
              <a:rPr lang="en-US" dirty="0"/>
              <a:t>Practice, practice, practice</a:t>
            </a:r>
          </a:p>
          <a:p>
            <a:r>
              <a:rPr lang="en-US" dirty="0"/>
              <a:t>Acknowledgement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51424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the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Audience types to consider:</a:t>
            </a:r>
          </a:p>
          <a:p>
            <a:pPr lvl="1"/>
            <a:r>
              <a:rPr lang="en-US" dirty="0"/>
              <a:t>Outside the company v. inside the company</a:t>
            </a:r>
          </a:p>
          <a:p>
            <a:pPr lvl="1"/>
            <a:r>
              <a:rPr lang="en-US" dirty="0"/>
              <a:t>Management v. technical experts</a:t>
            </a:r>
          </a:p>
          <a:p>
            <a:pPr lvl="1"/>
            <a:r>
              <a:rPr lang="en-US" dirty="0"/>
              <a:t>Higher ranking v. same / lower ranking</a:t>
            </a:r>
          </a:p>
          <a:p>
            <a:pPr lvl="1"/>
            <a:r>
              <a:rPr lang="en-US" dirty="0"/>
              <a:t>Older age range v. younger age range</a:t>
            </a:r>
          </a:p>
          <a:p>
            <a:r>
              <a:rPr lang="en-US" dirty="0"/>
              <a:t>Content and presentation with the audience in mind</a:t>
            </a:r>
          </a:p>
          <a:p>
            <a:pPr lvl="1"/>
            <a:r>
              <a:rPr lang="en-US" dirty="0"/>
              <a:t>Length of the presentation</a:t>
            </a:r>
          </a:p>
          <a:p>
            <a:pPr lvl="1"/>
            <a:r>
              <a:rPr lang="en-US" dirty="0"/>
              <a:t>Specificity of the presentation</a:t>
            </a:r>
          </a:p>
          <a:p>
            <a:pPr lvl="1"/>
            <a:r>
              <a:rPr lang="en-US" dirty="0"/>
              <a:t>Terms to use</a:t>
            </a:r>
          </a:p>
          <a:p>
            <a:pPr lvl="1"/>
            <a:r>
              <a:rPr lang="en-US" dirty="0"/>
              <a:t>Design of the presentation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42685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outline based on the nature of the presentation and the audience</a:t>
            </a:r>
          </a:p>
          <a:p>
            <a:pPr lvl="1"/>
            <a:r>
              <a:rPr lang="en-US" dirty="0"/>
              <a:t>Add only relevant material</a:t>
            </a:r>
          </a:p>
          <a:p>
            <a:pPr lvl="1"/>
            <a:r>
              <a:rPr lang="en-US" dirty="0"/>
              <a:t>Focus on the important message</a:t>
            </a:r>
          </a:p>
          <a:p>
            <a:r>
              <a:rPr lang="en-US" dirty="0"/>
              <a:t>Think of the flow of the presentation</a:t>
            </a:r>
          </a:p>
          <a:p>
            <a:pPr lvl="1"/>
            <a:r>
              <a:rPr lang="en-US" dirty="0"/>
              <a:t>Have a clear beginning, middle, and end</a:t>
            </a:r>
          </a:p>
          <a:p>
            <a:pPr lvl="1"/>
            <a:r>
              <a:rPr lang="en-US" dirty="0"/>
              <a:t>Take note of the time and the presenters before and after you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78933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that the Presentation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audio and/or video of the presentations</a:t>
            </a:r>
          </a:p>
          <a:p>
            <a:pPr lvl="1"/>
            <a:r>
              <a:rPr lang="en-US" dirty="0"/>
              <a:t>Take note of the size of the video</a:t>
            </a:r>
          </a:p>
          <a:p>
            <a:pPr lvl="1"/>
            <a:r>
              <a:rPr lang="en-US" dirty="0"/>
              <a:t>Take note of the volume of the audio</a:t>
            </a:r>
          </a:p>
          <a:p>
            <a:r>
              <a:rPr lang="en-US" dirty="0"/>
              <a:t>Multimedia should be relevant</a:t>
            </a:r>
          </a:p>
          <a:p>
            <a:pPr lvl="1"/>
            <a:r>
              <a:rPr lang="en-US" dirty="0"/>
              <a:t>Prevent from taking too much time for the multimedia</a:t>
            </a:r>
          </a:p>
          <a:p>
            <a:pPr lvl="1"/>
            <a:r>
              <a:rPr lang="en-US" dirty="0"/>
              <a:t>Cut the audio / video to just focus on the important part</a:t>
            </a:r>
            <a:r>
              <a:rPr lang="en-PH" dirty="0"/>
              <a:t>s</a:t>
            </a:r>
          </a:p>
          <a:p>
            <a:pPr lvl="1"/>
            <a:r>
              <a:rPr lang="en-US" dirty="0"/>
              <a:t>Know when the multimedia should start / end</a:t>
            </a:r>
          </a:p>
          <a:p>
            <a:pPr lvl="1"/>
            <a:r>
              <a:rPr lang="en-US" dirty="0"/>
              <a:t>Give context if possible</a:t>
            </a:r>
          </a:p>
        </p:txBody>
      </p:sp>
    </p:spTree>
    <p:extLst>
      <p:ext uri="{BB962C8B-B14F-4D97-AF65-F5344CB8AC3E}">
        <p14:creationId xmlns:p14="http://schemas.microsoft.com/office/powerpoint/2010/main" val="3623494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Rely on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Presentations are meant to aid</a:t>
            </a:r>
          </a:p>
          <a:p>
            <a:pPr lvl="1"/>
            <a:r>
              <a:rPr lang="en-US" dirty="0"/>
              <a:t>Use visuals sparingly but effectively</a:t>
            </a:r>
          </a:p>
          <a:p>
            <a:pPr lvl="1"/>
            <a:r>
              <a:rPr lang="en-US" dirty="0"/>
              <a:t>Visuals should be relevant to the presentation</a:t>
            </a:r>
          </a:p>
          <a:p>
            <a:pPr lvl="1"/>
            <a:r>
              <a:rPr lang="en-US" dirty="0"/>
              <a:t>Include visuals only to aid the presentation</a:t>
            </a:r>
          </a:p>
          <a:p>
            <a:r>
              <a:rPr lang="en-US" dirty="0"/>
              <a:t>Presenters should not be reliant on presentations</a:t>
            </a:r>
          </a:p>
          <a:p>
            <a:pPr lvl="1"/>
            <a:r>
              <a:rPr lang="en-US" dirty="0"/>
              <a:t>Presenters can still talk about the topic even with technical difficulties</a:t>
            </a:r>
          </a:p>
          <a:p>
            <a:pPr lvl="1"/>
            <a:r>
              <a:rPr lang="en-US" dirty="0"/>
              <a:t>Prevent reading the presentation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5080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Practice, Practice, Practice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keycards to help with the presentation</a:t>
            </a:r>
          </a:p>
          <a:p>
            <a:r>
              <a:rPr lang="en-US" dirty="0"/>
              <a:t>Use presenter view</a:t>
            </a:r>
          </a:p>
          <a:p>
            <a:r>
              <a:rPr lang="en-US" dirty="0"/>
              <a:t>Present to a friend or another co-worker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89405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credit to those who helped during your presentation</a:t>
            </a:r>
          </a:p>
          <a:p>
            <a:pPr lvl="1"/>
            <a:r>
              <a:rPr lang="en-US" dirty="0"/>
              <a:t>Team members who are part of the project</a:t>
            </a:r>
          </a:p>
          <a:p>
            <a:pPr lvl="1"/>
            <a:r>
              <a:rPr lang="en-US" dirty="0"/>
              <a:t>Mentors / supervisors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2486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hlinkClick r:id="rId2"/>
              </a:rPr>
              <a:t>https://smallbusiness.chron.com/oral-presentation-workplace-1710.html</a:t>
            </a:r>
            <a:endParaRPr lang="en-PH" dirty="0"/>
          </a:p>
          <a:p>
            <a:r>
              <a:rPr lang="en-PH" dirty="0">
                <a:hlinkClick r:id="rId3"/>
              </a:rPr>
              <a:t>https://courses.lumenlearning.com/publicspeakingprinciples/chapter/chapter-12-methods-of-delivery/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6424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Presentations in the Workplace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of ideas to members in the organization:</a:t>
            </a:r>
          </a:p>
          <a:p>
            <a:pPr lvl="1"/>
            <a:r>
              <a:rPr lang="en-US" dirty="0"/>
              <a:t>General organizational practices</a:t>
            </a:r>
          </a:p>
          <a:p>
            <a:pPr lvl="1"/>
            <a:r>
              <a:rPr lang="en-US" dirty="0"/>
              <a:t>Progress of projects</a:t>
            </a:r>
          </a:p>
          <a:p>
            <a:pPr lvl="1"/>
            <a:r>
              <a:rPr lang="en-US" dirty="0"/>
              <a:t>Introduction to new concepts</a:t>
            </a:r>
          </a:p>
          <a:p>
            <a:pPr lvl="1"/>
            <a:r>
              <a:rPr lang="en-US" dirty="0"/>
              <a:t>Re-echoing</a:t>
            </a:r>
          </a:p>
          <a:p>
            <a:r>
              <a:rPr lang="en-US" dirty="0"/>
              <a:t>Mostly used to show off the work being done</a:t>
            </a:r>
          </a:p>
          <a:p>
            <a:r>
              <a:rPr lang="en-US" dirty="0"/>
              <a:t>Used as a measure to see the employee’s contributions to the company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1277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Oral Presentations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Manuscript</a:t>
            </a:r>
          </a:p>
          <a:p>
            <a:pPr lvl="1"/>
            <a:r>
              <a:rPr lang="en-US" dirty="0"/>
              <a:t>Speech is written and reads it word-for-word</a:t>
            </a:r>
          </a:p>
          <a:p>
            <a:pPr lvl="1"/>
            <a:r>
              <a:rPr lang="en-US" dirty="0"/>
              <a:t>Used in company-wide presentations with a short runtime</a:t>
            </a:r>
          </a:p>
          <a:p>
            <a:pPr lvl="1"/>
            <a:r>
              <a:rPr lang="en-US" dirty="0"/>
              <a:t>More common to be used by upper management</a:t>
            </a:r>
          </a:p>
          <a:p>
            <a:r>
              <a:rPr lang="en-US" dirty="0"/>
              <a:t>Memorized</a:t>
            </a:r>
          </a:p>
          <a:p>
            <a:pPr lvl="1"/>
            <a:r>
              <a:rPr lang="en-US" dirty="0"/>
              <a:t>Manuscript is committed to memory and recited</a:t>
            </a:r>
          </a:p>
          <a:p>
            <a:pPr lvl="1"/>
            <a:r>
              <a:rPr lang="en-US" dirty="0"/>
              <a:t>Not common in business settings</a:t>
            </a:r>
          </a:p>
          <a:p>
            <a:pPr lvl="1"/>
            <a:r>
              <a:rPr lang="en-US" dirty="0"/>
              <a:t>Can be used for presentations where an employee is representing a company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38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Oral Presentations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Impromptu</a:t>
            </a:r>
          </a:p>
          <a:p>
            <a:pPr lvl="1"/>
            <a:r>
              <a:rPr lang="en-US" dirty="0"/>
              <a:t>Speeches entirely made up on the spot</a:t>
            </a:r>
          </a:p>
          <a:p>
            <a:pPr lvl="1"/>
            <a:r>
              <a:rPr lang="en-US" dirty="0"/>
              <a:t>Mostly unprepared or unrehearsed</a:t>
            </a:r>
          </a:p>
          <a:p>
            <a:pPr lvl="1"/>
            <a:r>
              <a:rPr lang="en-US" dirty="0"/>
              <a:t>Examples: grace before meals, acknowledgement, introduction</a:t>
            </a:r>
          </a:p>
          <a:p>
            <a:r>
              <a:rPr lang="en-US" dirty="0"/>
              <a:t>Extemporaneous</a:t>
            </a:r>
          </a:p>
          <a:p>
            <a:pPr lvl="1"/>
            <a:r>
              <a:rPr lang="en-US" dirty="0"/>
              <a:t>In-between the memorized and impromptu</a:t>
            </a:r>
          </a:p>
          <a:p>
            <a:pPr lvl="1"/>
            <a:r>
              <a:rPr lang="en-US" dirty="0"/>
              <a:t>Speeches are not completely written out</a:t>
            </a:r>
          </a:p>
          <a:p>
            <a:pPr lvl="1"/>
            <a:r>
              <a:rPr lang="en-US" dirty="0"/>
              <a:t>Keynotes are included for reference</a:t>
            </a:r>
          </a:p>
          <a:p>
            <a:pPr lvl="1"/>
            <a:r>
              <a:rPr lang="en-US" dirty="0"/>
              <a:t>Most common for business oral presentations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1121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Oral Presentations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sharing</a:t>
            </a:r>
          </a:p>
          <a:p>
            <a:pPr lvl="1"/>
            <a:r>
              <a:rPr lang="en-US" dirty="0"/>
              <a:t>Organization rules and business practices</a:t>
            </a:r>
          </a:p>
          <a:p>
            <a:pPr lvl="1"/>
            <a:r>
              <a:rPr lang="en-US" dirty="0"/>
              <a:t>Progress reports</a:t>
            </a:r>
          </a:p>
          <a:p>
            <a:pPr lvl="1"/>
            <a:r>
              <a:rPr lang="en-US" dirty="0"/>
              <a:t>Presentation of new information</a:t>
            </a:r>
          </a:p>
          <a:p>
            <a:r>
              <a:rPr lang="en-US" dirty="0"/>
              <a:t>Instructional</a:t>
            </a:r>
          </a:p>
          <a:p>
            <a:pPr lvl="1"/>
            <a:r>
              <a:rPr lang="en-US" dirty="0"/>
              <a:t>New / modified business practices</a:t>
            </a:r>
          </a:p>
          <a:p>
            <a:r>
              <a:rPr lang="en-US" dirty="0"/>
              <a:t>Persuasive</a:t>
            </a:r>
          </a:p>
          <a:p>
            <a:r>
              <a:rPr lang="en-US" dirty="0"/>
              <a:t>Decision-making</a:t>
            </a:r>
          </a:p>
          <a:p>
            <a:pPr lvl="1"/>
            <a:r>
              <a:rPr lang="en-US" dirty="0"/>
              <a:t>Mostly used for aiding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0263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in Constructing Oral Presentations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Preparation</a:t>
            </a:r>
          </a:p>
          <a:p>
            <a:pPr lvl="1"/>
            <a:r>
              <a:rPr lang="en-US" dirty="0"/>
              <a:t>Nature of the oral presentation</a:t>
            </a:r>
          </a:p>
          <a:p>
            <a:pPr lvl="1"/>
            <a:r>
              <a:rPr lang="en-US" dirty="0"/>
              <a:t>Content of the oral presentation</a:t>
            </a:r>
          </a:p>
          <a:p>
            <a:pPr lvl="1"/>
            <a:r>
              <a:rPr lang="en-US" dirty="0"/>
              <a:t>Time allotted for preparation</a:t>
            </a:r>
          </a:p>
          <a:p>
            <a:pPr lvl="1"/>
            <a:r>
              <a:rPr lang="en-US" dirty="0"/>
              <a:t>Presentation aid</a:t>
            </a:r>
          </a:p>
          <a:p>
            <a:r>
              <a:rPr lang="en-US" b="1" i="1" dirty="0"/>
              <a:t>Presentation Proper</a:t>
            </a:r>
          </a:p>
          <a:p>
            <a:pPr lvl="1"/>
            <a:r>
              <a:rPr lang="en-US" dirty="0"/>
              <a:t>Time allotted for presentation</a:t>
            </a:r>
          </a:p>
          <a:p>
            <a:pPr lvl="1"/>
            <a:r>
              <a:rPr lang="en-US" dirty="0"/>
              <a:t>Number of participants</a:t>
            </a:r>
          </a:p>
          <a:p>
            <a:pPr lvl="1"/>
            <a:r>
              <a:rPr lang="en-US" dirty="0"/>
              <a:t>Types of participants (rank, prior knowledge, etc.)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6390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Visual and Multimedia Presentations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presentation aid? | Types of presentation aids | Examples of presentation aids | What is a multimedia presentation? | Tools for multimedia presentations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0695587"/>
      </p:ext>
    </p:extLst>
  </p:cSld>
  <p:clrMapOvr>
    <a:masterClrMapping/>
  </p:clrMapOvr>
</p:sld>
</file>

<file path=ppt/theme/theme1.xml><?xml version="1.0" encoding="utf-8"?>
<a:theme xmlns:a="http://schemas.openxmlformats.org/drawingml/2006/main" name="CITC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8">
      <a:majorFont>
        <a:latin typeface="Tempus Sans ITC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CS" id="{916430C6-41E0-4D82-B0BE-D66985E7922F}" vid="{8FA9DD44-9CB5-44BF-90D8-F33C253727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CITCS</Template>
  <TotalTime>427</TotalTime>
  <Words>1370</Words>
  <Application>Microsoft Office PowerPoint</Application>
  <PresentationFormat>Widescreen</PresentationFormat>
  <Paragraphs>259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Century Gothic</vt:lpstr>
      <vt:lpstr>Poppins</vt:lpstr>
      <vt:lpstr>Tw Cen MT</vt:lpstr>
      <vt:lpstr>CITCS</vt:lpstr>
      <vt:lpstr>Introduction to Business Presentations</vt:lpstr>
      <vt:lpstr>Table of Contents</vt:lpstr>
      <vt:lpstr>Introduction to Oral Presentations</vt:lpstr>
      <vt:lpstr>Oral Presentations in the Workplace</vt:lpstr>
      <vt:lpstr>Types of Oral Presentations</vt:lpstr>
      <vt:lpstr>Types of Oral Presentations</vt:lpstr>
      <vt:lpstr>Purposes of Oral Presentations</vt:lpstr>
      <vt:lpstr>Factors in Constructing Oral Presentations</vt:lpstr>
      <vt:lpstr>Creating Visual and Multimedia Presentations</vt:lpstr>
      <vt:lpstr>What is a Presentation Aid?</vt:lpstr>
      <vt:lpstr>What is a Presentation Aid?</vt:lpstr>
      <vt:lpstr>Types of Presentation Aids</vt:lpstr>
      <vt:lpstr>Examples of Presentation Aids</vt:lpstr>
      <vt:lpstr>Examples of Presentation Aids</vt:lpstr>
      <vt:lpstr>Examples of Presentation Aids</vt:lpstr>
      <vt:lpstr>Examples of Presentation Aids</vt:lpstr>
      <vt:lpstr>What is a Multimedia Presentation?</vt:lpstr>
      <vt:lpstr>Tools for Multimedia Presentations</vt:lpstr>
      <vt:lpstr>Tips in Creating Business Presentations</vt:lpstr>
      <vt:lpstr>Steps in Constructing a Business Presentation</vt:lpstr>
      <vt:lpstr>Tips in Creating Business Presentations</vt:lpstr>
      <vt:lpstr>Multimedia Presentation Tool</vt:lpstr>
      <vt:lpstr>Content, Photos, and Illustrations</vt:lpstr>
      <vt:lpstr>Font</vt:lpstr>
      <vt:lpstr>Color Palette</vt:lpstr>
      <vt:lpstr>Animations and Transitions</vt:lpstr>
      <vt:lpstr>Graphic Design</vt:lpstr>
      <vt:lpstr>Bad Examples of Graphic Design</vt:lpstr>
      <vt:lpstr>Presentation Templates</vt:lpstr>
      <vt:lpstr>Editing Out</vt:lpstr>
      <vt:lpstr>Best Practices on Oral Presentations</vt:lpstr>
      <vt:lpstr>Best Practices for Oral Presentation</vt:lpstr>
      <vt:lpstr>Understand the Audience</vt:lpstr>
      <vt:lpstr>Outline of the Presentation</vt:lpstr>
      <vt:lpstr>Ensure that the Presentation Works</vt:lpstr>
      <vt:lpstr>Do Not Rely on the Presentation</vt:lpstr>
      <vt:lpstr>Practice, Practice, Practice</vt:lpstr>
      <vt:lpstr>Acknowledgement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Business Presentations</dc:title>
  <dc:creator>Lovely Jenn Reformado</dc:creator>
  <cp:lastModifiedBy>don malabanan</cp:lastModifiedBy>
  <cp:revision>19</cp:revision>
  <dcterms:created xsi:type="dcterms:W3CDTF">2022-02-16T02:50:06Z</dcterms:created>
  <dcterms:modified xsi:type="dcterms:W3CDTF">2024-03-25T05:34:08Z</dcterms:modified>
</cp:coreProperties>
</file>