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3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5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6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82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1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1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7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8E88-2EC1-403D-BEDC-1FA130763FC7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E5C2-89AF-4D5E-AEE6-07C335D68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43325" y="1895475"/>
            <a:ext cx="4705350" cy="1009650"/>
          </a:xfrm>
        </p:spPr>
        <p:txBody>
          <a:bodyPr>
            <a:no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</a:rPr>
              <a:t>Тетрис</a:t>
            </a:r>
            <a:endParaRPr lang="ru-RU" sz="9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00500" y="3897313"/>
            <a:ext cx="4191000" cy="44608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Делал: </a:t>
            </a:r>
            <a:r>
              <a:rPr lang="ru-RU" dirty="0" err="1" smtClean="0">
                <a:solidFill>
                  <a:schemeClr val="bg1"/>
                </a:solidFill>
              </a:rPr>
              <a:t>Канунников</a:t>
            </a:r>
            <a:r>
              <a:rPr lang="ru-RU" dirty="0" smtClean="0">
                <a:solidFill>
                  <a:schemeClr val="bg1"/>
                </a:solidFill>
              </a:rPr>
              <a:t> Никита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71169" y="500926"/>
            <a:ext cx="5249662" cy="1620837"/>
          </a:xfrm>
        </p:spPr>
        <p:txBody>
          <a:bodyPr>
            <a:norm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</a:rPr>
              <a:t>Введение</a:t>
            </a:r>
            <a:endParaRPr lang="ru-RU" sz="9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4373" y="2678760"/>
            <a:ext cx="6803254" cy="225722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Тетрис – игра детства для многих, поэтому я решил взяться за данный проект с целью воплотить свою самую любимую игру, сделав её на </a:t>
            </a:r>
            <a:r>
              <a:rPr lang="en-US" dirty="0" smtClean="0">
                <a:solidFill>
                  <a:schemeClr val="bg1"/>
                </a:solidFill>
              </a:rPr>
              <a:t>PyQT5.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5169" y="1237773"/>
            <a:ext cx="9821662" cy="910623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bg1"/>
                </a:solidFill>
              </a:rPr>
              <a:t>Что я использовал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9362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выполнения данного проекта я использовал: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Большинство функций </a:t>
            </a:r>
            <a:r>
              <a:rPr lang="en-US" dirty="0" smtClean="0">
                <a:solidFill>
                  <a:schemeClr val="bg1"/>
                </a:solidFill>
              </a:rPr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Модуль рандом для добавления </a:t>
            </a: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лучайности в игру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Базы данных для таблицы лидеров и сохранения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63069"/>
            <a:ext cx="9144000" cy="2387600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bg1"/>
                </a:solidFill>
              </a:rPr>
              <a:t>Возможности программы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7110" y="3713086"/>
            <a:ext cx="9377779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Моя программа – самый обычный тетрис, с некоторым дополнение в виде таблицы лидеров и сохранением (сохранения в тетрисе, Карл)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1381140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bg1"/>
                </a:solidFill>
              </a:rPr>
              <a:t>Вывод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заключение </a:t>
            </a:r>
            <a:r>
              <a:rPr lang="ru-RU" smtClean="0">
                <a:solidFill>
                  <a:schemeClr val="bg1"/>
                </a:solidFill>
              </a:rPr>
              <a:t>хочется </a:t>
            </a:r>
            <a:r>
              <a:rPr lang="ru-RU" smtClean="0">
                <a:solidFill>
                  <a:schemeClr val="bg1"/>
                </a:solidFill>
              </a:rPr>
              <a:t>сказать, </a:t>
            </a:r>
            <a:r>
              <a:rPr lang="ru-RU" dirty="0" smtClean="0">
                <a:solidFill>
                  <a:schemeClr val="bg1"/>
                </a:solidFill>
              </a:rPr>
              <a:t>что выполнение этого проекта было очень весёлым и интересным заданием!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Тетрис</vt:lpstr>
      <vt:lpstr>Введение</vt:lpstr>
      <vt:lpstr>Что я использовал</vt:lpstr>
      <vt:lpstr>Возможности программы</vt:lpstr>
      <vt:lpstr>Вывод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Никита</dc:creator>
  <cp:lastModifiedBy>Никита</cp:lastModifiedBy>
  <cp:revision>4</cp:revision>
  <dcterms:created xsi:type="dcterms:W3CDTF">2019-11-18T17:43:35Z</dcterms:created>
  <dcterms:modified xsi:type="dcterms:W3CDTF">2019-11-18T18:01:52Z</dcterms:modified>
</cp:coreProperties>
</file>