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45D397-2E00-4F8E-B246-B0274D8EBDA3}" type="doc">
      <dgm:prSet loTypeId="urn:microsoft.com/office/officeart/2005/8/layout/matrix3" loCatId="matrix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9F22E2-AE2B-4611-9B2E-85562811F6A3}">
      <dgm:prSet/>
      <dgm:spPr/>
      <dgm:t>
        <a:bodyPr/>
        <a:lstStyle/>
        <a:p>
          <a:r>
            <a:rPr lang="nb-NO"/>
            <a:t>Grunnleggende TensorFlow</a:t>
          </a:r>
          <a:endParaRPr lang="en-US"/>
        </a:p>
      </dgm:t>
    </dgm:pt>
    <dgm:pt modelId="{7C4701B7-77F1-47BB-8905-E357B6E50228}" type="parTrans" cxnId="{6B5903AF-E8BD-46C9-BBC0-E4EB082D2620}">
      <dgm:prSet/>
      <dgm:spPr/>
      <dgm:t>
        <a:bodyPr/>
        <a:lstStyle/>
        <a:p>
          <a:endParaRPr lang="en-US"/>
        </a:p>
      </dgm:t>
    </dgm:pt>
    <dgm:pt modelId="{6A9C372C-4AEE-4CB3-9810-BD4423E7B120}" type="sibTrans" cxnId="{6B5903AF-E8BD-46C9-BBC0-E4EB082D2620}">
      <dgm:prSet/>
      <dgm:spPr/>
      <dgm:t>
        <a:bodyPr/>
        <a:lstStyle/>
        <a:p>
          <a:endParaRPr lang="en-US"/>
        </a:p>
      </dgm:t>
    </dgm:pt>
    <dgm:pt modelId="{3D10DE42-5C82-4D82-A3A1-75553AF554E2}">
      <dgm:prSet/>
      <dgm:spPr/>
      <dgm:t>
        <a:bodyPr/>
        <a:lstStyle/>
        <a:p>
          <a:r>
            <a:rPr lang="nb-NO"/>
            <a:t>Bygge / Trene modeller</a:t>
          </a:r>
          <a:endParaRPr lang="en-US"/>
        </a:p>
      </dgm:t>
    </dgm:pt>
    <dgm:pt modelId="{ED698721-5C6A-453C-BDCF-B81AD4EB2E3D}" type="parTrans" cxnId="{9C697C9D-B3B7-47BF-947C-6297B51C3238}">
      <dgm:prSet/>
      <dgm:spPr/>
      <dgm:t>
        <a:bodyPr/>
        <a:lstStyle/>
        <a:p>
          <a:endParaRPr lang="en-US"/>
        </a:p>
      </dgm:t>
    </dgm:pt>
    <dgm:pt modelId="{5245E287-5CE0-48F6-8CB9-47ED9803A6F9}" type="sibTrans" cxnId="{9C697C9D-B3B7-47BF-947C-6297B51C3238}">
      <dgm:prSet/>
      <dgm:spPr/>
      <dgm:t>
        <a:bodyPr/>
        <a:lstStyle/>
        <a:p>
          <a:endParaRPr lang="en-US"/>
        </a:p>
      </dgm:t>
    </dgm:pt>
    <dgm:pt modelId="{9560F4B0-B702-401F-AAE5-4F2586FE98BF}">
      <dgm:prSet/>
      <dgm:spPr/>
      <dgm:t>
        <a:bodyPr/>
        <a:lstStyle/>
        <a:p>
          <a:r>
            <a:rPr lang="nb-NO"/>
            <a:t>Bruke ML (maskin læring)</a:t>
          </a:r>
          <a:endParaRPr lang="en-US"/>
        </a:p>
      </dgm:t>
    </dgm:pt>
    <dgm:pt modelId="{04F4432D-94ED-4F2E-A536-DEC460B0585A}" type="parTrans" cxnId="{D7F494C2-DB66-48D7-B526-F1D7CF443064}">
      <dgm:prSet/>
      <dgm:spPr/>
      <dgm:t>
        <a:bodyPr/>
        <a:lstStyle/>
        <a:p>
          <a:endParaRPr lang="en-US"/>
        </a:p>
      </dgm:t>
    </dgm:pt>
    <dgm:pt modelId="{FFDEECC0-B856-424C-873A-F57828EBA8DC}" type="sibTrans" cxnId="{D7F494C2-DB66-48D7-B526-F1D7CF443064}">
      <dgm:prSet/>
      <dgm:spPr/>
      <dgm:t>
        <a:bodyPr/>
        <a:lstStyle/>
        <a:p>
          <a:endParaRPr lang="en-US"/>
        </a:p>
      </dgm:t>
    </dgm:pt>
    <dgm:pt modelId="{F61F3434-8D0C-4339-9583-0D78C5034DA4}">
      <dgm:prSet/>
      <dgm:spPr/>
      <dgm:t>
        <a:bodyPr/>
        <a:lstStyle/>
        <a:p>
          <a:r>
            <a:rPr lang="nb-NO"/>
            <a:t>Forberede prosjekter</a:t>
          </a:r>
          <a:endParaRPr lang="en-US"/>
        </a:p>
      </dgm:t>
    </dgm:pt>
    <dgm:pt modelId="{31B51923-1352-4050-9366-DF7E8F0292A7}" type="parTrans" cxnId="{344B815B-C5C7-4E0E-AA54-B92691909DD2}">
      <dgm:prSet/>
      <dgm:spPr/>
      <dgm:t>
        <a:bodyPr/>
        <a:lstStyle/>
        <a:p>
          <a:endParaRPr lang="en-US"/>
        </a:p>
      </dgm:t>
    </dgm:pt>
    <dgm:pt modelId="{F5CDD29E-F049-468B-96CE-12150A96587D}" type="sibTrans" cxnId="{344B815B-C5C7-4E0E-AA54-B92691909DD2}">
      <dgm:prSet/>
      <dgm:spPr/>
      <dgm:t>
        <a:bodyPr/>
        <a:lstStyle/>
        <a:p>
          <a:endParaRPr lang="en-US"/>
        </a:p>
      </dgm:t>
    </dgm:pt>
    <dgm:pt modelId="{4E4634B6-E799-4D7D-88FE-939ED1855609}" type="pres">
      <dgm:prSet presAssocID="{3945D397-2E00-4F8E-B246-B0274D8EBDA3}" presName="matrix" presStyleCnt="0">
        <dgm:presLayoutVars>
          <dgm:chMax val="1"/>
          <dgm:dir/>
          <dgm:resizeHandles val="exact"/>
        </dgm:presLayoutVars>
      </dgm:prSet>
      <dgm:spPr/>
    </dgm:pt>
    <dgm:pt modelId="{B2667C48-71A2-4151-A5D1-E3BF47F736D6}" type="pres">
      <dgm:prSet presAssocID="{3945D397-2E00-4F8E-B246-B0274D8EBDA3}" presName="diamond" presStyleLbl="bgShp" presStyleIdx="0" presStyleCnt="1"/>
      <dgm:spPr/>
    </dgm:pt>
    <dgm:pt modelId="{1B940602-3B61-41B1-A8D1-81D702A596C1}" type="pres">
      <dgm:prSet presAssocID="{3945D397-2E00-4F8E-B246-B0274D8EBDA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9819F1B-843E-4176-984F-16914960DA6E}" type="pres">
      <dgm:prSet presAssocID="{3945D397-2E00-4F8E-B246-B0274D8EBDA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417E3D2-5332-421B-95D4-89064270ED6D}" type="pres">
      <dgm:prSet presAssocID="{3945D397-2E00-4F8E-B246-B0274D8EBDA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CB01872-B8D6-4ECB-8432-708348B9A150}" type="pres">
      <dgm:prSet presAssocID="{3945D397-2E00-4F8E-B246-B0274D8EBDA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44B815B-C5C7-4E0E-AA54-B92691909DD2}" srcId="{3945D397-2E00-4F8E-B246-B0274D8EBDA3}" destId="{F61F3434-8D0C-4339-9583-0D78C5034DA4}" srcOrd="3" destOrd="0" parTransId="{31B51923-1352-4050-9366-DF7E8F0292A7}" sibTransId="{F5CDD29E-F049-468B-96CE-12150A96587D}"/>
    <dgm:cxn modelId="{36C2D85D-7E11-4CEE-9477-551F95B31DC6}" type="presOf" srcId="{3945D397-2E00-4F8E-B246-B0274D8EBDA3}" destId="{4E4634B6-E799-4D7D-88FE-939ED1855609}" srcOrd="0" destOrd="0" presId="urn:microsoft.com/office/officeart/2005/8/layout/matrix3"/>
    <dgm:cxn modelId="{471DB046-0E5A-413E-A226-9BC2492AE9BD}" type="presOf" srcId="{9560F4B0-B702-401F-AAE5-4F2586FE98BF}" destId="{1417E3D2-5332-421B-95D4-89064270ED6D}" srcOrd="0" destOrd="0" presId="urn:microsoft.com/office/officeart/2005/8/layout/matrix3"/>
    <dgm:cxn modelId="{8F49F24B-D2C6-400D-B169-32C37F4B84CD}" type="presOf" srcId="{3D10DE42-5C82-4D82-A3A1-75553AF554E2}" destId="{B9819F1B-843E-4176-984F-16914960DA6E}" srcOrd="0" destOrd="0" presId="urn:microsoft.com/office/officeart/2005/8/layout/matrix3"/>
    <dgm:cxn modelId="{4492AB92-C23E-42BA-B7E8-4467494F4119}" type="presOf" srcId="{F61F3434-8D0C-4339-9583-0D78C5034DA4}" destId="{9CB01872-B8D6-4ECB-8432-708348B9A150}" srcOrd="0" destOrd="0" presId="urn:microsoft.com/office/officeart/2005/8/layout/matrix3"/>
    <dgm:cxn modelId="{9C697C9D-B3B7-47BF-947C-6297B51C3238}" srcId="{3945D397-2E00-4F8E-B246-B0274D8EBDA3}" destId="{3D10DE42-5C82-4D82-A3A1-75553AF554E2}" srcOrd="1" destOrd="0" parTransId="{ED698721-5C6A-453C-BDCF-B81AD4EB2E3D}" sibTransId="{5245E287-5CE0-48F6-8CB9-47ED9803A6F9}"/>
    <dgm:cxn modelId="{6B5903AF-E8BD-46C9-BBC0-E4EB082D2620}" srcId="{3945D397-2E00-4F8E-B246-B0274D8EBDA3}" destId="{8C9F22E2-AE2B-4611-9B2E-85562811F6A3}" srcOrd="0" destOrd="0" parTransId="{7C4701B7-77F1-47BB-8905-E357B6E50228}" sibTransId="{6A9C372C-4AEE-4CB3-9810-BD4423E7B120}"/>
    <dgm:cxn modelId="{A6E3A4BB-3DFF-44EC-973F-9F0428D68F19}" type="presOf" srcId="{8C9F22E2-AE2B-4611-9B2E-85562811F6A3}" destId="{1B940602-3B61-41B1-A8D1-81D702A596C1}" srcOrd="0" destOrd="0" presId="urn:microsoft.com/office/officeart/2005/8/layout/matrix3"/>
    <dgm:cxn modelId="{D7F494C2-DB66-48D7-B526-F1D7CF443064}" srcId="{3945D397-2E00-4F8E-B246-B0274D8EBDA3}" destId="{9560F4B0-B702-401F-AAE5-4F2586FE98BF}" srcOrd="2" destOrd="0" parTransId="{04F4432D-94ED-4F2E-A536-DEC460B0585A}" sibTransId="{FFDEECC0-B856-424C-873A-F57828EBA8DC}"/>
    <dgm:cxn modelId="{F79D701F-7887-4B87-A145-8FC832EB2E70}" type="presParOf" srcId="{4E4634B6-E799-4D7D-88FE-939ED1855609}" destId="{B2667C48-71A2-4151-A5D1-E3BF47F736D6}" srcOrd="0" destOrd="0" presId="urn:microsoft.com/office/officeart/2005/8/layout/matrix3"/>
    <dgm:cxn modelId="{B6A60D4E-5930-4518-88A4-09E3E52BFE33}" type="presParOf" srcId="{4E4634B6-E799-4D7D-88FE-939ED1855609}" destId="{1B940602-3B61-41B1-A8D1-81D702A596C1}" srcOrd="1" destOrd="0" presId="urn:microsoft.com/office/officeart/2005/8/layout/matrix3"/>
    <dgm:cxn modelId="{EBC72FF0-4588-4E01-96D0-F9052C348D8D}" type="presParOf" srcId="{4E4634B6-E799-4D7D-88FE-939ED1855609}" destId="{B9819F1B-843E-4176-984F-16914960DA6E}" srcOrd="2" destOrd="0" presId="urn:microsoft.com/office/officeart/2005/8/layout/matrix3"/>
    <dgm:cxn modelId="{50460327-2465-41CF-9ACB-66822ACA99FD}" type="presParOf" srcId="{4E4634B6-E799-4D7D-88FE-939ED1855609}" destId="{1417E3D2-5332-421B-95D4-89064270ED6D}" srcOrd="3" destOrd="0" presId="urn:microsoft.com/office/officeart/2005/8/layout/matrix3"/>
    <dgm:cxn modelId="{54D88E7B-3B8B-457B-995C-350569B29CC3}" type="presParOf" srcId="{4E4634B6-E799-4D7D-88FE-939ED1855609}" destId="{9CB01872-B8D6-4ECB-8432-708348B9A15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9AE3BC-4E93-4799-981B-EA77457748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2156DF-FDA9-410A-BDE8-5BE6DCC56B3A}">
      <dgm:prSet/>
      <dgm:spPr/>
      <dgm:t>
        <a:bodyPr/>
        <a:lstStyle/>
        <a:p>
          <a:r>
            <a:rPr lang="nb-NO"/>
            <a:t>Python</a:t>
          </a:r>
          <a:endParaRPr lang="en-US"/>
        </a:p>
      </dgm:t>
    </dgm:pt>
    <dgm:pt modelId="{3AEDC3C4-D7A5-4755-A4E8-A9B35CC108EA}" type="parTrans" cxnId="{4DCB6F16-AFA8-4F4A-BA73-9A2F3CC43663}">
      <dgm:prSet/>
      <dgm:spPr/>
      <dgm:t>
        <a:bodyPr/>
        <a:lstStyle/>
        <a:p>
          <a:endParaRPr lang="en-US"/>
        </a:p>
      </dgm:t>
    </dgm:pt>
    <dgm:pt modelId="{51C1E3FA-EA03-4DA1-B984-F968982CEEC1}" type="sibTrans" cxnId="{4DCB6F16-AFA8-4F4A-BA73-9A2F3CC43663}">
      <dgm:prSet/>
      <dgm:spPr/>
      <dgm:t>
        <a:bodyPr/>
        <a:lstStyle/>
        <a:p>
          <a:endParaRPr lang="en-US"/>
        </a:p>
      </dgm:t>
    </dgm:pt>
    <dgm:pt modelId="{13FCD0AD-612B-4E7E-AD9A-12578FA2C972}">
      <dgm:prSet/>
      <dgm:spPr/>
      <dgm:t>
        <a:bodyPr/>
        <a:lstStyle/>
        <a:p>
          <a:r>
            <a:rPr lang="nb-NO"/>
            <a:t>TensorFlow – bibliotek</a:t>
          </a:r>
          <a:endParaRPr lang="en-US"/>
        </a:p>
      </dgm:t>
    </dgm:pt>
    <dgm:pt modelId="{FE39CF7A-0202-4723-9B79-3EFBCBA2F4CC}" type="parTrans" cxnId="{9122C865-0299-4F2B-B53F-BB4208C06C36}">
      <dgm:prSet/>
      <dgm:spPr/>
      <dgm:t>
        <a:bodyPr/>
        <a:lstStyle/>
        <a:p>
          <a:endParaRPr lang="en-US"/>
        </a:p>
      </dgm:t>
    </dgm:pt>
    <dgm:pt modelId="{6A5717CD-7109-4AA8-8779-86DF5DA43C7D}" type="sibTrans" cxnId="{9122C865-0299-4F2B-B53F-BB4208C06C36}">
      <dgm:prSet/>
      <dgm:spPr/>
      <dgm:t>
        <a:bodyPr/>
        <a:lstStyle/>
        <a:p>
          <a:endParaRPr lang="en-US"/>
        </a:p>
      </dgm:t>
    </dgm:pt>
    <dgm:pt modelId="{D3C4195E-2CFF-4F96-81CB-D5DA679C648F}">
      <dgm:prSet/>
      <dgm:spPr/>
      <dgm:t>
        <a:bodyPr/>
        <a:lstStyle/>
        <a:p>
          <a:r>
            <a:rPr lang="nb-NO"/>
            <a:t>MNIST</a:t>
          </a:r>
          <a:endParaRPr lang="en-US"/>
        </a:p>
      </dgm:t>
    </dgm:pt>
    <dgm:pt modelId="{D64B893E-3E2F-4338-BE95-E59A85F2004E}" type="parTrans" cxnId="{B41FD5DB-E360-4A20-8C94-4F6AD8C120C2}">
      <dgm:prSet/>
      <dgm:spPr/>
      <dgm:t>
        <a:bodyPr/>
        <a:lstStyle/>
        <a:p>
          <a:endParaRPr lang="en-US"/>
        </a:p>
      </dgm:t>
    </dgm:pt>
    <dgm:pt modelId="{4C0DA1FD-1085-44E4-9EAC-D68C529432CA}" type="sibTrans" cxnId="{B41FD5DB-E360-4A20-8C94-4F6AD8C120C2}">
      <dgm:prSet/>
      <dgm:spPr/>
      <dgm:t>
        <a:bodyPr/>
        <a:lstStyle/>
        <a:p>
          <a:endParaRPr lang="en-US"/>
        </a:p>
      </dgm:t>
    </dgm:pt>
    <dgm:pt modelId="{2648D9A1-9194-4EBB-BCEB-2A30AD09D6C0}" type="pres">
      <dgm:prSet presAssocID="{9D9AE3BC-4E93-4799-981B-EA77457748EE}" presName="linear" presStyleCnt="0">
        <dgm:presLayoutVars>
          <dgm:animLvl val="lvl"/>
          <dgm:resizeHandles val="exact"/>
        </dgm:presLayoutVars>
      </dgm:prSet>
      <dgm:spPr/>
    </dgm:pt>
    <dgm:pt modelId="{4EEC452C-EB3D-4050-8821-D87B6FAF61A1}" type="pres">
      <dgm:prSet presAssocID="{AE2156DF-FDA9-410A-BDE8-5BE6DCC56B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76BF8A3-652E-46CB-9F19-E72E6026686C}" type="pres">
      <dgm:prSet presAssocID="{51C1E3FA-EA03-4DA1-B984-F968982CEEC1}" presName="spacer" presStyleCnt="0"/>
      <dgm:spPr/>
    </dgm:pt>
    <dgm:pt modelId="{6DDB053D-001D-4571-AF7D-25878763FD43}" type="pres">
      <dgm:prSet presAssocID="{13FCD0AD-612B-4E7E-AD9A-12578FA2C97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42C370C-F40F-41FA-B987-AD203C3C5D7F}" type="pres">
      <dgm:prSet presAssocID="{6A5717CD-7109-4AA8-8779-86DF5DA43C7D}" presName="spacer" presStyleCnt="0"/>
      <dgm:spPr/>
    </dgm:pt>
    <dgm:pt modelId="{076FC5D3-75C3-4CBA-B436-BEDA0E7A274E}" type="pres">
      <dgm:prSet presAssocID="{D3C4195E-2CFF-4F96-81CB-D5DA679C64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CB6F16-AFA8-4F4A-BA73-9A2F3CC43663}" srcId="{9D9AE3BC-4E93-4799-981B-EA77457748EE}" destId="{AE2156DF-FDA9-410A-BDE8-5BE6DCC56B3A}" srcOrd="0" destOrd="0" parTransId="{3AEDC3C4-D7A5-4755-A4E8-A9B35CC108EA}" sibTransId="{51C1E3FA-EA03-4DA1-B984-F968982CEEC1}"/>
    <dgm:cxn modelId="{9122C865-0299-4F2B-B53F-BB4208C06C36}" srcId="{9D9AE3BC-4E93-4799-981B-EA77457748EE}" destId="{13FCD0AD-612B-4E7E-AD9A-12578FA2C972}" srcOrd="1" destOrd="0" parTransId="{FE39CF7A-0202-4723-9B79-3EFBCBA2F4CC}" sibTransId="{6A5717CD-7109-4AA8-8779-86DF5DA43C7D}"/>
    <dgm:cxn modelId="{8FCD8D9A-D56B-4144-AE9D-4EF451710830}" type="presOf" srcId="{D3C4195E-2CFF-4F96-81CB-D5DA679C648F}" destId="{076FC5D3-75C3-4CBA-B436-BEDA0E7A274E}" srcOrd="0" destOrd="0" presId="urn:microsoft.com/office/officeart/2005/8/layout/vList2"/>
    <dgm:cxn modelId="{406AB39C-339D-4B62-8126-792DF66E43BB}" type="presOf" srcId="{13FCD0AD-612B-4E7E-AD9A-12578FA2C972}" destId="{6DDB053D-001D-4571-AF7D-25878763FD43}" srcOrd="0" destOrd="0" presId="urn:microsoft.com/office/officeart/2005/8/layout/vList2"/>
    <dgm:cxn modelId="{83BB7DA4-75B4-45B8-91CC-BAE6C183137B}" type="presOf" srcId="{AE2156DF-FDA9-410A-BDE8-5BE6DCC56B3A}" destId="{4EEC452C-EB3D-4050-8821-D87B6FAF61A1}" srcOrd="0" destOrd="0" presId="urn:microsoft.com/office/officeart/2005/8/layout/vList2"/>
    <dgm:cxn modelId="{B41FD5DB-E360-4A20-8C94-4F6AD8C120C2}" srcId="{9D9AE3BC-4E93-4799-981B-EA77457748EE}" destId="{D3C4195E-2CFF-4F96-81CB-D5DA679C648F}" srcOrd="2" destOrd="0" parTransId="{D64B893E-3E2F-4338-BE95-E59A85F2004E}" sibTransId="{4C0DA1FD-1085-44E4-9EAC-D68C529432CA}"/>
    <dgm:cxn modelId="{C93C6EE2-1EAA-48FF-A4B0-88ED445DA220}" type="presOf" srcId="{9D9AE3BC-4E93-4799-981B-EA77457748EE}" destId="{2648D9A1-9194-4EBB-BCEB-2A30AD09D6C0}" srcOrd="0" destOrd="0" presId="urn:microsoft.com/office/officeart/2005/8/layout/vList2"/>
    <dgm:cxn modelId="{F76FD9A2-C2E5-4B9B-8054-0DFBADF2EBEA}" type="presParOf" srcId="{2648D9A1-9194-4EBB-BCEB-2A30AD09D6C0}" destId="{4EEC452C-EB3D-4050-8821-D87B6FAF61A1}" srcOrd="0" destOrd="0" presId="urn:microsoft.com/office/officeart/2005/8/layout/vList2"/>
    <dgm:cxn modelId="{E75806A4-5A89-4251-9AC8-D09FCF6AE482}" type="presParOf" srcId="{2648D9A1-9194-4EBB-BCEB-2A30AD09D6C0}" destId="{076BF8A3-652E-46CB-9F19-E72E6026686C}" srcOrd="1" destOrd="0" presId="urn:microsoft.com/office/officeart/2005/8/layout/vList2"/>
    <dgm:cxn modelId="{066501CD-9018-4CF5-8E52-F0C976991204}" type="presParOf" srcId="{2648D9A1-9194-4EBB-BCEB-2A30AD09D6C0}" destId="{6DDB053D-001D-4571-AF7D-25878763FD43}" srcOrd="2" destOrd="0" presId="urn:microsoft.com/office/officeart/2005/8/layout/vList2"/>
    <dgm:cxn modelId="{6B73B9A8-6B7B-4F37-BE15-5D4333EE0C52}" type="presParOf" srcId="{2648D9A1-9194-4EBB-BCEB-2A30AD09D6C0}" destId="{642C370C-F40F-41FA-B987-AD203C3C5D7F}" srcOrd="3" destOrd="0" presId="urn:microsoft.com/office/officeart/2005/8/layout/vList2"/>
    <dgm:cxn modelId="{EFF6D030-5147-4D5C-A9AB-45E772E11A05}" type="presParOf" srcId="{2648D9A1-9194-4EBB-BCEB-2A30AD09D6C0}" destId="{076FC5D3-75C3-4CBA-B436-BEDA0E7A27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2F28BD-5949-474B-950E-21DCE2D5562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3C8EB5-92C3-4E57-82E3-FDBB1B3629F4}">
      <dgm:prSet/>
      <dgm:spPr/>
      <dgm:t>
        <a:bodyPr/>
        <a:lstStyle/>
        <a:p>
          <a:r>
            <a:rPr lang="nb-NO"/>
            <a:t>TensorFlow operasjoner</a:t>
          </a:r>
          <a:endParaRPr lang="en-US"/>
        </a:p>
      </dgm:t>
    </dgm:pt>
    <dgm:pt modelId="{6677D274-1BA5-4762-8E5C-BF1A84328EB5}" type="parTrans" cxnId="{A9CE3A0A-0C6B-4D0D-AFA6-735AA5092431}">
      <dgm:prSet/>
      <dgm:spPr/>
      <dgm:t>
        <a:bodyPr/>
        <a:lstStyle/>
        <a:p>
          <a:endParaRPr lang="en-US"/>
        </a:p>
      </dgm:t>
    </dgm:pt>
    <dgm:pt modelId="{AF60435C-1CD5-4E8E-8EA5-BA6CCE7A9ED2}" type="sibTrans" cxnId="{A9CE3A0A-0C6B-4D0D-AFA6-735AA5092431}">
      <dgm:prSet/>
      <dgm:spPr/>
      <dgm:t>
        <a:bodyPr/>
        <a:lstStyle/>
        <a:p>
          <a:endParaRPr lang="en-US"/>
        </a:p>
      </dgm:t>
    </dgm:pt>
    <dgm:pt modelId="{124129DE-7C30-43C3-B80D-A6A7BFAB7CB1}">
      <dgm:prSet/>
      <dgm:spPr/>
      <dgm:t>
        <a:bodyPr/>
        <a:lstStyle/>
        <a:p>
          <a:r>
            <a:rPr lang="nb-NO"/>
            <a:t>Bygge modeller</a:t>
          </a:r>
          <a:endParaRPr lang="en-US"/>
        </a:p>
      </dgm:t>
    </dgm:pt>
    <dgm:pt modelId="{0868E96E-2C72-4263-AEAD-D5FE3FD42302}" type="parTrans" cxnId="{D142C1E3-5504-4F1F-813E-70BB82DF48BF}">
      <dgm:prSet/>
      <dgm:spPr/>
      <dgm:t>
        <a:bodyPr/>
        <a:lstStyle/>
        <a:p>
          <a:endParaRPr lang="en-US"/>
        </a:p>
      </dgm:t>
    </dgm:pt>
    <dgm:pt modelId="{C27177B5-8CDF-46D0-A9DF-023B39C337C2}" type="sibTrans" cxnId="{D142C1E3-5504-4F1F-813E-70BB82DF48BF}">
      <dgm:prSet/>
      <dgm:spPr/>
      <dgm:t>
        <a:bodyPr/>
        <a:lstStyle/>
        <a:p>
          <a:endParaRPr lang="en-US"/>
        </a:p>
      </dgm:t>
    </dgm:pt>
    <dgm:pt modelId="{4AD5ABA6-1A5F-4E3C-9BFF-2BA3DD0E229E}">
      <dgm:prSet/>
      <dgm:spPr/>
      <dgm:t>
        <a:bodyPr/>
        <a:lstStyle/>
        <a:p>
          <a:r>
            <a:rPr lang="nb-NO"/>
            <a:t>Trening og evaluering</a:t>
          </a:r>
          <a:endParaRPr lang="en-US"/>
        </a:p>
      </dgm:t>
    </dgm:pt>
    <dgm:pt modelId="{EBAD2BC2-8D55-4354-BCCF-F6D73A6DBBB1}" type="parTrans" cxnId="{50942650-2F2F-4652-9E12-90A966086C20}">
      <dgm:prSet/>
      <dgm:spPr/>
      <dgm:t>
        <a:bodyPr/>
        <a:lstStyle/>
        <a:p>
          <a:endParaRPr lang="en-US"/>
        </a:p>
      </dgm:t>
    </dgm:pt>
    <dgm:pt modelId="{F1D3A906-54BB-4926-BB4E-B1A236CC831A}" type="sibTrans" cxnId="{50942650-2F2F-4652-9E12-90A966086C20}">
      <dgm:prSet/>
      <dgm:spPr/>
      <dgm:t>
        <a:bodyPr/>
        <a:lstStyle/>
        <a:p>
          <a:endParaRPr lang="en-US"/>
        </a:p>
      </dgm:t>
    </dgm:pt>
    <dgm:pt modelId="{9D4953B8-FC73-499E-BBDA-44CC4F58B47E}" type="pres">
      <dgm:prSet presAssocID="{8D2F28BD-5949-474B-950E-21DCE2D556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1F771E-C209-4125-B0C0-647CE92D674E}" type="pres">
      <dgm:prSet presAssocID="{843C8EB5-92C3-4E57-82E3-FDBB1B3629F4}" presName="hierRoot1" presStyleCnt="0"/>
      <dgm:spPr/>
    </dgm:pt>
    <dgm:pt modelId="{3679B035-7EE3-4190-96CF-7DA8F75344C8}" type="pres">
      <dgm:prSet presAssocID="{843C8EB5-92C3-4E57-82E3-FDBB1B3629F4}" presName="composite" presStyleCnt="0"/>
      <dgm:spPr/>
    </dgm:pt>
    <dgm:pt modelId="{83267569-FF62-4DF3-948F-D1DBED530EC5}" type="pres">
      <dgm:prSet presAssocID="{843C8EB5-92C3-4E57-82E3-FDBB1B3629F4}" presName="background" presStyleLbl="node0" presStyleIdx="0" presStyleCnt="3"/>
      <dgm:spPr/>
    </dgm:pt>
    <dgm:pt modelId="{0AFB4420-FDCD-4ED8-AA09-7B8EA786A50C}" type="pres">
      <dgm:prSet presAssocID="{843C8EB5-92C3-4E57-82E3-FDBB1B3629F4}" presName="text" presStyleLbl="fgAcc0" presStyleIdx="0" presStyleCnt="3">
        <dgm:presLayoutVars>
          <dgm:chPref val="3"/>
        </dgm:presLayoutVars>
      </dgm:prSet>
      <dgm:spPr/>
    </dgm:pt>
    <dgm:pt modelId="{54DF5F1E-8618-4BFB-85F7-1AF64B7ECA13}" type="pres">
      <dgm:prSet presAssocID="{843C8EB5-92C3-4E57-82E3-FDBB1B3629F4}" presName="hierChild2" presStyleCnt="0"/>
      <dgm:spPr/>
    </dgm:pt>
    <dgm:pt modelId="{3AC9E28F-B5FE-4D85-8DBD-942DBB0FF37B}" type="pres">
      <dgm:prSet presAssocID="{124129DE-7C30-43C3-B80D-A6A7BFAB7CB1}" presName="hierRoot1" presStyleCnt="0"/>
      <dgm:spPr/>
    </dgm:pt>
    <dgm:pt modelId="{D0590C1C-6773-4A57-B821-30D8C1477599}" type="pres">
      <dgm:prSet presAssocID="{124129DE-7C30-43C3-B80D-A6A7BFAB7CB1}" presName="composite" presStyleCnt="0"/>
      <dgm:spPr/>
    </dgm:pt>
    <dgm:pt modelId="{EC9DF4BC-CF02-41EC-A50E-B08747EE3DE8}" type="pres">
      <dgm:prSet presAssocID="{124129DE-7C30-43C3-B80D-A6A7BFAB7CB1}" presName="background" presStyleLbl="node0" presStyleIdx="1" presStyleCnt="3"/>
      <dgm:spPr/>
    </dgm:pt>
    <dgm:pt modelId="{1175113F-BD26-4244-B26E-C9AD1FC6FBBF}" type="pres">
      <dgm:prSet presAssocID="{124129DE-7C30-43C3-B80D-A6A7BFAB7CB1}" presName="text" presStyleLbl="fgAcc0" presStyleIdx="1" presStyleCnt="3">
        <dgm:presLayoutVars>
          <dgm:chPref val="3"/>
        </dgm:presLayoutVars>
      </dgm:prSet>
      <dgm:spPr/>
    </dgm:pt>
    <dgm:pt modelId="{7D56D484-779D-49B4-BD06-96223A8A715E}" type="pres">
      <dgm:prSet presAssocID="{124129DE-7C30-43C3-B80D-A6A7BFAB7CB1}" presName="hierChild2" presStyleCnt="0"/>
      <dgm:spPr/>
    </dgm:pt>
    <dgm:pt modelId="{A2C4731C-340E-40E9-9DD6-05AE0ED84A3B}" type="pres">
      <dgm:prSet presAssocID="{4AD5ABA6-1A5F-4E3C-9BFF-2BA3DD0E229E}" presName="hierRoot1" presStyleCnt="0"/>
      <dgm:spPr/>
    </dgm:pt>
    <dgm:pt modelId="{489FE19F-10D1-42A8-8D97-A0B0F18B81F7}" type="pres">
      <dgm:prSet presAssocID="{4AD5ABA6-1A5F-4E3C-9BFF-2BA3DD0E229E}" presName="composite" presStyleCnt="0"/>
      <dgm:spPr/>
    </dgm:pt>
    <dgm:pt modelId="{1605CFEA-594B-47DD-B0A2-DD47BF1FF9FF}" type="pres">
      <dgm:prSet presAssocID="{4AD5ABA6-1A5F-4E3C-9BFF-2BA3DD0E229E}" presName="background" presStyleLbl="node0" presStyleIdx="2" presStyleCnt="3"/>
      <dgm:spPr/>
    </dgm:pt>
    <dgm:pt modelId="{93D00206-4ADC-495F-A539-3F052AA51E83}" type="pres">
      <dgm:prSet presAssocID="{4AD5ABA6-1A5F-4E3C-9BFF-2BA3DD0E229E}" presName="text" presStyleLbl="fgAcc0" presStyleIdx="2" presStyleCnt="3">
        <dgm:presLayoutVars>
          <dgm:chPref val="3"/>
        </dgm:presLayoutVars>
      </dgm:prSet>
      <dgm:spPr/>
    </dgm:pt>
    <dgm:pt modelId="{39EF4742-8C8A-423C-AFEF-9CAEBAD36367}" type="pres">
      <dgm:prSet presAssocID="{4AD5ABA6-1A5F-4E3C-9BFF-2BA3DD0E229E}" presName="hierChild2" presStyleCnt="0"/>
      <dgm:spPr/>
    </dgm:pt>
  </dgm:ptLst>
  <dgm:cxnLst>
    <dgm:cxn modelId="{A9CE3A0A-0C6B-4D0D-AFA6-735AA5092431}" srcId="{8D2F28BD-5949-474B-950E-21DCE2D55623}" destId="{843C8EB5-92C3-4E57-82E3-FDBB1B3629F4}" srcOrd="0" destOrd="0" parTransId="{6677D274-1BA5-4762-8E5C-BF1A84328EB5}" sibTransId="{AF60435C-1CD5-4E8E-8EA5-BA6CCE7A9ED2}"/>
    <dgm:cxn modelId="{94AD0B29-75BC-41F4-8483-F01AF5A29426}" type="presOf" srcId="{8D2F28BD-5949-474B-950E-21DCE2D55623}" destId="{9D4953B8-FC73-499E-BBDA-44CC4F58B47E}" srcOrd="0" destOrd="0" presId="urn:microsoft.com/office/officeart/2005/8/layout/hierarchy1"/>
    <dgm:cxn modelId="{7FB07644-1BA6-4165-B5F8-8B01EBF26BBB}" type="presOf" srcId="{124129DE-7C30-43C3-B80D-A6A7BFAB7CB1}" destId="{1175113F-BD26-4244-B26E-C9AD1FC6FBBF}" srcOrd="0" destOrd="0" presId="urn:microsoft.com/office/officeart/2005/8/layout/hierarchy1"/>
    <dgm:cxn modelId="{50942650-2F2F-4652-9E12-90A966086C20}" srcId="{8D2F28BD-5949-474B-950E-21DCE2D55623}" destId="{4AD5ABA6-1A5F-4E3C-9BFF-2BA3DD0E229E}" srcOrd="2" destOrd="0" parTransId="{EBAD2BC2-8D55-4354-BCCF-F6D73A6DBBB1}" sibTransId="{F1D3A906-54BB-4926-BB4E-B1A236CC831A}"/>
    <dgm:cxn modelId="{AC523A84-F25A-4D34-B61A-E80AE1B6D6B9}" type="presOf" srcId="{843C8EB5-92C3-4E57-82E3-FDBB1B3629F4}" destId="{0AFB4420-FDCD-4ED8-AA09-7B8EA786A50C}" srcOrd="0" destOrd="0" presId="urn:microsoft.com/office/officeart/2005/8/layout/hierarchy1"/>
    <dgm:cxn modelId="{9580A6D4-B633-4341-A567-A250C999AB4A}" type="presOf" srcId="{4AD5ABA6-1A5F-4E3C-9BFF-2BA3DD0E229E}" destId="{93D00206-4ADC-495F-A539-3F052AA51E83}" srcOrd="0" destOrd="0" presId="urn:microsoft.com/office/officeart/2005/8/layout/hierarchy1"/>
    <dgm:cxn modelId="{D142C1E3-5504-4F1F-813E-70BB82DF48BF}" srcId="{8D2F28BD-5949-474B-950E-21DCE2D55623}" destId="{124129DE-7C30-43C3-B80D-A6A7BFAB7CB1}" srcOrd="1" destOrd="0" parTransId="{0868E96E-2C72-4263-AEAD-D5FE3FD42302}" sibTransId="{C27177B5-8CDF-46D0-A9DF-023B39C337C2}"/>
    <dgm:cxn modelId="{0AA233E2-6B85-4836-9815-07EE4C96CA6D}" type="presParOf" srcId="{9D4953B8-FC73-499E-BBDA-44CC4F58B47E}" destId="{2C1F771E-C209-4125-B0C0-647CE92D674E}" srcOrd="0" destOrd="0" presId="urn:microsoft.com/office/officeart/2005/8/layout/hierarchy1"/>
    <dgm:cxn modelId="{8B92E127-B023-4CA1-BBF4-72340DD51786}" type="presParOf" srcId="{2C1F771E-C209-4125-B0C0-647CE92D674E}" destId="{3679B035-7EE3-4190-96CF-7DA8F75344C8}" srcOrd="0" destOrd="0" presId="urn:microsoft.com/office/officeart/2005/8/layout/hierarchy1"/>
    <dgm:cxn modelId="{B3564D8A-4A84-4FA6-BC82-A651CCEC5795}" type="presParOf" srcId="{3679B035-7EE3-4190-96CF-7DA8F75344C8}" destId="{83267569-FF62-4DF3-948F-D1DBED530EC5}" srcOrd="0" destOrd="0" presId="urn:microsoft.com/office/officeart/2005/8/layout/hierarchy1"/>
    <dgm:cxn modelId="{70D5E274-5742-47E5-A49D-7FD7AF17C66C}" type="presParOf" srcId="{3679B035-7EE3-4190-96CF-7DA8F75344C8}" destId="{0AFB4420-FDCD-4ED8-AA09-7B8EA786A50C}" srcOrd="1" destOrd="0" presId="urn:microsoft.com/office/officeart/2005/8/layout/hierarchy1"/>
    <dgm:cxn modelId="{10BCDD92-60F9-4B00-8C17-880625609AA8}" type="presParOf" srcId="{2C1F771E-C209-4125-B0C0-647CE92D674E}" destId="{54DF5F1E-8618-4BFB-85F7-1AF64B7ECA13}" srcOrd="1" destOrd="0" presId="urn:microsoft.com/office/officeart/2005/8/layout/hierarchy1"/>
    <dgm:cxn modelId="{CC4B9847-BA0B-469E-B673-E22AB5177758}" type="presParOf" srcId="{9D4953B8-FC73-499E-BBDA-44CC4F58B47E}" destId="{3AC9E28F-B5FE-4D85-8DBD-942DBB0FF37B}" srcOrd="1" destOrd="0" presId="urn:microsoft.com/office/officeart/2005/8/layout/hierarchy1"/>
    <dgm:cxn modelId="{6A3C0E52-7FC4-4704-80B8-A9D0CF6F62DB}" type="presParOf" srcId="{3AC9E28F-B5FE-4D85-8DBD-942DBB0FF37B}" destId="{D0590C1C-6773-4A57-B821-30D8C1477599}" srcOrd="0" destOrd="0" presId="urn:microsoft.com/office/officeart/2005/8/layout/hierarchy1"/>
    <dgm:cxn modelId="{547C0C32-F021-4C43-8538-EB9F271D6F49}" type="presParOf" srcId="{D0590C1C-6773-4A57-B821-30D8C1477599}" destId="{EC9DF4BC-CF02-41EC-A50E-B08747EE3DE8}" srcOrd="0" destOrd="0" presId="urn:microsoft.com/office/officeart/2005/8/layout/hierarchy1"/>
    <dgm:cxn modelId="{6E9D0CCB-2F88-4B5F-8184-098AB3052789}" type="presParOf" srcId="{D0590C1C-6773-4A57-B821-30D8C1477599}" destId="{1175113F-BD26-4244-B26E-C9AD1FC6FBBF}" srcOrd="1" destOrd="0" presId="urn:microsoft.com/office/officeart/2005/8/layout/hierarchy1"/>
    <dgm:cxn modelId="{80233B80-C66F-4070-9305-037AB8D7AD51}" type="presParOf" srcId="{3AC9E28F-B5FE-4D85-8DBD-942DBB0FF37B}" destId="{7D56D484-779D-49B4-BD06-96223A8A715E}" srcOrd="1" destOrd="0" presId="urn:microsoft.com/office/officeart/2005/8/layout/hierarchy1"/>
    <dgm:cxn modelId="{2873FE6E-5B9F-4634-9279-5347379587BF}" type="presParOf" srcId="{9D4953B8-FC73-499E-BBDA-44CC4F58B47E}" destId="{A2C4731C-340E-40E9-9DD6-05AE0ED84A3B}" srcOrd="2" destOrd="0" presId="urn:microsoft.com/office/officeart/2005/8/layout/hierarchy1"/>
    <dgm:cxn modelId="{2A539CA9-E9D4-47EB-BE92-598F56309632}" type="presParOf" srcId="{A2C4731C-340E-40E9-9DD6-05AE0ED84A3B}" destId="{489FE19F-10D1-42A8-8D97-A0B0F18B81F7}" srcOrd="0" destOrd="0" presId="urn:microsoft.com/office/officeart/2005/8/layout/hierarchy1"/>
    <dgm:cxn modelId="{8B601B55-BE26-44BB-B97D-44874E5D85B6}" type="presParOf" srcId="{489FE19F-10D1-42A8-8D97-A0B0F18B81F7}" destId="{1605CFEA-594B-47DD-B0A2-DD47BF1FF9FF}" srcOrd="0" destOrd="0" presId="urn:microsoft.com/office/officeart/2005/8/layout/hierarchy1"/>
    <dgm:cxn modelId="{8E8F98CE-7308-464D-91DF-0A3D58109E5E}" type="presParOf" srcId="{489FE19F-10D1-42A8-8D97-A0B0F18B81F7}" destId="{93D00206-4ADC-495F-A539-3F052AA51E83}" srcOrd="1" destOrd="0" presId="urn:microsoft.com/office/officeart/2005/8/layout/hierarchy1"/>
    <dgm:cxn modelId="{E5E849FC-71F1-4082-8AEA-3E158FE285CC}" type="presParOf" srcId="{A2C4731C-340E-40E9-9DD6-05AE0ED84A3B}" destId="{39EF4742-8C8A-423C-AFEF-9CAEBAD363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B53F9B-7C51-4E4A-A346-3469BF2A58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9524582-F7CF-40A7-9E3B-D85F81511E28}">
      <dgm:prSet/>
      <dgm:spPr/>
      <dgm:t>
        <a:bodyPr/>
        <a:lstStyle/>
        <a:p>
          <a:pPr>
            <a:defRPr cap="all"/>
          </a:pPr>
          <a:r>
            <a:rPr lang="nb-NO"/>
            <a:t>TensorFlow operasjoner</a:t>
          </a:r>
          <a:endParaRPr lang="en-US"/>
        </a:p>
      </dgm:t>
    </dgm:pt>
    <dgm:pt modelId="{3FEA40D8-E748-41A9-A9BB-EC5B93A6419E}" type="parTrans" cxnId="{51291F2C-112D-460A-8713-A221BE2C6B7D}">
      <dgm:prSet/>
      <dgm:spPr/>
      <dgm:t>
        <a:bodyPr/>
        <a:lstStyle/>
        <a:p>
          <a:endParaRPr lang="en-US"/>
        </a:p>
      </dgm:t>
    </dgm:pt>
    <dgm:pt modelId="{7EF32D76-0B37-4CDB-AD38-B782F530AB03}" type="sibTrans" cxnId="{51291F2C-112D-460A-8713-A221BE2C6B7D}">
      <dgm:prSet/>
      <dgm:spPr/>
      <dgm:t>
        <a:bodyPr/>
        <a:lstStyle/>
        <a:p>
          <a:endParaRPr lang="en-US"/>
        </a:p>
      </dgm:t>
    </dgm:pt>
    <dgm:pt modelId="{8A0799BB-2261-40C6-9126-05A7CDDF58BB}">
      <dgm:prSet/>
      <dgm:spPr/>
      <dgm:t>
        <a:bodyPr/>
        <a:lstStyle/>
        <a:p>
          <a:pPr>
            <a:defRPr cap="all"/>
          </a:pPr>
          <a:r>
            <a:rPr lang="nb-NO"/>
            <a:t>Feilsøking</a:t>
          </a:r>
          <a:endParaRPr lang="en-US"/>
        </a:p>
      </dgm:t>
    </dgm:pt>
    <dgm:pt modelId="{1AA0D21D-083D-43EA-8CD0-9B5964480438}" type="parTrans" cxnId="{C85C6B6A-727B-4BA5-AD01-26AC1AB5F52A}">
      <dgm:prSet/>
      <dgm:spPr/>
      <dgm:t>
        <a:bodyPr/>
        <a:lstStyle/>
        <a:p>
          <a:endParaRPr lang="en-US"/>
        </a:p>
      </dgm:t>
    </dgm:pt>
    <dgm:pt modelId="{786F12D8-E783-4953-B02C-8A956259C935}" type="sibTrans" cxnId="{C85C6B6A-727B-4BA5-AD01-26AC1AB5F52A}">
      <dgm:prSet/>
      <dgm:spPr/>
      <dgm:t>
        <a:bodyPr/>
        <a:lstStyle/>
        <a:p>
          <a:endParaRPr lang="en-US"/>
        </a:p>
      </dgm:t>
    </dgm:pt>
    <dgm:pt modelId="{2BEEC15E-64B1-4C91-80BC-41054CA800B0}">
      <dgm:prSet/>
      <dgm:spPr/>
      <dgm:t>
        <a:bodyPr/>
        <a:lstStyle/>
        <a:p>
          <a:pPr>
            <a:defRPr cap="all"/>
          </a:pPr>
          <a:r>
            <a:rPr lang="en-GB"/>
            <a:t>Hyperparameter-</a:t>
          </a:r>
          <a:r>
            <a:rPr lang="nb-NO"/>
            <a:t>optimalisering</a:t>
          </a:r>
          <a:endParaRPr lang="en-US"/>
        </a:p>
      </dgm:t>
    </dgm:pt>
    <dgm:pt modelId="{6EB432CC-5D5F-4D0A-8239-6CBF4F1B6B56}" type="parTrans" cxnId="{FB805B05-E3FE-4375-BD97-356C0E565D24}">
      <dgm:prSet/>
      <dgm:spPr/>
      <dgm:t>
        <a:bodyPr/>
        <a:lstStyle/>
        <a:p>
          <a:endParaRPr lang="en-US"/>
        </a:p>
      </dgm:t>
    </dgm:pt>
    <dgm:pt modelId="{044FFFA6-26D5-4C15-A14F-92B74BFB83BE}" type="sibTrans" cxnId="{FB805B05-E3FE-4375-BD97-356C0E565D24}">
      <dgm:prSet/>
      <dgm:spPr/>
      <dgm:t>
        <a:bodyPr/>
        <a:lstStyle/>
        <a:p>
          <a:endParaRPr lang="en-US"/>
        </a:p>
      </dgm:t>
    </dgm:pt>
    <dgm:pt modelId="{32EB6C47-BE5F-45DC-A3AE-63B58C2B11FA}">
      <dgm:prSet/>
      <dgm:spPr/>
      <dgm:t>
        <a:bodyPr/>
        <a:lstStyle/>
        <a:p>
          <a:pPr>
            <a:defRPr cap="all"/>
          </a:pPr>
          <a:r>
            <a:rPr lang="nb-NO"/>
            <a:t>GPU/CPU</a:t>
          </a:r>
          <a:endParaRPr lang="en-US"/>
        </a:p>
      </dgm:t>
    </dgm:pt>
    <dgm:pt modelId="{B2F2C26E-A9FA-42D6-B263-F72605A47A8F}" type="parTrans" cxnId="{9C8C41B4-F9C6-402D-A8F4-2A075D1BD7C7}">
      <dgm:prSet/>
      <dgm:spPr/>
      <dgm:t>
        <a:bodyPr/>
        <a:lstStyle/>
        <a:p>
          <a:endParaRPr lang="en-US"/>
        </a:p>
      </dgm:t>
    </dgm:pt>
    <dgm:pt modelId="{660DB471-0685-4040-8E2C-A65EF8BEDE45}" type="sibTrans" cxnId="{9C8C41B4-F9C6-402D-A8F4-2A075D1BD7C7}">
      <dgm:prSet/>
      <dgm:spPr/>
      <dgm:t>
        <a:bodyPr/>
        <a:lstStyle/>
        <a:p>
          <a:endParaRPr lang="en-US"/>
        </a:p>
      </dgm:t>
    </dgm:pt>
    <dgm:pt modelId="{725B6A29-EA44-4357-8A80-924C916CBC8A}" type="pres">
      <dgm:prSet presAssocID="{74B53F9B-7C51-4E4A-A346-3469BF2A588E}" presName="root" presStyleCnt="0">
        <dgm:presLayoutVars>
          <dgm:dir/>
          <dgm:resizeHandles val="exact"/>
        </dgm:presLayoutVars>
      </dgm:prSet>
      <dgm:spPr/>
    </dgm:pt>
    <dgm:pt modelId="{21584594-B85D-4539-923B-6FCA68DE56DF}" type="pres">
      <dgm:prSet presAssocID="{59524582-F7CF-40A7-9E3B-D85F81511E28}" presName="compNode" presStyleCnt="0"/>
      <dgm:spPr/>
    </dgm:pt>
    <dgm:pt modelId="{A04E43CC-AAF2-41C5-9D07-3E75CA23ED33}" type="pres">
      <dgm:prSet presAssocID="{59524582-F7CF-40A7-9E3B-D85F81511E28}" presName="iconBgRect" presStyleLbl="bgShp" presStyleIdx="0" presStyleCnt="4"/>
      <dgm:spPr/>
    </dgm:pt>
    <dgm:pt modelId="{2D035ACF-619E-454F-80D3-AFB250AA6547}" type="pres">
      <dgm:prSet presAssocID="{59524582-F7CF-40A7-9E3B-D85F81511E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sinsk"/>
        </a:ext>
      </dgm:extLst>
    </dgm:pt>
    <dgm:pt modelId="{B8A90F3B-1359-4195-9C86-85E268BD9B84}" type="pres">
      <dgm:prSet presAssocID="{59524582-F7CF-40A7-9E3B-D85F81511E28}" presName="spaceRect" presStyleCnt="0"/>
      <dgm:spPr/>
    </dgm:pt>
    <dgm:pt modelId="{8894AB59-2165-4BBE-AC81-DCA2A85B4A14}" type="pres">
      <dgm:prSet presAssocID="{59524582-F7CF-40A7-9E3B-D85F81511E28}" presName="textRect" presStyleLbl="revTx" presStyleIdx="0" presStyleCnt="4">
        <dgm:presLayoutVars>
          <dgm:chMax val="1"/>
          <dgm:chPref val="1"/>
        </dgm:presLayoutVars>
      </dgm:prSet>
      <dgm:spPr/>
    </dgm:pt>
    <dgm:pt modelId="{EA61BFFA-1C30-417A-B0C3-599713C24977}" type="pres">
      <dgm:prSet presAssocID="{7EF32D76-0B37-4CDB-AD38-B782F530AB03}" presName="sibTrans" presStyleCnt="0"/>
      <dgm:spPr/>
    </dgm:pt>
    <dgm:pt modelId="{F600D9B2-C3D5-46A4-8F1D-129EAA06B9FD}" type="pres">
      <dgm:prSet presAssocID="{8A0799BB-2261-40C6-9126-05A7CDDF58BB}" presName="compNode" presStyleCnt="0"/>
      <dgm:spPr/>
    </dgm:pt>
    <dgm:pt modelId="{2AB0C6E0-5ADC-4F26-B3E2-B8308484A6CC}" type="pres">
      <dgm:prSet presAssocID="{8A0799BB-2261-40C6-9126-05A7CDDF58BB}" presName="iconBgRect" presStyleLbl="bgShp" presStyleIdx="1" presStyleCnt="4"/>
      <dgm:spPr/>
    </dgm:pt>
    <dgm:pt modelId="{77801C1C-50BB-4BC5-ABC4-F9244566A47F}" type="pres">
      <dgm:prSet presAssocID="{8A0799BB-2261-40C6-9126-05A7CDDF58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rktøy"/>
        </a:ext>
      </dgm:extLst>
    </dgm:pt>
    <dgm:pt modelId="{EB2C71E0-4AA0-467E-84DC-93E1175C3960}" type="pres">
      <dgm:prSet presAssocID="{8A0799BB-2261-40C6-9126-05A7CDDF58BB}" presName="spaceRect" presStyleCnt="0"/>
      <dgm:spPr/>
    </dgm:pt>
    <dgm:pt modelId="{D54C6D12-0078-46F7-B058-CAFE44BB774F}" type="pres">
      <dgm:prSet presAssocID="{8A0799BB-2261-40C6-9126-05A7CDDF58BB}" presName="textRect" presStyleLbl="revTx" presStyleIdx="1" presStyleCnt="4">
        <dgm:presLayoutVars>
          <dgm:chMax val="1"/>
          <dgm:chPref val="1"/>
        </dgm:presLayoutVars>
      </dgm:prSet>
      <dgm:spPr/>
    </dgm:pt>
    <dgm:pt modelId="{DC62A124-18F3-4BA8-8A00-12B8B8BD3AAE}" type="pres">
      <dgm:prSet presAssocID="{786F12D8-E783-4953-B02C-8A956259C935}" presName="sibTrans" presStyleCnt="0"/>
      <dgm:spPr/>
    </dgm:pt>
    <dgm:pt modelId="{17DE09D5-160B-4003-BDE5-0F04F786B3F1}" type="pres">
      <dgm:prSet presAssocID="{2BEEC15E-64B1-4C91-80BC-41054CA800B0}" presName="compNode" presStyleCnt="0"/>
      <dgm:spPr/>
    </dgm:pt>
    <dgm:pt modelId="{BAC80E1C-2BAF-44E8-B7CE-57462B6DFD47}" type="pres">
      <dgm:prSet presAssocID="{2BEEC15E-64B1-4C91-80BC-41054CA800B0}" presName="iconBgRect" presStyleLbl="bgShp" presStyleIdx="2" presStyleCnt="4"/>
      <dgm:spPr/>
    </dgm:pt>
    <dgm:pt modelId="{BCFF17BB-CD2F-4AF4-A513-6124712411C9}" type="pres">
      <dgm:prSet presAssocID="{2BEEC15E-64B1-4C91-80BC-41054CA800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nhjul"/>
        </a:ext>
      </dgm:extLst>
    </dgm:pt>
    <dgm:pt modelId="{9791299F-4BB6-482E-A3D5-B795D62F2F35}" type="pres">
      <dgm:prSet presAssocID="{2BEEC15E-64B1-4C91-80BC-41054CA800B0}" presName="spaceRect" presStyleCnt="0"/>
      <dgm:spPr/>
    </dgm:pt>
    <dgm:pt modelId="{96D7BB3A-8B1E-465A-99A4-95A29E4397AE}" type="pres">
      <dgm:prSet presAssocID="{2BEEC15E-64B1-4C91-80BC-41054CA800B0}" presName="textRect" presStyleLbl="revTx" presStyleIdx="2" presStyleCnt="4">
        <dgm:presLayoutVars>
          <dgm:chMax val="1"/>
          <dgm:chPref val="1"/>
        </dgm:presLayoutVars>
      </dgm:prSet>
      <dgm:spPr/>
    </dgm:pt>
    <dgm:pt modelId="{F085BC11-FE3F-442B-8D33-D3AE31F20A73}" type="pres">
      <dgm:prSet presAssocID="{044FFFA6-26D5-4C15-A14F-92B74BFB83BE}" presName="sibTrans" presStyleCnt="0"/>
      <dgm:spPr/>
    </dgm:pt>
    <dgm:pt modelId="{528E1BB8-F410-40BB-B9A2-C35D0969B87A}" type="pres">
      <dgm:prSet presAssocID="{32EB6C47-BE5F-45DC-A3AE-63B58C2B11FA}" presName="compNode" presStyleCnt="0"/>
      <dgm:spPr/>
    </dgm:pt>
    <dgm:pt modelId="{293FBF18-BF92-4FF2-AE19-8AD61B791842}" type="pres">
      <dgm:prSet presAssocID="{32EB6C47-BE5F-45DC-A3AE-63B58C2B11FA}" presName="iconBgRect" presStyleLbl="bgShp" presStyleIdx="3" presStyleCnt="4"/>
      <dgm:spPr/>
    </dgm:pt>
    <dgm:pt modelId="{C8EED664-40BE-4F44-AD80-19604072CA50}" type="pres">
      <dgm:prSet presAssocID="{32EB6C47-BE5F-45DC-A3AE-63B58C2B11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sessor"/>
        </a:ext>
      </dgm:extLst>
    </dgm:pt>
    <dgm:pt modelId="{182F2D6A-AAB0-4A76-884E-08E847D4D29C}" type="pres">
      <dgm:prSet presAssocID="{32EB6C47-BE5F-45DC-A3AE-63B58C2B11FA}" presName="spaceRect" presStyleCnt="0"/>
      <dgm:spPr/>
    </dgm:pt>
    <dgm:pt modelId="{C8C0DE07-F3EB-43E9-A28B-71AB4EB11307}" type="pres">
      <dgm:prSet presAssocID="{32EB6C47-BE5F-45DC-A3AE-63B58C2B11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805B05-E3FE-4375-BD97-356C0E565D24}" srcId="{74B53F9B-7C51-4E4A-A346-3469BF2A588E}" destId="{2BEEC15E-64B1-4C91-80BC-41054CA800B0}" srcOrd="2" destOrd="0" parTransId="{6EB432CC-5D5F-4D0A-8239-6CBF4F1B6B56}" sibTransId="{044FFFA6-26D5-4C15-A14F-92B74BFB83BE}"/>
    <dgm:cxn modelId="{51291F2C-112D-460A-8713-A221BE2C6B7D}" srcId="{74B53F9B-7C51-4E4A-A346-3469BF2A588E}" destId="{59524582-F7CF-40A7-9E3B-D85F81511E28}" srcOrd="0" destOrd="0" parTransId="{3FEA40D8-E748-41A9-A9BB-EC5B93A6419E}" sibTransId="{7EF32D76-0B37-4CDB-AD38-B782F530AB03}"/>
    <dgm:cxn modelId="{0D03C035-3FA0-487A-87FB-ADE1F7D6D3F1}" type="presOf" srcId="{59524582-F7CF-40A7-9E3B-D85F81511E28}" destId="{8894AB59-2165-4BBE-AC81-DCA2A85B4A14}" srcOrd="0" destOrd="0" presId="urn:microsoft.com/office/officeart/2018/5/layout/IconCircleLabelList"/>
    <dgm:cxn modelId="{C85C6B6A-727B-4BA5-AD01-26AC1AB5F52A}" srcId="{74B53F9B-7C51-4E4A-A346-3469BF2A588E}" destId="{8A0799BB-2261-40C6-9126-05A7CDDF58BB}" srcOrd="1" destOrd="0" parTransId="{1AA0D21D-083D-43EA-8CD0-9B5964480438}" sibTransId="{786F12D8-E783-4953-B02C-8A956259C935}"/>
    <dgm:cxn modelId="{021A6D6E-5FD3-44AD-91D4-5E18D246B749}" type="presOf" srcId="{32EB6C47-BE5F-45DC-A3AE-63B58C2B11FA}" destId="{C8C0DE07-F3EB-43E9-A28B-71AB4EB11307}" srcOrd="0" destOrd="0" presId="urn:microsoft.com/office/officeart/2018/5/layout/IconCircleLabelList"/>
    <dgm:cxn modelId="{0BA2C69B-A113-48E1-9AB7-7D85933FCDC3}" type="presOf" srcId="{8A0799BB-2261-40C6-9126-05A7CDDF58BB}" destId="{D54C6D12-0078-46F7-B058-CAFE44BB774F}" srcOrd="0" destOrd="0" presId="urn:microsoft.com/office/officeart/2018/5/layout/IconCircleLabelList"/>
    <dgm:cxn modelId="{878B0F9F-C979-43CF-8D9C-650FFDB9BD82}" type="presOf" srcId="{74B53F9B-7C51-4E4A-A346-3469BF2A588E}" destId="{725B6A29-EA44-4357-8A80-924C916CBC8A}" srcOrd="0" destOrd="0" presId="urn:microsoft.com/office/officeart/2018/5/layout/IconCircleLabelList"/>
    <dgm:cxn modelId="{9C8C41B4-F9C6-402D-A8F4-2A075D1BD7C7}" srcId="{74B53F9B-7C51-4E4A-A346-3469BF2A588E}" destId="{32EB6C47-BE5F-45DC-A3AE-63B58C2B11FA}" srcOrd="3" destOrd="0" parTransId="{B2F2C26E-A9FA-42D6-B263-F72605A47A8F}" sibTransId="{660DB471-0685-4040-8E2C-A65EF8BEDE45}"/>
    <dgm:cxn modelId="{20BA00B5-214B-468D-8CD9-E12532D884BC}" type="presOf" srcId="{2BEEC15E-64B1-4C91-80BC-41054CA800B0}" destId="{96D7BB3A-8B1E-465A-99A4-95A29E4397AE}" srcOrd="0" destOrd="0" presId="urn:microsoft.com/office/officeart/2018/5/layout/IconCircleLabelList"/>
    <dgm:cxn modelId="{10CB8886-9211-4DE2-AE1D-E3269F4B9219}" type="presParOf" srcId="{725B6A29-EA44-4357-8A80-924C916CBC8A}" destId="{21584594-B85D-4539-923B-6FCA68DE56DF}" srcOrd="0" destOrd="0" presId="urn:microsoft.com/office/officeart/2018/5/layout/IconCircleLabelList"/>
    <dgm:cxn modelId="{59C04914-834F-4400-A12B-27FAC0FF5C45}" type="presParOf" srcId="{21584594-B85D-4539-923B-6FCA68DE56DF}" destId="{A04E43CC-AAF2-41C5-9D07-3E75CA23ED33}" srcOrd="0" destOrd="0" presId="urn:microsoft.com/office/officeart/2018/5/layout/IconCircleLabelList"/>
    <dgm:cxn modelId="{2D9C9A6B-2048-48C6-9438-3F37D6F1C148}" type="presParOf" srcId="{21584594-B85D-4539-923B-6FCA68DE56DF}" destId="{2D035ACF-619E-454F-80D3-AFB250AA6547}" srcOrd="1" destOrd="0" presId="urn:microsoft.com/office/officeart/2018/5/layout/IconCircleLabelList"/>
    <dgm:cxn modelId="{A87E6D5A-1727-4F0A-A42A-FE44DF4D2D7F}" type="presParOf" srcId="{21584594-B85D-4539-923B-6FCA68DE56DF}" destId="{B8A90F3B-1359-4195-9C86-85E268BD9B84}" srcOrd="2" destOrd="0" presId="urn:microsoft.com/office/officeart/2018/5/layout/IconCircleLabelList"/>
    <dgm:cxn modelId="{CD41AB11-D52A-4D89-8BAD-34101522C78A}" type="presParOf" srcId="{21584594-B85D-4539-923B-6FCA68DE56DF}" destId="{8894AB59-2165-4BBE-AC81-DCA2A85B4A14}" srcOrd="3" destOrd="0" presId="urn:microsoft.com/office/officeart/2018/5/layout/IconCircleLabelList"/>
    <dgm:cxn modelId="{78369C9A-48E6-4DE0-B067-401613FDF3DB}" type="presParOf" srcId="{725B6A29-EA44-4357-8A80-924C916CBC8A}" destId="{EA61BFFA-1C30-417A-B0C3-599713C24977}" srcOrd="1" destOrd="0" presId="urn:microsoft.com/office/officeart/2018/5/layout/IconCircleLabelList"/>
    <dgm:cxn modelId="{93F2ECF0-419B-4BA6-8B78-998A10AACED9}" type="presParOf" srcId="{725B6A29-EA44-4357-8A80-924C916CBC8A}" destId="{F600D9B2-C3D5-46A4-8F1D-129EAA06B9FD}" srcOrd="2" destOrd="0" presId="urn:microsoft.com/office/officeart/2018/5/layout/IconCircleLabelList"/>
    <dgm:cxn modelId="{266FE45E-07C8-45E8-A61C-F4D54932E611}" type="presParOf" srcId="{F600D9B2-C3D5-46A4-8F1D-129EAA06B9FD}" destId="{2AB0C6E0-5ADC-4F26-B3E2-B8308484A6CC}" srcOrd="0" destOrd="0" presId="urn:microsoft.com/office/officeart/2018/5/layout/IconCircleLabelList"/>
    <dgm:cxn modelId="{0D059423-52D8-4306-BF27-84B86BAD96E9}" type="presParOf" srcId="{F600D9B2-C3D5-46A4-8F1D-129EAA06B9FD}" destId="{77801C1C-50BB-4BC5-ABC4-F9244566A47F}" srcOrd="1" destOrd="0" presId="urn:microsoft.com/office/officeart/2018/5/layout/IconCircleLabelList"/>
    <dgm:cxn modelId="{3A433E22-D9A1-41C5-9AB1-A275CE135A87}" type="presParOf" srcId="{F600D9B2-C3D5-46A4-8F1D-129EAA06B9FD}" destId="{EB2C71E0-4AA0-467E-84DC-93E1175C3960}" srcOrd="2" destOrd="0" presId="urn:microsoft.com/office/officeart/2018/5/layout/IconCircleLabelList"/>
    <dgm:cxn modelId="{5065C0D2-4F6C-4038-B8D9-74866972ED14}" type="presParOf" srcId="{F600D9B2-C3D5-46A4-8F1D-129EAA06B9FD}" destId="{D54C6D12-0078-46F7-B058-CAFE44BB774F}" srcOrd="3" destOrd="0" presId="urn:microsoft.com/office/officeart/2018/5/layout/IconCircleLabelList"/>
    <dgm:cxn modelId="{3684338E-6151-4901-A2DC-656AA4D0E195}" type="presParOf" srcId="{725B6A29-EA44-4357-8A80-924C916CBC8A}" destId="{DC62A124-18F3-4BA8-8A00-12B8B8BD3AAE}" srcOrd="3" destOrd="0" presId="urn:microsoft.com/office/officeart/2018/5/layout/IconCircleLabelList"/>
    <dgm:cxn modelId="{4D68CBD1-4592-4A70-89BA-BE3F56A4FCEA}" type="presParOf" srcId="{725B6A29-EA44-4357-8A80-924C916CBC8A}" destId="{17DE09D5-160B-4003-BDE5-0F04F786B3F1}" srcOrd="4" destOrd="0" presId="urn:microsoft.com/office/officeart/2018/5/layout/IconCircleLabelList"/>
    <dgm:cxn modelId="{F77BD05A-9D83-482C-8ECC-D2693F0FEBED}" type="presParOf" srcId="{17DE09D5-160B-4003-BDE5-0F04F786B3F1}" destId="{BAC80E1C-2BAF-44E8-B7CE-57462B6DFD47}" srcOrd="0" destOrd="0" presId="urn:microsoft.com/office/officeart/2018/5/layout/IconCircleLabelList"/>
    <dgm:cxn modelId="{7C551F11-1022-40CE-9296-82992B503056}" type="presParOf" srcId="{17DE09D5-160B-4003-BDE5-0F04F786B3F1}" destId="{BCFF17BB-CD2F-4AF4-A513-6124712411C9}" srcOrd="1" destOrd="0" presId="urn:microsoft.com/office/officeart/2018/5/layout/IconCircleLabelList"/>
    <dgm:cxn modelId="{E915E6CA-3B30-4492-B194-94D19965DD3C}" type="presParOf" srcId="{17DE09D5-160B-4003-BDE5-0F04F786B3F1}" destId="{9791299F-4BB6-482E-A3D5-B795D62F2F35}" srcOrd="2" destOrd="0" presId="urn:microsoft.com/office/officeart/2018/5/layout/IconCircleLabelList"/>
    <dgm:cxn modelId="{80B2ACCB-8162-4E89-B6F5-1054DDF05A02}" type="presParOf" srcId="{17DE09D5-160B-4003-BDE5-0F04F786B3F1}" destId="{96D7BB3A-8B1E-465A-99A4-95A29E4397AE}" srcOrd="3" destOrd="0" presId="urn:microsoft.com/office/officeart/2018/5/layout/IconCircleLabelList"/>
    <dgm:cxn modelId="{C1B4AAC8-4E62-4090-A9A3-B73A3583F607}" type="presParOf" srcId="{725B6A29-EA44-4357-8A80-924C916CBC8A}" destId="{F085BC11-FE3F-442B-8D33-D3AE31F20A73}" srcOrd="5" destOrd="0" presId="urn:microsoft.com/office/officeart/2018/5/layout/IconCircleLabelList"/>
    <dgm:cxn modelId="{252FDC63-81E0-4B2A-B1E2-DCD55B975FEC}" type="presParOf" srcId="{725B6A29-EA44-4357-8A80-924C916CBC8A}" destId="{528E1BB8-F410-40BB-B9A2-C35D0969B87A}" srcOrd="6" destOrd="0" presId="urn:microsoft.com/office/officeart/2018/5/layout/IconCircleLabelList"/>
    <dgm:cxn modelId="{8CDA55FE-9C90-4EBE-8305-85CF0265F23A}" type="presParOf" srcId="{528E1BB8-F410-40BB-B9A2-C35D0969B87A}" destId="{293FBF18-BF92-4FF2-AE19-8AD61B791842}" srcOrd="0" destOrd="0" presId="urn:microsoft.com/office/officeart/2018/5/layout/IconCircleLabelList"/>
    <dgm:cxn modelId="{9A0201DE-8527-4483-94DC-862C6BF52E67}" type="presParOf" srcId="{528E1BB8-F410-40BB-B9A2-C35D0969B87A}" destId="{C8EED664-40BE-4F44-AD80-19604072CA50}" srcOrd="1" destOrd="0" presId="urn:microsoft.com/office/officeart/2018/5/layout/IconCircleLabelList"/>
    <dgm:cxn modelId="{E6EBE9A8-190A-47F3-9128-2C480AD39AB8}" type="presParOf" srcId="{528E1BB8-F410-40BB-B9A2-C35D0969B87A}" destId="{182F2D6A-AAB0-4A76-884E-08E847D4D29C}" srcOrd="2" destOrd="0" presId="urn:microsoft.com/office/officeart/2018/5/layout/IconCircleLabelList"/>
    <dgm:cxn modelId="{09A9EF44-920F-438B-B423-3CFD07B1229F}" type="presParOf" srcId="{528E1BB8-F410-40BB-B9A2-C35D0969B87A}" destId="{C8C0DE07-F3EB-43E9-A28B-71AB4EB1130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67C48-71A2-4151-A5D1-E3BF47F736D6}">
      <dsp:nvSpPr>
        <dsp:cNvPr id="0" name=""/>
        <dsp:cNvSpPr/>
      </dsp:nvSpPr>
      <dsp:spPr>
        <a:xfrm>
          <a:off x="1266847" y="0"/>
          <a:ext cx="5317987" cy="5317987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40602-3B61-41B1-A8D1-81D702A596C1}">
      <dsp:nvSpPr>
        <dsp:cNvPr id="0" name=""/>
        <dsp:cNvSpPr/>
      </dsp:nvSpPr>
      <dsp:spPr>
        <a:xfrm>
          <a:off x="1772056" y="505208"/>
          <a:ext cx="2074014" cy="20740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Grunnleggende TensorFlow</a:t>
          </a:r>
          <a:endParaRPr lang="en-US" sz="2000" kern="1200"/>
        </a:p>
      </dsp:txBody>
      <dsp:txXfrm>
        <a:off x="1873301" y="606453"/>
        <a:ext cx="1871524" cy="1871524"/>
      </dsp:txXfrm>
    </dsp:sp>
    <dsp:sp modelId="{B9819F1B-843E-4176-984F-16914960DA6E}">
      <dsp:nvSpPr>
        <dsp:cNvPr id="0" name=""/>
        <dsp:cNvSpPr/>
      </dsp:nvSpPr>
      <dsp:spPr>
        <a:xfrm>
          <a:off x="4005610" y="505208"/>
          <a:ext cx="2074014" cy="2074014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Bygge / Trene modeller</a:t>
          </a:r>
          <a:endParaRPr lang="en-US" sz="2000" kern="1200"/>
        </a:p>
      </dsp:txBody>
      <dsp:txXfrm>
        <a:off x="4106855" y="606453"/>
        <a:ext cx="1871524" cy="1871524"/>
      </dsp:txXfrm>
    </dsp:sp>
    <dsp:sp modelId="{1417E3D2-5332-421B-95D4-89064270ED6D}">
      <dsp:nvSpPr>
        <dsp:cNvPr id="0" name=""/>
        <dsp:cNvSpPr/>
      </dsp:nvSpPr>
      <dsp:spPr>
        <a:xfrm>
          <a:off x="1772056" y="2738763"/>
          <a:ext cx="2074014" cy="2074014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Bruke ML (maskin læring)</a:t>
          </a:r>
          <a:endParaRPr lang="en-US" sz="2000" kern="1200"/>
        </a:p>
      </dsp:txBody>
      <dsp:txXfrm>
        <a:off x="1873301" y="2840008"/>
        <a:ext cx="1871524" cy="1871524"/>
      </dsp:txXfrm>
    </dsp:sp>
    <dsp:sp modelId="{9CB01872-B8D6-4ECB-8432-708348B9A150}">
      <dsp:nvSpPr>
        <dsp:cNvPr id="0" name=""/>
        <dsp:cNvSpPr/>
      </dsp:nvSpPr>
      <dsp:spPr>
        <a:xfrm>
          <a:off x="4005610" y="2738763"/>
          <a:ext cx="2074014" cy="207401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/>
            <a:t>Forberede prosjekter</a:t>
          </a:r>
          <a:endParaRPr lang="en-US" sz="2000" kern="1200"/>
        </a:p>
      </dsp:txBody>
      <dsp:txXfrm>
        <a:off x="4106855" y="2840008"/>
        <a:ext cx="1871524" cy="1871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C452C-EB3D-4050-8821-D87B6FAF61A1}">
      <dsp:nvSpPr>
        <dsp:cNvPr id="0" name=""/>
        <dsp:cNvSpPr/>
      </dsp:nvSpPr>
      <dsp:spPr>
        <a:xfrm>
          <a:off x="0" y="660539"/>
          <a:ext cx="6253721" cy="11547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700" kern="1200"/>
            <a:t>Python</a:t>
          </a:r>
          <a:endParaRPr lang="en-US" sz="4700" kern="1200"/>
        </a:p>
      </dsp:txBody>
      <dsp:txXfrm>
        <a:off x="56372" y="716911"/>
        <a:ext cx="6140977" cy="1042046"/>
      </dsp:txXfrm>
    </dsp:sp>
    <dsp:sp modelId="{6DDB053D-001D-4571-AF7D-25878763FD43}">
      <dsp:nvSpPr>
        <dsp:cNvPr id="0" name=""/>
        <dsp:cNvSpPr/>
      </dsp:nvSpPr>
      <dsp:spPr>
        <a:xfrm>
          <a:off x="0" y="1950689"/>
          <a:ext cx="6253721" cy="115479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700" kern="1200"/>
            <a:t>TensorFlow – bibliotek</a:t>
          </a:r>
          <a:endParaRPr lang="en-US" sz="4700" kern="1200"/>
        </a:p>
      </dsp:txBody>
      <dsp:txXfrm>
        <a:off x="56372" y="2007061"/>
        <a:ext cx="6140977" cy="1042046"/>
      </dsp:txXfrm>
    </dsp:sp>
    <dsp:sp modelId="{076FC5D3-75C3-4CBA-B436-BEDA0E7A274E}">
      <dsp:nvSpPr>
        <dsp:cNvPr id="0" name=""/>
        <dsp:cNvSpPr/>
      </dsp:nvSpPr>
      <dsp:spPr>
        <a:xfrm>
          <a:off x="0" y="3240839"/>
          <a:ext cx="6253721" cy="115479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4700" kern="1200"/>
            <a:t>MNIST</a:t>
          </a:r>
          <a:endParaRPr lang="en-US" sz="4700" kern="1200"/>
        </a:p>
      </dsp:txBody>
      <dsp:txXfrm>
        <a:off x="56372" y="3297211"/>
        <a:ext cx="6140977" cy="10420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67569-FF62-4DF3-948F-D1DBED530EC5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FB4420-FDCD-4ED8-AA09-7B8EA786A50C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800" kern="1200"/>
            <a:t>TensorFlow operasjoner</a:t>
          </a:r>
          <a:endParaRPr lang="en-US" sz="3800" kern="1200"/>
        </a:p>
      </dsp:txBody>
      <dsp:txXfrm>
        <a:off x="383617" y="1447754"/>
        <a:ext cx="2847502" cy="1768010"/>
      </dsp:txXfrm>
    </dsp:sp>
    <dsp:sp modelId="{EC9DF4BC-CF02-41EC-A50E-B08747EE3DE8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75113F-BD26-4244-B26E-C9AD1FC6FBBF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800" kern="1200"/>
            <a:t>Bygge modeller</a:t>
          </a:r>
          <a:endParaRPr lang="en-US" sz="3800" kern="1200"/>
        </a:p>
      </dsp:txBody>
      <dsp:txXfrm>
        <a:off x="3998355" y="1447754"/>
        <a:ext cx="2847502" cy="1768010"/>
      </dsp:txXfrm>
    </dsp:sp>
    <dsp:sp modelId="{1605CFEA-594B-47DD-B0A2-DD47BF1FF9FF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D00206-4ADC-495F-A539-3F052AA51E83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800" kern="1200"/>
            <a:t>Trening og evaluering</a:t>
          </a:r>
          <a:endParaRPr lang="en-US" sz="3800" kern="1200"/>
        </a:p>
      </dsp:txBody>
      <dsp:txXfrm>
        <a:off x="7613092" y="1447754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E43CC-AAF2-41C5-9D07-3E75CA23ED33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35ACF-619E-454F-80D3-AFB250AA6547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4AB59-2165-4BBE-AC81-DCA2A85B4A14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800" kern="1200"/>
            <a:t>TensorFlow operasjoner</a:t>
          </a:r>
          <a:endParaRPr lang="en-US" sz="1800" kern="1200"/>
        </a:p>
      </dsp:txBody>
      <dsp:txXfrm>
        <a:off x="569079" y="2644614"/>
        <a:ext cx="2072362" cy="720000"/>
      </dsp:txXfrm>
    </dsp:sp>
    <dsp:sp modelId="{2AB0C6E0-5ADC-4F26-B3E2-B8308484A6CC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01C1C-50BB-4BC5-ABC4-F9244566A47F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C6D12-0078-46F7-B058-CAFE44BB774F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800" kern="1200"/>
            <a:t>Feilsøking</a:t>
          </a:r>
          <a:endParaRPr lang="en-US" sz="1800" kern="1200"/>
        </a:p>
      </dsp:txBody>
      <dsp:txXfrm>
        <a:off x="3004105" y="2644614"/>
        <a:ext cx="2072362" cy="720000"/>
      </dsp:txXfrm>
    </dsp:sp>
    <dsp:sp modelId="{BAC80E1C-2BAF-44E8-B7CE-57462B6DFD4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F17BB-CD2F-4AF4-A513-6124712411C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7BB3A-8B1E-465A-99A4-95A29E4397AE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800" kern="1200"/>
            <a:t>Hyperparameter-</a:t>
          </a:r>
          <a:r>
            <a:rPr lang="nb-NO" sz="1800" kern="1200"/>
            <a:t>optimalisering</a:t>
          </a:r>
          <a:endParaRPr lang="en-US" sz="1800" kern="1200"/>
        </a:p>
      </dsp:txBody>
      <dsp:txXfrm>
        <a:off x="5439131" y="2644614"/>
        <a:ext cx="2072362" cy="720000"/>
      </dsp:txXfrm>
    </dsp:sp>
    <dsp:sp modelId="{293FBF18-BF92-4FF2-AE19-8AD61B791842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ED664-40BE-4F44-AD80-19604072CA50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0DE07-F3EB-43E9-A28B-71AB4EB11307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800" kern="1200"/>
            <a:t>GPU/CPU</a:t>
          </a:r>
          <a:endParaRPr lang="en-US" sz="1800" kern="1200"/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3B4CA8D-EC2E-9D40-A9C4-C12691B03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94E205E-075D-A9B8-B525-67CA98DE4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4ED995D-74F7-A0F6-67E8-875E5AF4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83F8606-9D27-9513-AE55-E4F59A88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D1B3A00-1063-CC22-91C4-1EB6A60C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5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8DBA432-3C46-7BF2-ED13-D9A5577B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30CAB0DA-98B9-8A33-DC5C-8E18C9F48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886BCC-E856-C61D-82F4-A56F3D84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C6E3A84-D171-8D61-542A-320A1A0E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C20795-B4AB-6031-31D3-60BB958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9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315A706-37C4-D947-491F-E57285DC6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6E5B632-E953-FA43-C3E0-2DD57916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1A31A5C-7B57-8270-090B-453403E8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5A4525-4025-9136-0651-68201B5B5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F17669-E1A5-8498-184D-8539030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18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CB8993-0986-6405-8D2E-1CA91F49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9295D85-D4E8-3B2B-7355-9B3A5BE6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E8F6C69-F142-F5F4-1555-B84F596B7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7F310D6-F371-7A2A-A82B-DDDE3133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AFDC8DA-0D40-701F-25D0-55A95D33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97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3282D6C-DDC3-BF44-2237-18F4FB85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26A7B4A-A3EB-E8C0-6665-D10CAB01F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38C1B5A-8930-CEF1-25E9-30BB0AF0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642E9CD-9E19-FAAC-EBBA-CEA3E8C3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622350B-C32F-3F07-634C-C43D892F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5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E1FC96-12B7-B06C-DECA-EEC0B14B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3545360-8A51-3562-0ED6-A65A3639A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AF2AD7B-25B2-E0C1-011A-3E84BB843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291BCB4-2C5D-F876-FB2F-DB8F02BF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7298319-DF13-BE4A-EDD2-5D3D34A7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015A105-5ECB-8DB8-6827-1FFECB90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66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AF41EA-9693-4A04-76CB-C3BE7564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2A4C31F-5E3E-EF5D-A11D-0A01114C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14A1BF1-532D-D6AE-57D2-9462AB412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8C35D74-D9F5-8089-4C66-52D7B9D58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3CA1357-47DB-546C-D202-221E61D9C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1FF9B53-2343-DCA8-8028-083425025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0E450E8-9E6D-4C34-AC30-09C1ABB6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947198A-E6D3-0F73-EC55-14720678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28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672051-489B-B546-E2E1-49C6F6CE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69F91EAB-9662-8915-2310-2995C5A7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ACE2BE9-84B2-D20C-D0FA-0E9821C3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F7FF8A75-A62B-EDD6-792A-E3898478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90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9B464738-AAC7-3AEF-577B-63DED6FF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9DC56E1-C030-BC6E-9A4A-5F952D09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FE6A04E-7061-9FEF-5DEB-F372C6E4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0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283262-9646-BA7A-C349-69C493F6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C544170-B249-AD97-BD61-B6A80C0C7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8CCE4D2-EE62-F2B1-92F0-B28E1FF4E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096D16D-0C68-11ED-2C89-E5B93710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C03221E-A193-363A-E996-68AFB8E8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0133CFF-B5CA-37BE-D723-12E439E3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0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AED8A3-EF15-D44C-EA2F-ADF26B1F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0476CAA-34E3-25AF-1782-73FDA9AF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934BE3E-6486-97FB-FE2A-31C73F7E4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61A9649-CBD9-D226-DA60-2FBCA51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EDDB55F-259B-1237-54AC-E33A2C1C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D70BC500-1238-7D29-5A0F-2594478F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FEB61D6-E68C-49A0-86A2-B3572EC8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D39935F-56B2-EFC6-A2F1-AD2EEFFDF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9C560F-9484-44CB-0061-17B573A43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30BDB-2527-495D-B05E-CAB105B41B1A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A474B99-9CF2-7A06-5CFB-584AFC19D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0CCF2F-6E84-4DAF-356C-82B7F877A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687BA-5668-4D43-8964-35A22A582B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29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noProof="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noProof="0" dirty="0">
              <a:solidFill>
                <a:schemeClr val="accent3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CCFBD67-2B80-7BFA-CE6D-5C6782F8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0" y="2513731"/>
            <a:ext cx="5204489" cy="1179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b-NO" sz="5400" b="1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TensorFlow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CF9BDF4-9AB9-32AF-C9A9-C483F4D3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nb-NO" sz="2000" kern="1200" noProof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Håndskrevet tall gjenkjenning</a:t>
            </a: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 dirty="0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 dirty="0">
              <a:solidFill>
                <a:schemeClr val="lt1"/>
              </a:solidFill>
            </a:endParaRPr>
          </a:p>
        </p:txBody>
      </p:sp>
      <p:grpSp>
        <p:nvGrpSpPr>
          <p:cNvPr id="58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 dirty="0"/>
          </a:p>
        </p:txBody>
      </p: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1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noProof="0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70923D7-FE44-DDAC-3A82-AE400A98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nb-NO" noProof="0" dirty="0">
                <a:solidFill>
                  <a:schemeClr val="bg1"/>
                </a:solidFill>
              </a:rPr>
              <a:t>Introduksjon</a:t>
            </a:r>
          </a:p>
        </p:txBody>
      </p:sp>
      <p:grpSp>
        <p:nvGrpSpPr>
          <p:cNvPr id="4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</p:grpSp>
      <p:sp>
        <p:nvSpPr>
          <p:cNvPr id="4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 dirty="0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b-NO" noProof="0" dirty="0">
              <a:solidFill>
                <a:schemeClr val="lt1"/>
              </a:solidFill>
            </a:endParaRPr>
          </a:p>
        </p:txBody>
      </p: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</p:grpSp>
      <p:grpSp>
        <p:nvGrpSpPr>
          <p:cNvPr id="219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 dirty="0"/>
            </a:p>
          </p:txBody>
        </p:sp>
      </p:grp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07FFFA3-B214-94BC-362F-82D3E1A79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nb-NO" noProof="0" dirty="0">
                <a:solidFill>
                  <a:schemeClr val="bg1"/>
                </a:solidFill>
              </a:rPr>
              <a:t>Hva er TensorFlow?</a:t>
            </a:r>
          </a:p>
          <a:p>
            <a:r>
              <a:rPr lang="nb-NO" noProof="0" dirty="0">
                <a:solidFill>
                  <a:schemeClr val="bg1"/>
                </a:solidFill>
              </a:rPr>
              <a:t>Hvorfor lære TensorFlow?</a:t>
            </a:r>
          </a:p>
          <a:p>
            <a:r>
              <a:rPr lang="nb-NO" noProof="0" dirty="0">
                <a:solidFill>
                  <a:schemeClr val="bg1"/>
                </a:solidFill>
              </a:rPr>
              <a:t>Nytte I moderne modeller</a:t>
            </a:r>
          </a:p>
        </p:txBody>
      </p:sp>
    </p:spTree>
    <p:extLst>
      <p:ext uri="{BB962C8B-B14F-4D97-AF65-F5344CB8AC3E}">
        <p14:creationId xmlns:p14="http://schemas.microsoft.com/office/powerpoint/2010/main" val="158873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D1AA8-2BD4-B72C-ACAD-78C47A39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6" t="9091" r="25799" b="-1"/>
          <a:stretch/>
        </p:blipFill>
        <p:spPr>
          <a:xfrm>
            <a:off x="3532535" y="0"/>
            <a:ext cx="866953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EB73C404-4B71-A583-DA74-E2324DB7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64" y="1985409"/>
            <a:ext cx="3438144" cy="528319"/>
          </a:xfrm>
        </p:spPr>
        <p:txBody>
          <a:bodyPr anchor="b">
            <a:noAutofit/>
          </a:bodyPr>
          <a:lstStyle/>
          <a:p>
            <a:pPr algn="ctr"/>
            <a:r>
              <a:rPr lang="nb-NO" sz="4000" b="1" noProof="0" dirty="0">
                <a:solidFill>
                  <a:schemeClr val="bg1"/>
                </a:solidFill>
              </a:rPr>
              <a:t>Mål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055CBD9C-0F73-BCBF-EB1E-D79766B05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792966"/>
              </p:ext>
            </p:extLst>
          </p:nvPr>
        </p:nvGraphicFramePr>
        <p:xfrm>
          <a:off x="4077746" y="614149"/>
          <a:ext cx="7851682" cy="53179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228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tel 1">
            <a:extLst>
              <a:ext uri="{FF2B5EF4-FFF2-40B4-BE49-F238E27FC236}">
                <a16:creationId xmlns:a16="http://schemas.microsoft.com/office/drawing/2014/main" id="{42C23600-BCE6-FBC6-71FE-F51DCA37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nb-NO" sz="4800" b="1" noProof="0" dirty="0"/>
              <a:t>Verktøy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2A842AB8-FA19-65E2-A830-7CED64D98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26719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336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Et nettverk formet med hvite prikker">
            <a:extLst>
              <a:ext uri="{FF2B5EF4-FFF2-40B4-BE49-F238E27FC236}">
                <a16:creationId xmlns:a16="http://schemas.microsoft.com/office/drawing/2014/main" id="{481A4E63-49DA-6A5B-CF0D-950E8CF1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0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8CB1A49-B63C-D9C6-9D30-B5A89632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nb-NO" sz="2800" b="1" dirty="0">
                <a:solidFill>
                  <a:schemeClr val="bg1"/>
                </a:solidFill>
              </a:rPr>
              <a:t>Prosjekt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9B33B57-459E-42BF-8885-16F24C243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nb-NO" sz="1700">
                <a:solidFill>
                  <a:schemeClr val="bg1"/>
                </a:solidFill>
              </a:rPr>
              <a:t>Sifferklassifisering</a:t>
            </a:r>
          </a:p>
          <a:p>
            <a:r>
              <a:rPr lang="nb-NO" sz="1700">
                <a:solidFill>
                  <a:schemeClr val="bg1"/>
                </a:solidFill>
              </a:rPr>
              <a:t>Datasett: MNIST</a:t>
            </a:r>
          </a:p>
          <a:p>
            <a:r>
              <a:rPr lang="nb-NO" sz="1700">
                <a:solidFill>
                  <a:schemeClr val="bg1"/>
                </a:solidFill>
              </a:rPr>
              <a:t>Modell: </a:t>
            </a:r>
            <a:r>
              <a:rPr lang="en-GB" sz="1700">
                <a:solidFill>
                  <a:schemeClr val="bg1"/>
                </a:solidFill>
              </a:rPr>
              <a:t>Sekvensiell</a:t>
            </a:r>
            <a:r>
              <a:rPr lang="nb-NO" sz="1700">
                <a:solidFill>
                  <a:schemeClr val="bg1"/>
                </a:solidFill>
              </a:rPr>
              <a:t> nevralt nettverk</a:t>
            </a:r>
          </a:p>
          <a:p>
            <a:r>
              <a:rPr lang="nb-NO" sz="1700">
                <a:solidFill>
                  <a:schemeClr val="bg1"/>
                </a:solidFill>
              </a:rPr>
              <a:t>Nøyaktighet: ca. 99%</a:t>
            </a:r>
          </a:p>
        </p:txBody>
      </p:sp>
    </p:spTree>
    <p:extLst>
      <p:ext uri="{BB962C8B-B14F-4D97-AF65-F5344CB8AC3E}">
        <p14:creationId xmlns:p14="http://schemas.microsoft.com/office/powerpoint/2010/main" val="291448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65032B-DE8A-EDF4-D9FB-ACE791314C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15CFEDF-8FEF-E1B7-E9A4-B54CCD2B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b="1" dirty="0"/>
              <a:t>Temaer jeg har lært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8C7B6B16-48D4-17F1-5186-6BA6252D4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5352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2185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CEF9C-E90D-333A-0B42-FDBEB98292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431" b="142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95FEF148-635C-7CCF-E32D-AC98F878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b-NO" b="1" dirty="0">
                <a:solidFill>
                  <a:srgbClr val="FFFFFF"/>
                </a:solidFill>
              </a:rPr>
              <a:t>Utfordringer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D987CFD1-B942-1728-9937-835CADFC8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3260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8658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233EB96-3B46-3F3D-8859-FF5C36F7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nb-NO" sz="4000" b="1" dirty="0">
                <a:solidFill>
                  <a:schemeClr val="bg1"/>
                </a:solidFill>
              </a:rPr>
              <a:t>Konklusjon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EA1F805-196C-D3DB-6C85-A56D2601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r>
              <a:rPr lang="nb-NO" sz="2400" dirty="0">
                <a:solidFill>
                  <a:schemeClr val="bg1">
                    <a:alpha val="80000"/>
                  </a:schemeClr>
                </a:solidFill>
              </a:rPr>
              <a:t>Spennende erfaring</a:t>
            </a:r>
          </a:p>
          <a:p>
            <a:r>
              <a:rPr lang="nb-NO" sz="2400" dirty="0">
                <a:solidFill>
                  <a:schemeClr val="bg1">
                    <a:alpha val="80000"/>
                  </a:schemeClr>
                </a:solidFill>
              </a:rPr>
              <a:t>Ferdigheter</a:t>
            </a:r>
          </a:p>
          <a:p>
            <a:r>
              <a:rPr lang="nb-NO" sz="2400" dirty="0">
                <a:solidFill>
                  <a:schemeClr val="bg1">
                    <a:alpha val="80000"/>
                  </a:schemeClr>
                </a:solidFill>
              </a:rPr>
              <a:t>Framtidig mål</a:t>
            </a:r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7373727D-C28C-DB90-A2F7-22687554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61" r="23234" b="2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589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Office-tema</vt:lpstr>
      <vt:lpstr>TensorFlow</vt:lpstr>
      <vt:lpstr>Introduksjon</vt:lpstr>
      <vt:lpstr>Mål</vt:lpstr>
      <vt:lpstr>Verktøy</vt:lpstr>
      <vt:lpstr>Prosjekt</vt:lpstr>
      <vt:lpstr>Temaer jeg har lært</vt:lpstr>
      <vt:lpstr>Utfordringer</vt:lpstr>
      <vt:lpstr>Konklusjon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Sømming (Elev)</dc:creator>
  <cp:lastModifiedBy>Erik Sømming (Elev)</cp:lastModifiedBy>
  <cp:revision>2</cp:revision>
  <dcterms:created xsi:type="dcterms:W3CDTF">2025-04-01T15:11:06Z</dcterms:created>
  <dcterms:modified xsi:type="dcterms:W3CDTF">2025-04-08T11:21:38Z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05046c-7758-4c69-bef0-f1b8587ca14e_Enabled">
    <vt:lpwstr>true</vt:lpwstr>
  </property>
  <property fmtid="{D5CDD505-2E9C-101B-9397-08002B2CF9AE}" pid="3" name="MSIP_Label_fd05046c-7758-4c69-bef0-f1b8587ca14e_SetDate">
    <vt:lpwstr>2025-04-01T16:02:38Z</vt:lpwstr>
  </property>
  <property fmtid="{D5CDD505-2E9C-101B-9397-08002B2CF9AE}" pid="4" name="MSIP_Label_fd05046c-7758-4c69-bef0-f1b8587ca14e_Method">
    <vt:lpwstr>Standard</vt:lpwstr>
  </property>
  <property fmtid="{D5CDD505-2E9C-101B-9397-08002B2CF9AE}" pid="5" name="MSIP_Label_fd05046c-7758-4c69-bef0-f1b8587ca14e_Name">
    <vt:lpwstr>Intern</vt:lpwstr>
  </property>
  <property fmtid="{D5CDD505-2E9C-101B-9397-08002B2CF9AE}" pid="6" name="MSIP_Label_fd05046c-7758-4c69-bef0-f1b8587ca14e_SiteId">
    <vt:lpwstr>4d6d8a90-10fd-4f78-8fc1-5e28844e0292</vt:lpwstr>
  </property>
  <property fmtid="{D5CDD505-2E9C-101B-9397-08002B2CF9AE}" pid="7" name="MSIP_Label_fd05046c-7758-4c69-bef0-f1b8587ca14e_ActionId">
    <vt:lpwstr>56c17194-bbd8-4a99-bf3f-4a3f0e641c0e</vt:lpwstr>
  </property>
  <property fmtid="{D5CDD505-2E9C-101B-9397-08002B2CF9AE}" pid="8" name="MSIP_Label_fd05046c-7758-4c69-bef0-f1b8587ca14e_ContentBits">
    <vt:lpwstr>0</vt:lpwstr>
  </property>
  <property fmtid="{D5CDD505-2E9C-101B-9397-08002B2CF9AE}" pid="9" name="MSIP_Label_fd05046c-7758-4c69-bef0-f1b8587ca14e_Tag">
    <vt:lpwstr>10, 3, 0, 1</vt:lpwstr>
  </property>
</Properties>
</file>