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0" r:id="rId5"/>
    <p:sldId id="261" r:id="rId6"/>
    <p:sldId id="262" r:id="rId7"/>
    <p:sldId id="271" r:id="rId8"/>
    <p:sldId id="269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a German" userId="ebe83c3989e86e72" providerId="LiveId" clId="{AB316402-BB21-4B53-B8BC-AA6542C3F3DA}"/>
    <pc:docChg chg="undo custSel addSld delSld modSld">
      <pc:chgData name="Darya German" userId="ebe83c3989e86e72" providerId="LiveId" clId="{AB316402-BB21-4B53-B8BC-AA6542C3F3DA}" dt="2022-02-13T20:44:18.536" v="546"/>
      <pc:docMkLst>
        <pc:docMk/>
      </pc:docMkLst>
      <pc:sldChg chg="modSp mod">
        <pc:chgData name="Darya German" userId="ebe83c3989e86e72" providerId="LiveId" clId="{AB316402-BB21-4B53-B8BC-AA6542C3F3DA}" dt="2022-02-13T20:36:12.106" v="388" actId="20577"/>
        <pc:sldMkLst>
          <pc:docMk/>
          <pc:sldMk cId="0" sldId="256"/>
        </pc:sldMkLst>
        <pc:spChg chg="mod">
          <ac:chgData name="Darya German" userId="ebe83c3989e86e72" providerId="LiveId" clId="{AB316402-BB21-4B53-B8BC-AA6542C3F3DA}" dt="2022-02-13T20:36:12.106" v="388" actId="20577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Darya German" userId="ebe83c3989e86e72" providerId="LiveId" clId="{AB316402-BB21-4B53-B8BC-AA6542C3F3DA}" dt="2022-02-13T20:44:18.536" v="546"/>
        <pc:sldMkLst>
          <pc:docMk/>
          <pc:sldMk cId="0" sldId="260"/>
        </pc:sldMkLst>
        <pc:spChg chg="mod">
          <ac:chgData name="Darya German" userId="ebe83c3989e86e72" providerId="LiveId" clId="{AB316402-BB21-4B53-B8BC-AA6542C3F3DA}" dt="2022-02-13T20:40:30.045" v="470" actId="20577"/>
          <ac:spMkLst>
            <pc:docMk/>
            <pc:sldMk cId="0" sldId="260"/>
            <ac:spMk id="5" creationId="{F62E5A91-A0F5-4F3F-B48C-BFD541FA3FF8}"/>
          </ac:spMkLst>
        </pc:spChg>
        <pc:spChg chg="add del mod">
          <ac:chgData name="Darya German" userId="ebe83c3989e86e72" providerId="LiveId" clId="{AB316402-BB21-4B53-B8BC-AA6542C3F3DA}" dt="2022-02-13T20:44:17.835" v="545" actId="478"/>
          <ac:spMkLst>
            <pc:docMk/>
            <pc:sldMk cId="0" sldId="260"/>
            <ac:spMk id="9" creationId="{8D6698E7-5803-4723-A82F-6A3FC3878946}"/>
          </ac:spMkLst>
        </pc:spChg>
        <pc:spChg chg="add mod">
          <ac:chgData name="Darya German" userId="ebe83c3989e86e72" providerId="LiveId" clId="{AB316402-BB21-4B53-B8BC-AA6542C3F3DA}" dt="2022-02-13T20:44:18.536" v="546"/>
          <ac:spMkLst>
            <pc:docMk/>
            <pc:sldMk cId="0" sldId="260"/>
            <ac:spMk id="10" creationId="{28635E8E-6232-4024-9507-F16F31B73E38}"/>
          </ac:spMkLst>
        </pc:spChg>
        <pc:spChg chg="add del mod">
          <ac:chgData name="Darya German" userId="ebe83c3989e86e72" providerId="LiveId" clId="{AB316402-BB21-4B53-B8BC-AA6542C3F3DA}" dt="2022-02-13T12:50:26.646" v="154" actId="1076"/>
          <ac:spMkLst>
            <pc:docMk/>
            <pc:sldMk cId="0" sldId="260"/>
            <ac:spMk id="40" creationId="{00000000-0000-0000-0000-000000000000}"/>
          </ac:spMkLst>
        </pc:spChg>
        <pc:spChg chg="mod">
          <ac:chgData name="Darya German" userId="ebe83c3989e86e72" providerId="LiveId" clId="{AB316402-BB21-4B53-B8BC-AA6542C3F3DA}" dt="2022-02-13T12:41:49.416" v="31"/>
          <ac:spMkLst>
            <pc:docMk/>
            <pc:sldMk cId="0" sldId="260"/>
            <ac:spMk id="45" creationId="{8D275EF3-E6E2-4669-B838-515FB1E9C0C6}"/>
          </ac:spMkLst>
        </pc:spChg>
        <pc:picChg chg="add del mod modCrop">
          <ac:chgData name="Darya German" userId="ebe83c3989e86e72" providerId="LiveId" clId="{AB316402-BB21-4B53-B8BC-AA6542C3F3DA}" dt="2022-02-13T20:41:16.252" v="481" actId="478"/>
          <ac:picMkLst>
            <pc:docMk/>
            <pc:sldMk cId="0" sldId="260"/>
            <ac:picMk id="3" creationId="{473E7486-C737-4FB5-B019-3CADD5542BE5}"/>
          </ac:picMkLst>
        </pc:picChg>
        <pc:picChg chg="add mod">
          <ac:chgData name="Darya German" userId="ebe83c3989e86e72" providerId="LiveId" clId="{AB316402-BB21-4B53-B8BC-AA6542C3F3DA}" dt="2022-02-13T20:41:21" v="485" actId="1076"/>
          <ac:picMkLst>
            <pc:docMk/>
            <pc:sldMk cId="0" sldId="260"/>
            <ac:picMk id="4" creationId="{C3628A65-7436-4D09-BAA2-6CB5F7C189F0}"/>
          </ac:picMkLst>
        </pc:picChg>
        <pc:picChg chg="add del mod">
          <ac:chgData name="Darya German" userId="ebe83c3989e86e72" providerId="LiveId" clId="{AB316402-BB21-4B53-B8BC-AA6542C3F3DA}" dt="2022-02-13T12:49:02.899" v="70" actId="22"/>
          <ac:picMkLst>
            <pc:docMk/>
            <pc:sldMk cId="0" sldId="260"/>
            <ac:picMk id="7" creationId="{ABF273CC-F872-47D0-B30F-7FA32FF22946}"/>
          </ac:picMkLst>
        </pc:picChg>
        <pc:picChg chg="del">
          <ac:chgData name="Darya German" userId="ebe83c3989e86e72" providerId="LiveId" clId="{AB316402-BB21-4B53-B8BC-AA6542C3F3DA}" dt="2022-02-13T12:42:16.608" v="38" actId="478"/>
          <ac:picMkLst>
            <pc:docMk/>
            <pc:sldMk cId="0" sldId="260"/>
            <ac:picMk id="43" creationId="{0CDEDA21-B3F2-45C4-B953-A4647283CA7C}"/>
          </ac:picMkLst>
        </pc:picChg>
      </pc:sldChg>
      <pc:sldChg chg="addSp delSp modSp mod">
        <pc:chgData name="Darya German" userId="ebe83c3989e86e72" providerId="LiveId" clId="{AB316402-BB21-4B53-B8BC-AA6542C3F3DA}" dt="2022-02-13T20:44:14.886" v="544"/>
        <pc:sldMkLst>
          <pc:docMk/>
          <pc:sldMk cId="2636713953" sldId="261"/>
        </pc:sldMkLst>
        <pc:spChg chg="mod">
          <ac:chgData name="Darya German" userId="ebe83c3989e86e72" providerId="LiveId" clId="{AB316402-BB21-4B53-B8BC-AA6542C3F3DA}" dt="2022-02-13T20:40:20.707" v="466" actId="20577"/>
          <ac:spMkLst>
            <pc:docMk/>
            <pc:sldMk cId="2636713953" sldId="261"/>
            <ac:spMk id="6" creationId="{86C7B5AF-BC9C-466A-9A2A-0D8F5B6DD7C8}"/>
          </ac:spMkLst>
        </pc:spChg>
        <pc:spChg chg="add del mod">
          <ac:chgData name="Darya German" userId="ebe83c3989e86e72" providerId="LiveId" clId="{AB316402-BB21-4B53-B8BC-AA6542C3F3DA}" dt="2022-02-13T20:44:14.153" v="543" actId="478"/>
          <ac:spMkLst>
            <pc:docMk/>
            <pc:sldMk cId="2636713953" sldId="261"/>
            <ac:spMk id="8" creationId="{AB270663-A134-448B-838B-D6A33140BE6A}"/>
          </ac:spMkLst>
        </pc:spChg>
        <pc:spChg chg="add mod">
          <ac:chgData name="Darya German" userId="ebe83c3989e86e72" providerId="LiveId" clId="{AB316402-BB21-4B53-B8BC-AA6542C3F3DA}" dt="2022-02-13T20:44:14.886" v="544"/>
          <ac:spMkLst>
            <pc:docMk/>
            <pc:sldMk cId="2636713953" sldId="261"/>
            <ac:spMk id="9" creationId="{65AABCC6-FEF4-43D3-8994-E22E3CB9051E}"/>
          </ac:spMkLst>
        </pc:spChg>
        <pc:spChg chg="mod">
          <ac:chgData name="Darya German" userId="ebe83c3989e86e72" providerId="LiveId" clId="{AB316402-BB21-4B53-B8BC-AA6542C3F3DA}" dt="2022-02-13T12:51:40.370" v="265" actId="20577"/>
          <ac:spMkLst>
            <pc:docMk/>
            <pc:sldMk cId="2636713953" sldId="261"/>
            <ac:spMk id="40" creationId="{00000000-0000-0000-0000-000000000000}"/>
          </ac:spMkLst>
        </pc:spChg>
        <pc:spChg chg="mod">
          <ac:chgData name="Darya German" userId="ebe83c3989e86e72" providerId="LiveId" clId="{AB316402-BB21-4B53-B8BC-AA6542C3F3DA}" dt="2022-02-13T12:41:58.987" v="32"/>
          <ac:spMkLst>
            <pc:docMk/>
            <pc:sldMk cId="2636713953" sldId="261"/>
            <ac:spMk id="45" creationId="{8D275EF3-E6E2-4669-B838-515FB1E9C0C6}"/>
          </ac:spMkLst>
        </pc:spChg>
        <pc:picChg chg="add mod">
          <ac:chgData name="Darya German" userId="ebe83c3989e86e72" providerId="LiveId" clId="{AB316402-BB21-4B53-B8BC-AA6542C3F3DA}" dt="2022-02-13T12:43:11.798" v="42" actId="1076"/>
          <ac:picMkLst>
            <pc:docMk/>
            <pc:sldMk cId="2636713953" sldId="261"/>
            <ac:picMk id="3" creationId="{875A483E-FFB5-48EC-9CB9-DD750598E18C}"/>
          </ac:picMkLst>
        </pc:picChg>
        <pc:picChg chg="del">
          <ac:chgData name="Darya German" userId="ebe83c3989e86e72" providerId="LiveId" clId="{AB316402-BB21-4B53-B8BC-AA6542C3F3DA}" dt="2022-02-13T12:42:15.639" v="37" actId="478"/>
          <ac:picMkLst>
            <pc:docMk/>
            <pc:sldMk cId="2636713953" sldId="261"/>
            <ac:picMk id="5" creationId="{3BEA2F3F-4B2D-4D6C-B87B-7F66707AB0EE}"/>
          </ac:picMkLst>
        </pc:picChg>
      </pc:sldChg>
      <pc:sldChg chg="addSp delSp modSp mod">
        <pc:chgData name="Darya German" userId="ebe83c3989e86e72" providerId="LiveId" clId="{AB316402-BB21-4B53-B8BC-AA6542C3F3DA}" dt="2022-02-13T20:44:11.490" v="542" actId="1076"/>
        <pc:sldMkLst>
          <pc:docMk/>
          <pc:sldMk cId="2411629338" sldId="262"/>
        </pc:sldMkLst>
        <pc:spChg chg="mod">
          <ac:chgData name="Darya German" userId="ebe83c3989e86e72" providerId="LiveId" clId="{AB316402-BB21-4B53-B8BC-AA6542C3F3DA}" dt="2022-02-13T20:40:36.220" v="472" actId="20577"/>
          <ac:spMkLst>
            <pc:docMk/>
            <pc:sldMk cId="2411629338" sldId="262"/>
            <ac:spMk id="5" creationId="{99C660A2-0C6E-4EA0-8D06-FB0C5C7562E2}"/>
          </ac:spMkLst>
        </pc:spChg>
        <pc:spChg chg="add mod">
          <ac:chgData name="Darya German" userId="ebe83c3989e86e72" providerId="LiveId" clId="{AB316402-BB21-4B53-B8BC-AA6542C3F3DA}" dt="2022-02-13T12:54:16.899" v="378" actId="1076"/>
          <ac:spMkLst>
            <pc:docMk/>
            <pc:sldMk cId="2411629338" sldId="262"/>
            <ac:spMk id="9" creationId="{394BF467-60C6-4A1D-8F4B-C272ED9842B6}"/>
          </ac:spMkLst>
        </pc:spChg>
        <pc:spChg chg="add mod">
          <ac:chgData name="Darya German" userId="ebe83c3989e86e72" providerId="LiveId" clId="{AB316402-BB21-4B53-B8BC-AA6542C3F3DA}" dt="2022-02-13T20:44:11.490" v="542" actId="1076"/>
          <ac:spMkLst>
            <pc:docMk/>
            <pc:sldMk cId="2411629338" sldId="262"/>
            <ac:spMk id="12" creationId="{DACBF56C-72C8-46F2-9CEE-D6502172CD2E}"/>
          </ac:spMkLst>
        </pc:spChg>
        <pc:spChg chg="add del">
          <ac:chgData name="Darya German" userId="ebe83c3989e86e72" providerId="LiveId" clId="{AB316402-BB21-4B53-B8BC-AA6542C3F3DA}" dt="2022-02-13T12:45:18.169" v="47" actId="478"/>
          <ac:spMkLst>
            <pc:docMk/>
            <pc:sldMk cId="2411629338" sldId="262"/>
            <ac:spMk id="40" creationId="{00000000-0000-0000-0000-000000000000}"/>
          </ac:spMkLst>
        </pc:spChg>
        <pc:spChg chg="mod">
          <ac:chgData name="Darya German" userId="ebe83c3989e86e72" providerId="LiveId" clId="{AB316402-BB21-4B53-B8BC-AA6542C3F3DA}" dt="2022-02-13T12:42:07.040" v="33"/>
          <ac:spMkLst>
            <pc:docMk/>
            <pc:sldMk cId="2411629338" sldId="262"/>
            <ac:spMk id="45" creationId="{8D275EF3-E6E2-4669-B838-515FB1E9C0C6}"/>
          </ac:spMkLst>
        </pc:spChg>
        <pc:picChg chg="del">
          <ac:chgData name="Darya German" userId="ebe83c3989e86e72" providerId="LiveId" clId="{AB316402-BB21-4B53-B8BC-AA6542C3F3DA}" dt="2022-02-13T12:42:14.627" v="36" actId="478"/>
          <ac:picMkLst>
            <pc:docMk/>
            <pc:sldMk cId="2411629338" sldId="262"/>
            <ac:picMk id="3" creationId="{96D47448-B34B-4AAC-A279-54253977800C}"/>
          </ac:picMkLst>
        </pc:picChg>
        <pc:picChg chg="add del mod">
          <ac:chgData name="Darya German" userId="ebe83c3989e86e72" providerId="LiveId" clId="{AB316402-BB21-4B53-B8BC-AA6542C3F3DA}" dt="2022-02-13T20:41:14.301" v="480" actId="478"/>
          <ac:picMkLst>
            <pc:docMk/>
            <pc:sldMk cId="2411629338" sldId="262"/>
            <ac:picMk id="3" creationId="{DE518B51-A46E-4D02-A874-2B7C08B00736}"/>
          </ac:picMkLst>
        </pc:picChg>
        <pc:picChg chg="add del mod">
          <ac:chgData name="Darya German" userId="ebe83c3989e86e72" providerId="LiveId" clId="{AB316402-BB21-4B53-B8BC-AA6542C3F3DA}" dt="2022-02-13T20:41:08.995" v="477" actId="478"/>
          <ac:picMkLst>
            <pc:docMk/>
            <pc:sldMk cId="2411629338" sldId="262"/>
            <ac:picMk id="4" creationId="{EB6B24E6-D251-4DA1-AC39-706722CD5366}"/>
          </ac:picMkLst>
        </pc:picChg>
        <pc:picChg chg="add mod">
          <ac:chgData name="Darya German" userId="ebe83c3989e86e72" providerId="LiveId" clId="{AB316402-BB21-4B53-B8BC-AA6542C3F3DA}" dt="2022-02-13T20:41:58.218" v="494" actId="1076"/>
          <ac:picMkLst>
            <pc:docMk/>
            <pc:sldMk cId="2411629338" sldId="262"/>
            <ac:picMk id="8" creationId="{72445154-7367-4DE2-844E-F297BA762425}"/>
          </ac:picMkLst>
        </pc:picChg>
        <pc:picChg chg="add mod">
          <ac:chgData name="Darya German" userId="ebe83c3989e86e72" providerId="LiveId" clId="{AB316402-BB21-4B53-B8BC-AA6542C3F3DA}" dt="2022-02-13T20:41:51.007" v="493" actId="14100"/>
          <ac:picMkLst>
            <pc:docMk/>
            <pc:sldMk cId="2411629338" sldId="262"/>
            <ac:picMk id="10" creationId="{D192B601-9F05-4190-A17F-0F0A2ECCC9A4}"/>
          </ac:picMkLst>
        </pc:picChg>
      </pc:sldChg>
      <pc:sldChg chg="del">
        <pc:chgData name="Darya German" userId="ebe83c3989e86e72" providerId="LiveId" clId="{AB316402-BB21-4B53-B8BC-AA6542C3F3DA}" dt="2022-02-13T12:39:56.349" v="1" actId="47"/>
        <pc:sldMkLst>
          <pc:docMk/>
          <pc:sldMk cId="4540127" sldId="263"/>
        </pc:sldMkLst>
      </pc:sldChg>
      <pc:sldChg chg="del">
        <pc:chgData name="Darya German" userId="ebe83c3989e86e72" providerId="LiveId" clId="{AB316402-BB21-4B53-B8BC-AA6542C3F3DA}" dt="2022-02-13T12:39:58.431" v="2" actId="47"/>
        <pc:sldMkLst>
          <pc:docMk/>
          <pc:sldMk cId="3505667770" sldId="264"/>
        </pc:sldMkLst>
      </pc:sldChg>
      <pc:sldChg chg="del">
        <pc:chgData name="Darya German" userId="ebe83c3989e86e72" providerId="LiveId" clId="{AB316402-BB21-4B53-B8BC-AA6542C3F3DA}" dt="2022-02-13T12:39:59.087" v="3" actId="47"/>
        <pc:sldMkLst>
          <pc:docMk/>
          <pc:sldMk cId="446249607" sldId="265"/>
        </pc:sldMkLst>
      </pc:sldChg>
      <pc:sldChg chg="del">
        <pc:chgData name="Darya German" userId="ebe83c3989e86e72" providerId="LiveId" clId="{AB316402-BB21-4B53-B8BC-AA6542C3F3DA}" dt="2022-02-13T12:40:00.632" v="4" actId="47"/>
        <pc:sldMkLst>
          <pc:docMk/>
          <pc:sldMk cId="2587589150" sldId="266"/>
        </pc:sldMkLst>
      </pc:sldChg>
      <pc:sldChg chg="add del setBg">
        <pc:chgData name="Darya German" userId="ebe83c3989e86e72" providerId="LiveId" clId="{AB316402-BB21-4B53-B8BC-AA6542C3F3DA}" dt="2022-02-13T20:37:03.724" v="392"/>
        <pc:sldMkLst>
          <pc:docMk/>
          <pc:sldMk cId="3913796008" sldId="267"/>
        </pc:sldMkLst>
      </pc:sldChg>
      <pc:sldChg chg="addSp delSp modSp mod">
        <pc:chgData name="Darya German" userId="ebe83c3989e86e72" providerId="LiveId" clId="{AB316402-BB21-4B53-B8BC-AA6542C3F3DA}" dt="2022-02-13T20:43:57.716" v="537" actId="478"/>
        <pc:sldMkLst>
          <pc:docMk/>
          <pc:sldMk cId="3559770777" sldId="268"/>
        </pc:sldMkLst>
        <pc:spChg chg="mod">
          <ac:chgData name="Darya German" userId="ebe83c3989e86e72" providerId="LiveId" clId="{AB316402-BB21-4B53-B8BC-AA6542C3F3DA}" dt="2022-02-13T20:40:26.467" v="468" actId="20577"/>
          <ac:spMkLst>
            <pc:docMk/>
            <pc:sldMk cId="3559770777" sldId="268"/>
            <ac:spMk id="5" creationId="{E7850EE6-8407-4DBF-AAE4-6D1A66A55F82}"/>
          </ac:spMkLst>
        </pc:spChg>
        <pc:spChg chg="add del mod">
          <ac:chgData name="Darya German" userId="ebe83c3989e86e72" providerId="LiveId" clId="{AB316402-BB21-4B53-B8BC-AA6542C3F3DA}" dt="2022-02-13T20:43:57.716" v="537" actId="478"/>
          <ac:spMkLst>
            <pc:docMk/>
            <pc:sldMk cId="3559770777" sldId="268"/>
            <ac:spMk id="7" creationId="{6F2F7DB6-9C10-4AA2-8432-AC7D455DF73A}"/>
          </ac:spMkLst>
        </pc:spChg>
        <pc:spChg chg="mod">
          <ac:chgData name="Darya German" userId="ebe83c3989e86e72" providerId="LiveId" clId="{AB316402-BB21-4B53-B8BC-AA6542C3F3DA}" dt="2022-02-13T12:41:41.653" v="30" actId="1076"/>
          <ac:spMkLst>
            <pc:docMk/>
            <pc:sldMk cId="3559770777" sldId="268"/>
            <ac:spMk id="40" creationId="{00000000-0000-0000-0000-000000000000}"/>
          </ac:spMkLst>
        </pc:spChg>
      </pc:sldChg>
      <pc:sldChg chg="modSp mod">
        <pc:chgData name="Darya German" userId="ebe83c3989e86e72" providerId="LiveId" clId="{AB316402-BB21-4B53-B8BC-AA6542C3F3DA}" dt="2022-02-13T20:40:42.463" v="476" actId="20577"/>
        <pc:sldMkLst>
          <pc:docMk/>
          <pc:sldMk cId="2871982900" sldId="269"/>
        </pc:sldMkLst>
        <pc:spChg chg="mod">
          <ac:chgData name="Darya German" userId="ebe83c3989e86e72" providerId="LiveId" clId="{AB316402-BB21-4B53-B8BC-AA6542C3F3DA}" dt="2022-02-13T20:40:42.463" v="476" actId="20577"/>
          <ac:spMkLst>
            <pc:docMk/>
            <pc:sldMk cId="2871982900" sldId="269"/>
            <ac:spMk id="6" creationId="{1D2FF4C6-0354-4666-AD9A-9F98CBDDA56F}"/>
          </ac:spMkLst>
        </pc:spChg>
      </pc:sldChg>
      <pc:sldChg chg="del">
        <pc:chgData name="Darya German" userId="ebe83c3989e86e72" providerId="LiveId" clId="{AB316402-BB21-4B53-B8BC-AA6542C3F3DA}" dt="2022-02-13T12:40:01.433" v="5" actId="47"/>
        <pc:sldMkLst>
          <pc:docMk/>
          <pc:sldMk cId="2505432444" sldId="270"/>
        </pc:sldMkLst>
      </pc:sldChg>
      <pc:sldChg chg="modSp add del mod setBg">
        <pc:chgData name="Darya German" userId="ebe83c3989e86e72" providerId="LiveId" clId="{AB316402-BB21-4B53-B8BC-AA6542C3F3DA}" dt="2022-02-13T20:40:08.304" v="460" actId="47"/>
        <pc:sldMkLst>
          <pc:docMk/>
          <pc:sldMk cId="4282188420" sldId="270"/>
        </pc:sldMkLst>
        <pc:spChg chg="mod">
          <ac:chgData name="Darya German" userId="ebe83c3989e86e72" providerId="LiveId" clId="{AB316402-BB21-4B53-B8BC-AA6542C3F3DA}" dt="2022-02-13T20:37:10.130" v="394" actId="20577"/>
          <ac:spMkLst>
            <pc:docMk/>
            <pc:sldMk cId="4282188420" sldId="270"/>
            <ac:spMk id="5" creationId="{E7850EE6-8407-4DBF-AAE4-6D1A66A55F82}"/>
          </ac:spMkLst>
        </pc:spChg>
      </pc:sldChg>
      <pc:sldChg chg="modSp add mod setBg">
        <pc:chgData name="Darya German" userId="ebe83c3989e86e72" providerId="LiveId" clId="{AB316402-BB21-4B53-B8BC-AA6542C3F3DA}" dt="2022-02-13T20:40:40.073" v="474" actId="20577"/>
        <pc:sldMkLst>
          <pc:docMk/>
          <pc:sldMk cId="2505432444" sldId="271"/>
        </pc:sldMkLst>
        <pc:spChg chg="mod">
          <ac:chgData name="Darya German" userId="ebe83c3989e86e72" providerId="LiveId" clId="{AB316402-BB21-4B53-B8BC-AA6542C3F3DA}" dt="2022-02-13T20:40:40.073" v="474" actId="20577"/>
          <ac:spMkLst>
            <pc:docMk/>
            <pc:sldMk cId="2505432444" sldId="271"/>
            <ac:spMk id="6" creationId="{94135CDA-A535-4C2E-A07D-5DAA4154573F}"/>
          </ac:spMkLst>
        </pc:spChg>
        <pc:spChg chg="mod">
          <ac:chgData name="Darya German" userId="ebe83c3989e86e72" providerId="LiveId" clId="{AB316402-BB21-4B53-B8BC-AA6542C3F3DA}" dt="2022-02-13T20:39:53.142" v="459" actId="5793"/>
          <ac:spMkLst>
            <pc:docMk/>
            <pc:sldMk cId="2505432444" sldId="271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daria3573/viz/__16447844637470/Dashboard1?publish=y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71996" y="2247900"/>
            <a:ext cx="15492004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8000" dirty="0">
                <a:solidFill>
                  <a:srgbClr val="5A60F1"/>
                </a:solidFill>
                <a:latin typeface="Roboto Condensed Bold"/>
              </a:rPr>
              <a:t>РЫНОК ЗАВЕДЕНИЙ ОБЩЕСТВЕННОГО ПИТАНИЯ МОСКВЫ</a:t>
            </a:r>
          </a:p>
          <a:p>
            <a:pPr algn="ctr"/>
            <a:endParaRPr lang="ru-RU" sz="5400" dirty="0">
              <a:solidFill>
                <a:srgbClr val="5A60F1"/>
              </a:solidFill>
              <a:latin typeface="Roboto Condensed Bold"/>
            </a:endParaRPr>
          </a:p>
          <a:p>
            <a:pPr algn="ctr"/>
            <a:r>
              <a:rPr lang="en-US" sz="5400" dirty="0">
                <a:solidFill>
                  <a:srgbClr val="5A60F1"/>
                </a:solidFill>
                <a:latin typeface="Roboto Condensed Bold"/>
                <a:hlinkClick r:id="rId4"/>
              </a:rPr>
              <a:t>https://public.tableau.com/app/profile/daria3573/viz/__16447844637470/Dashboard1?publish=yes</a:t>
            </a:r>
            <a:endParaRPr lang="ru-RU" sz="5400" dirty="0">
              <a:solidFill>
                <a:srgbClr val="5A60F1"/>
              </a:solidFill>
              <a:latin typeface="Roboto Condensed Bold"/>
            </a:endParaRPr>
          </a:p>
          <a:p>
            <a:pPr algn="ctr"/>
            <a:endParaRPr lang="en-US" sz="5400" dirty="0">
              <a:solidFill>
                <a:srgbClr val="5A60F1"/>
              </a:solidFill>
              <a:latin typeface="Roboto Condensed Bold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45B148EB-0754-4C8E-B3FA-87DA8CF2DC67}"/>
              </a:ext>
            </a:extLst>
          </p:cNvPr>
          <p:cNvSpPr txBox="1"/>
          <p:nvPr/>
        </p:nvSpPr>
        <p:spPr>
          <a:xfrm>
            <a:off x="5207998" y="9105900"/>
            <a:ext cx="7872004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ИССЛЕДОВАНИЕ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D2FF4C6-0354-4666-AD9A-9F98CBDDA56F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1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 txBox="1"/>
          <p:nvPr/>
        </p:nvSpPr>
        <p:spPr>
          <a:xfrm>
            <a:off x="3676650" y="3467100"/>
            <a:ext cx="109347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6000" dirty="0">
                <a:solidFill>
                  <a:srgbClr val="5A60F1"/>
                </a:solidFill>
                <a:latin typeface="Roboto Condensed Bold"/>
              </a:rPr>
              <a:t> Изучить текущее положение дел на рынке (конъюнктуру).</a:t>
            </a:r>
          </a:p>
          <a:p>
            <a:pPr algn="ctr"/>
            <a:r>
              <a:rPr lang="ru-RU" sz="6000" dirty="0">
                <a:solidFill>
                  <a:srgbClr val="5A60F1"/>
                </a:solidFill>
                <a:latin typeface="Roboto Condensed Bold"/>
              </a:rPr>
              <a:t>Сможете ли Вы снискать популярность на долгое время?</a:t>
            </a:r>
            <a:endParaRPr lang="en-US" sz="6000" dirty="0">
              <a:solidFill>
                <a:srgbClr val="5A60F1"/>
              </a:solidFill>
              <a:latin typeface="Roboto Condensed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ЦЕЛЬ ИССЕДОВАНИЯ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39D46367-E994-48D7-9199-3F5A8C7BFDF5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2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3C88EAB-907A-47E5-9D3F-8050C5D20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9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 txBox="1"/>
          <p:nvPr/>
        </p:nvSpPr>
        <p:spPr>
          <a:xfrm>
            <a:off x="1747405" y="3009900"/>
            <a:ext cx="14793189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CКОЛЬКО ВЗАИМОДЕЙСТВИЙ ПОЛЬЗОВАТЕЛЕЙ С КАРТОЧКАМИ ПРОИСХОДИТ В СИСТЕМЕ С РАЗБИВКОЙ ПО ТЕМАМ КАРТОЧЕК?</a:t>
            </a:r>
          </a:p>
          <a:p>
            <a:pPr marL="571500" indent="-571500" algn="just">
              <a:buFont typeface="+mj-lt"/>
              <a:buAutoNum type="romanUcPeriod"/>
            </a:pPr>
            <a:endParaRPr lang="ru-RU" sz="2800" dirty="0">
              <a:solidFill>
                <a:srgbClr val="5A60F1"/>
              </a:solidFill>
              <a:latin typeface="Roboto Condensed Bold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КАК МНОГО КАРТОЧЕК ГЕНЕРИРУЮТ ИСТОЧНИКИ С РАЗНЫМИ ТЕМАМИ?</a:t>
            </a:r>
          </a:p>
          <a:p>
            <a:pPr marL="571500" indent="-571500" algn="just">
              <a:buFont typeface="+mj-lt"/>
              <a:buAutoNum type="romanUcPeriod"/>
            </a:pPr>
            <a:endParaRPr lang="ru-RU" sz="2800" dirty="0">
              <a:solidFill>
                <a:srgbClr val="5A60F1"/>
              </a:solidFill>
              <a:latin typeface="Roboto Condensed Bold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КАК СООТНОСЯТСЯ ТЕМЫ КАРТОЧЕК И ТЕМЫ ИСТОЧНИКОВ?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СОДЕРЖАНИЕ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E7850EE6-8407-4DBF-AAE4-6D1A66A55F82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3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9242A22-DAF9-4030-AA04-CAC93A274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 txBox="1"/>
          <p:nvPr/>
        </p:nvSpPr>
        <p:spPr>
          <a:xfrm>
            <a:off x="11506200" y="5295900"/>
            <a:ext cx="4851418" cy="1724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 Более 60к событий в пике.</a:t>
            </a:r>
          </a:p>
          <a:p>
            <a:pPr algn="ctr">
              <a:lnSpc>
                <a:spcPts val="3359"/>
              </a:lnSpc>
            </a:pPr>
            <a:endParaRPr lang="ru-RU" sz="2799" dirty="0">
              <a:solidFill>
                <a:srgbClr val="5A60F1"/>
              </a:solidFill>
              <a:latin typeface="Roboto Condensed Bold"/>
            </a:endParaRPr>
          </a:p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 Больше всего: наука и интересные факты</a:t>
            </a:r>
            <a:endParaRPr lang="en-US" sz="2799" dirty="0">
              <a:solidFill>
                <a:srgbClr val="5A60F1"/>
              </a:solidFill>
              <a:latin typeface="Roboto Condensed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CКОЛЬКО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F62E5A91-A0F5-4F3F-B48C-BFD541FA3FF8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4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D94BCDC-EB44-4C91-BA2A-C1AC46417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628A65-7436-4D09-BAA2-6CB5F7C18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11" y="4015621"/>
            <a:ext cx="8330338" cy="5327453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28635E8E-6232-4024-9507-F16F31B73E38}"/>
              </a:ext>
            </a:extLst>
          </p:cNvPr>
          <p:cNvSpPr txBox="1"/>
          <p:nvPr/>
        </p:nvSpPr>
        <p:spPr>
          <a:xfrm>
            <a:off x="14486060" y="9745624"/>
            <a:ext cx="366798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Источник: </a:t>
            </a:r>
            <a:r>
              <a:rPr lang="ru-RU" sz="2800" dirty="0" err="1">
                <a:solidFill>
                  <a:srgbClr val="5A60F1"/>
                </a:solidFill>
                <a:latin typeface="Roboto Condensed Bold"/>
              </a:rPr>
              <a:t>Яндекс.Дзен</a:t>
            </a: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 txBox="1"/>
          <p:nvPr/>
        </p:nvSpPr>
        <p:spPr>
          <a:xfrm>
            <a:off x="9906000" y="5621655"/>
            <a:ext cx="7137418" cy="1724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 Наиболее популярные семейные отношения, Россия, полезные советы.</a:t>
            </a:r>
          </a:p>
          <a:p>
            <a:pPr algn="ctr">
              <a:lnSpc>
                <a:spcPts val="3359"/>
              </a:lnSpc>
            </a:pPr>
            <a:endParaRPr lang="ru-RU" sz="2799" dirty="0">
              <a:solidFill>
                <a:srgbClr val="5A60F1"/>
              </a:solidFill>
              <a:latin typeface="Roboto Condensed Bold"/>
            </a:endParaRPr>
          </a:p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Финансы наименьшее.</a:t>
            </a:r>
            <a:endParaRPr lang="en-US" sz="2799" dirty="0">
              <a:solidFill>
                <a:srgbClr val="5A60F1"/>
              </a:solidFill>
              <a:latin typeface="Roboto Condensed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КАК МНОГО КАРТОЧЕК ГЕНЕРИРУЮТ ИСТОЧНИКИ С РАЗНЫМИ ТЕМАМИ?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86C7B5AF-BC9C-466A-9A2A-0D8F5B6DD7C8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5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9F21094E-5D7F-47F2-BD09-C68364C73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5A483E-FFB5-48EC-9CB9-DD750598E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379470"/>
            <a:ext cx="7901743" cy="5067815"/>
          </a:xfrm>
          <a:prstGeom prst="rect">
            <a:avLst/>
          </a:prstGeom>
        </p:spPr>
      </p:pic>
      <p:sp>
        <p:nvSpPr>
          <p:cNvPr id="9" name="TextBox 40">
            <a:extLst>
              <a:ext uri="{FF2B5EF4-FFF2-40B4-BE49-F238E27FC236}">
                <a16:creationId xmlns:a16="http://schemas.microsoft.com/office/drawing/2014/main" id="{65AABCC6-FEF4-43D3-8994-E22E3CB9051E}"/>
              </a:ext>
            </a:extLst>
          </p:cNvPr>
          <p:cNvSpPr txBox="1"/>
          <p:nvPr/>
        </p:nvSpPr>
        <p:spPr>
          <a:xfrm>
            <a:off x="14486060" y="9745624"/>
            <a:ext cx="366798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Источник: </a:t>
            </a:r>
            <a:r>
              <a:rPr lang="ru-RU" sz="2800" dirty="0" err="1">
                <a:solidFill>
                  <a:srgbClr val="5A60F1"/>
                </a:solidFill>
                <a:latin typeface="Roboto Condensed Bold"/>
              </a:rPr>
              <a:t>Яндекс.Дзен</a:t>
            </a: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713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КАК СООТНОСЯТСЯ ТЕМЫ КАРТОЧЕК И ТЕМЫ ИСТОЧНИКОВ?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99C660A2-0C6E-4EA0-8D06-FB0C5C7562E2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6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4452C6D-5E49-4B52-9988-8D1FDA3DD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  <p:sp>
        <p:nvSpPr>
          <p:cNvPr id="9" name="TextBox 40">
            <a:extLst>
              <a:ext uri="{FF2B5EF4-FFF2-40B4-BE49-F238E27FC236}">
                <a16:creationId xmlns:a16="http://schemas.microsoft.com/office/drawing/2014/main" id="{394BF467-60C6-4A1D-8F4B-C272ED9842B6}"/>
              </a:ext>
            </a:extLst>
          </p:cNvPr>
          <p:cNvSpPr txBox="1"/>
          <p:nvPr/>
        </p:nvSpPr>
        <p:spPr>
          <a:xfrm>
            <a:off x="10134600" y="4914900"/>
            <a:ext cx="4959179" cy="2160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 В целом – темы распределены равномерно.</a:t>
            </a:r>
          </a:p>
          <a:p>
            <a:pPr algn="ctr">
              <a:lnSpc>
                <a:spcPts val="3359"/>
              </a:lnSpc>
            </a:pPr>
            <a:endParaRPr lang="ru-RU" sz="2799" dirty="0">
              <a:solidFill>
                <a:srgbClr val="5A60F1"/>
              </a:solidFill>
              <a:latin typeface="Roboto Condensed Bold"/>
            </a:endParaRPr>
          </a:p>
          <a:p>
            <a:pPr algn="ctr">
              <a:lnSpc>
                <a:spcPts val="3359"/>
              </a:lnSpc>
            </a:pPr>
            <a:r>
              <a:rPr lang="ru-RU" sz="2799" dirty="0">
                <a:solidFill>
                  <a:srgbClr val="5A60F1"/>
                </a:solidFill>
                <a:latin typeface="Roboto Condensed Bold"/>
              </a:rPr>
              <a:t>Интересные факты и полезные советы - лидеры</a:t>
            </a:r>
            <a:endParaRPr lang="en-US" sz="2799" dirty="0">
              <a:solidFill>
                <a:srgbClr val="5A60F1"/>
              </a:solidFill>
              <a:latin typeface="Roboto Condensed Bold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445154-7367-4DE2-844E-F297BA762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6283895"/>
            <a:ext cx="6392437" cy="36771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92B601-9F05-4190-A17F-0F0A2ECCC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" y="2549472"/>
            <a:ext cx="6392436" cy="3734423"/>
          </a:xfrm>
          <a:prstGeom prst="rect">
            <a:avLst/>
          </a:prstGeom>
        </p:spPr>
      </p:pic>
      <p:sp>
        <p:nvSpPr>
          <p:cNvPr id="12" name="TextBox 40">
            <a:extLst>
              <a:ext uri="{FF2B5EF4-FFF2-40B4-BE49-F238E27FC236}">
                <a16:creationId xmlns:a16="http://schemas.microsoft.com/office/drawing/2014/main" id="{DACBF56C-72C8-46F2-9CEE-D6502172CD2E}"/>
              </a:ext>
            </a:extLst>
          </p:cNvPr>
          <p:cNvSpPr txBox="1"/>
          <p:nvPr/>
        </p:nvSpPr>
        <p:spPr>
          <a:xfrm>
            <a:off x="14486060" y="9745624"/>
            <a:ext cx="366798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Источник: </a:t>
            </a:r>
            <a:r>
              <a:rPr lang="ru-RU" sz="2800" dirty="0" err="1">
                <a:solidFill>
                  <a:srgbClr val="5A60F1"/>
                </a:solidFill>
                <a:latin typeface="Roboto Condensed Bold"/>
              </a:rPr>
              <a:t>Яндекс.Дзен</a:t>
            </a:r>
            <a:r>
              <a:rPr lang="ru-RU" sz="2800" dirty="0">
                <a:solidFill>
                  <a:srgbClr val="5A60F1"/>
                </a:solidFill>
                <a:latin typeface="Roboto Condensed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629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 txBox="1"/>
          <p:nvPr/>
        </p:nvSpPr>
        <p:spPr>
          <a:xfrm>
            <a:off x="2286000" y="2628900"/>
            <a:ext cx="14097000" cy="6976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Более 60к событий в пике (по темам).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 Больше всего тем: наука и интересные факты.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Наиболее популярные источники: семейные отношения, Россия, полезные советы.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Источник финансы наименьшее.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В целом – темы распределены равномерно.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r>
              <a:rPr lang="ru-RU" sz="3200" dirty="0">
                <a:solidFill>
                  <a:srgbClr val="5A60F1"/>
                </a:solidFill>
                <a:latin typeface="Roboto Condensed Bold"/>
              </a:rPr>
              <a:t>Интересные факты и полезные советы – лидеры.</a:t>
            </a: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ru-RU" sz="3200" dirty="0">
              <a:solidFill>
                <a:srgbClr val="5A60F1"/>
              </a:solidFill>
              <a:latin typeface="Roboto Condensed Bold"/>
            </a:endParaRPr>
          </a:p>
          <a:p>
            <a:pPr marL="514350" indent="-514350">
              <a:lnSpc>
                <a:spcPts val="3359"/>
              </a:lnSpc>
              <a:buFont typeface="+mj-lt"/>
              <a:buAutoNum type="arabicPeriod"/>
            </a:pPr>
            <a:endParaRPr lang="en-US" sz="3200" dirty="0">
              <a:solidFill>
                <a:srgbClr val="5A60F1"/>
              </a:solidFill>
              <a:latin typeface="Roboto Condensed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275EF3-E6E2-4669-B838-515FB1E9C0C6}"/>
              </a:ext>
            </a:extLst>
          </p:cNvPr>
          <p:cNvSpPr txBox="1"/>
          <p:nvPr/>
        </p:nvSpPr>
        <p:spPr>
          <a:xfrm>
            <a:off x="457200" y="495300"/>
            <a:ext cx="1744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dirty="0">
                <a:solidFill>
                  <a:srgbClr val="5A60F1"/>
                </a:solidFill>
                <a:latin typeface="Roboto Condensed Bold"/>
              </a:rPr>
              <a:t>ВЫВОД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94135CDA-A535-4C2E-A07D-5DAA4154573F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7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A231ABED-5344-433C-A175-1CA212177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2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" y="114300"/>
            <a:ext cx="531071" cy="47120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97998" y="4527947"/>
            <a:ext cx="154920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A60F1"/>
                </a:solidFill>
                <a:latin typeface="Roboto Condensed Bold"/>
              </a:rPr>
              <a:t>Q&amp;A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D2FF4C6-0354-4666-AD9A-9F98CBDDA56F}"/>
              </a:ext>
            </a:extLst>
          </p:cNvPr>
          <p:cNvSpPr txBox="1"/>
          <p:nvPr/>
        </p:nvSpPr>
        <p:spPr>
          <a:xfrm>
            <a:off x="0" y="9882083"/>
            <a:ext cx="15263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64"/>
              </a:lnSpc>
              <a:spcBef>
                <a:spcPct val="0"/>
              </a:spcBef>
            </a:pPr>
            <a:r>
              <a:rPr lang="ru-RU" sz="3600" dirty="0">
                <a:solidFill>
                  <a:srgbClr val="5A60F1"/>
                </a:solidFill>
                <a:latin typeface="Roboto"/>
              </a:rPr>
              <a:t>8</a:t>
            </a:r>
            <a:endParaRPr lang="en-US" sz="3600" dirty="0">
              <a:solidFill>
                <a:srgbClr val="5A60F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19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234</Words>
  <Application>Microsoft Office PowerPoint</Application>
  <PresentationFormat>Произвольный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Roboto Condensed Bold</vt:lpstr>
      <vt:lpstr>Arial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Darya German</cp:lastModifiedBy>
  <cp:revision>15</cp:revision>
  <dcterms:created xsi:type="dcterms:W3CDTF">2006-08-16T00:00:00Z</dcterms:created>
  <dcterms:modified xsi:type="dcterms:W3CDTF">2022-02-13T20:44:24Z</dcterms:modified>
  <dc:identifier>DAE1Vfna5Yo</dc:identifier>
</cp:coreProperties>
</file>