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9" r:id="rId1"/>
  </p:sldMasterIdLst>
  <p:notesMasterIdLst>
    <p:notesMasterId r:id="rId18"/>
  </p:notesMasterIdLst>
  <p:sldIdLst>
    <p:sldId id="256" r:id="rId2"/>
    <p:sldId id="309" r:id="rId3"/>
    <p:sldId id="265" r:id="rId4"/>
    <p:sldId id="286" r:id="rId5"/>
    <p:sldId id="263" r:id="rId6"/>
    <p:sldId id="317" r:id="rId7"/>
    <p:sldId id="318" r:id="rId8"/>
    <p:sldId id="311" r:id="rId9"/>
    <p:sldId id="312" r:id="rId10"/>
    <p:sldId id="272" r:id="rId11"/>
    <p:sldId id="320" r:id="rId12"/>
    <p:sldId id="315" r:id="rId13"/>
    <p:sldId id="314" r:id="rId14"/>
    <p:sldId id="319" r:id="rId15"/>
    <p:sldId id="316" r:id="rId16"/>
    <p:sldId id="313" r:id="rId17"/>
  </p:sldIdLst>
  <p:sldSz cx="9144000" cy="5143500" type="screen16x9"/>
  <p:notesSz cx="6858000" cy="9144000"/>
  <p:embeddedFontLst>
    <p:embeddedFont>
      <p:font typeface="DM Sans" pitchFamily="2" charset="0"/>
      <p:regular r:id="rId19"/>
      <p:bold r:id="rId20"/>
      <p:italic r:id="rId21"/>
      <p:boldItalic r:id="rId22"/>
    </p:embeddedFont>
    <p:embeddedFont>
      <p:font typeface="DM Sans Medium" pitchFamily="2" charset="0"/>
      <p:regular r:id="rId23"/>
      <p:bold r:id="rId24"/>
      <p:italic r:id="rId25"/>
      <p:boldItalic r:id="rId26"/>
    </p:embeddedFont>
    <p:embeddedFont>
      <p:font typeface="Lato" panose="020F0502020204030203" pitchFamily="34" charset="0"/>
      <p:regular r:id="rId27"/>
      <p:bold r:id="rId28"/>
      <p:italic r:id="rId29"/>
      <p:boldItalic r:id="rId30"/>
    </p:embeddedFont>
    <p:embeddedFont>
      <p:font typeface="Poppins" panose="00000500000000000000" pitchFamily="2"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3C3048-0452-6DB7-B72B-A794B05FC7D9}" v="13" dt="2025-09-26T05:51:24.479"/>
  </p1510:revLst>
</p1510:revInfo>
</file>

<file path=ppt/tableStyles.xml><?xml version="1.0" encoding="utf-8"?>
<a:tblStyleLst xmlns:a="http://schemas.openxmlformats.org/drawingml/2006/main" def="{1A7A63CA-D766-4331-8535-52E0ABDA9FC1}">
  <a:tblStyle styleId="{1A7A63CA-D766-4331-8535-52E0ABDA9FC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microsoft.com/office/2015/10/relationships/revisionInfo" Target="revisionInfo.xml"/><Relationship Id="rId21" Type="http://schemas.openxmlformats.org/officeDocument/2006/relationships/font" Target="fonts/font3.fntdata"/><Relationship Id="rId34" Type="http://schemas.openxmlformats.org/officeDocument/2006/relationships/font" Target="fonts/font1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85A3D1-E1B5-4315-B534-91231F7AD227}" type="doc">
      <dgm:prSet loTypeId="urn:microsoft.com/office/officeart/2005/8/layout/process2" loCatId="process" qsTypeId="urn:microsoft.com/office/officeart/2005/8/quickstyle/3d5" qsCatId="3D" csTypeId="urn:microsoft.com/office/officeart/2005/8/colors/accent2_2" csCatId="accent2" phldr="1"/>
      <dgm:spPr/>
    </dgm:pt>
    <dgm:pt modelId="{A3761AC3-7326-47AE-9C0F-549127DFFB23}">
      <dgm:prSet phldrT="[Text]" phldr="0"/>
      <dgm:spPr/>
      <dgm:t>
        <a:bodyPr/>
        <a:lstStyle/>
        <a:p>
          <a:pPr rtl="0"/>
          <a:r>
            <a:rPr lang="en-US">
              <a:latin typeface="Arial"/>
            </a:rPr>
            <a:t>Environment Setup</a:t>
          </a:r>
          <a:endParaRPr lang="en-US"/>
        </a:p>
      </dgm:t>
    </dgm:pt>
    <dgm:pt modelId="{6F14336B-CA50-42EF-899B-0C11CDF1A62D}" type="parTrans" cxnId="{A807D962-EA31-4DD8-9789-7B1A9D646D9D}">
      <dgm:prSet/>
      <dgm:spPr/>
    </dgm:pt>
    <dgm:pt modelId="{FE8743D8-EE4D-44CF-B022-E5AD3852CFDB}" type="sibTrans" cxnId="{A807D962-EA31-4DD8-9789-7B1A9D646D9D}">
      <dgm:prSet/>
      <dgm:spPr/>
      <dgm:t>
        <a:bodyPr/>
        <a:lstStyle/>
        <a:p>
          <a:endParaRPr lang="en-US"/>
        </a:p>
      </dgm:t>
    </dgm:pt>
    <dgm:pt modelId="{5196776B-DB1D-4465-9D42-6CF02C9E373C}">
      <dgm:prSet phldrT="[Text]" phldr="0"/>
      <dgm:spPr/>
      <dgm:t>
        <a:bodyPr/>
        <a:lstStyle/>
        <a:p>
          <a:pPr rtl="0"/>
          <a:r>
            <a:rPr lang="en-US">
              <a:latin typeface="Arial"/>
            </a:rPr>
            <a:t>Algorithm Execution</a:t>
          </a:r>
        </a:p>
      </dgm:t>
    </dgm:pt>
    <dgm:pt modelId="{3920D428-FAED-4B50-9DBC-20EF69FFBACF}" type="parTrans" cxnId="{2FCAA209-B06D-4964-AD40-32BEAE4D232F}">
      <dgm:prSet/>
      <dgm:spPr/>
    </dgm:pt>
    <dgm:pt modelId="{92BBA362-C7DF-4C55-8647-61000246DCEE}" type="sibTrans" cxnId="{2FCAA209-B06D-4964-AD40-32BEAE4D232F}">
      <dgm:prSet/>
      <dgm:spPr/>
      <dgm:t>
        <a:bodyPr/>
        <a:lstStyle/>
        <a:p>
          <a:endParaRPr lang="en-US"/>
        </a:p>
      </dgm:t>
    </dgm:pt>
    <dgm:pt modelId="{56569529-99B9-4DA3-A57F-8B234DFF54D5}">
      <dgm:prSet phldrT="[Text]" phldr="0"/>
      <dgm:spPr/>
      <dgm:t>
        <a:bodyPr/>
        <a:lstStyle/>
        <a:p>
          <a:r>
            <a:rPr lang="en-US">
              <a:latin typeface="Arial"/>
            </a:rPr>
            <a:t>Results</a:t>
          </a:r>
          <a:endParaRPr lang="en-US"/>
        </a:p>
      </dgm:t>
    </dgm:pt>
    <dgm:pt modelId="{E7E7CC33-3E3B-4455-BE5F-022992A65EC1}" type="parTrans" cxnId="{91279FA6-DBF9-41E9-B06E-033B32300EB1}">
      <dgm:prSet/>
      <dgm:spPr/>
    </dgm:pt>
    <dgm:pt modelId="{F1B7BDD5-D9D8-46C1-AA32-11FF745F4A48}" type="sibTrans" cxnId="{91279FA6-DBF9-41E9-B06E-033B32300EB1}">
      <dgm:prSet/>
      <dgm:spPr/>
      <dgm:t>
        <a:bodyPr/>
        <a:lstStyle/>
        <a:p>
          <a:endParaRPr lang="en-US"/>
        </a:p>
      </dgm:t>
    </dgm:pt>
    <dgm:pt modelId="{9D6409A7-2EB0-4158-A48C-1DA669B31B94}">
      <dgm:prSet phldr="0"/>
      <dgm:spPr/>
      <dgm:t>
        <a:bodyPr/>
        <a:lstStyle/>
        <a:p>
          <a:pPr rtl="0"/>
          <a:r>
            <a:rPr lang="en-US">
              <a:latin typeface="Arial"/>
            </a:rPr>
            <a:t>Visualization Generation</a:t>
          </a:r>
        </a:p>
      </dgm:t>
    </dgm:pt>
    <dgm:pt modelId="{D65B55D2-0090-465C-9A8E-96EF23425597}" type="parTrans" cxnId="{AEE172B8-A012-4451-AC0F-0F9BB421B02B}">
      <dgm:prSet/>
      <dgm:spPr/>
    </dgm:pt>
    <dgm:pt modelId="{0518392F-EEDC-4A14-9349-F7881E88F7CF}" type="sibTrans" cxnId="{AEE172B8-A012-4451-AC0F-0F9BB421B02B}">
      <dgm:prSet/>
      <dgm:spPr/>
      <dgm:t>
        <a:bodyPr/>
        <a:lstStyle/>
        <a:p>
          <a:endParaRPr lang="en-US"/>
        </a:p>
      </dgm:t>
    </dgm:pt>
    <dgm:pt modelId="{5EDFFD6E-34DB-4451-A456-BD1EAA33BB13}">
      <dgm:prSet phldr="0"/>
      <dgm:spPr/>
      <dgm:t>
        <a:bodyPr/>
        <a:lstStyle/>
        <a:p>
          <a:pPr rtl="0"/>
          <a:r>
            <a:rPr lang="en-US">
              <a:latin typeface="Arial"/>
            </a:rPr>
            <a:t>Metrics Collection</a:t>
          </a:r>
          <a:endParaRPr lang="en-US"/>
        </a:p>
      </dgm:t>
    </dgm:pt>
    <dgm:pt modelId="{960EFBAC-06AE-4FF2-8105-CB2DF281CA6C}" type="parTrans" cxnId="{50585073-6912-4C4C-868B-F4DD0085F242}">
      <dgm:prSet/>
      <dgm:spPr/>
    </dgm:pt>
    <dgm:pt modelId="{0DCA4C5A-F954-4666-B1DA-C32D1826BC15}" type="sibTrans" cxnId="{50585073-6912-4C4C-868B-F4DD0085F242}">
      <dgm:prSet/>
      <dgm:spPr/>
      <dgm:t>
        <a:bodyPr/>
        <a:lstStyle/>
        <a:p>
          <a:endParaRPr lang="en-US"/>
        </a:p>
      </dgm:t>
    </dgm:pt>
    <dgm:pt modelId="{F2023A3C-596B-40BF-8765-88E8825872FD}" type="pres">
      <dgm:prSet presAssocID="{4185A3D1-E1B5-4315-B534-91231F7AD227}" presName="linearFlow" presStyleCnt="0">
        <dgm:presLayoutVars>
          <dgm:resizeHandles val="exact"/>
        </dgm:presLayoutVars>
      </dgm:prSet>
      <dgm:spPr/>
    </dgm:pt>
    <dgm:pt modelId="{D3E96193-0BBF-4376-8F51-ABDBA95EBFE2}" type="pres">
      <dgm:prSet presAssocID="{A3761AC3-7326-47AE-9C0F-549127DFFB23}" presName="node" presStyleLbl="node1" presStyleIdx="0" presStyleCnt="5">
        <dgm:presLayoutVars>
          <dgm:bulletEnabled val="1"/>
        </dgm:presLayoutVars>
      </dgm:prSet>
      <dgm:spPr/>
    </dgm:pt>
    <dgm:pt modelId="{8CA626C9-6DC8-4980-A261-DDD36A5DA1B6}" type="pres">
      <dgm:prSet presAssocID="{FE8743D8-EE4D-44CF-B022-E5AD3852CFDB}" presName="sibTrans" presStyleLbl="sibTrans2D1" presStyleIdx="0" presStyleCnt="4"/>
      <dgm:spPr/>
    </dgm:pt>
    <dgm:pt modelId="{DB2D31AD-C511-41DE-B993-8A679141F012}" type="pres">
      <dgm:prSet presAssocID="{FE8743D8-EE4D-44CF-B022-E5AD3852CFDB}" presName="connectorText" presStyleLbl="sibTrans2D1" presStyleIdx="0" presStyleCnt="4"/>
      <dgm:spPr/>
    </dgm:pt>
    <dgm:pt modelId="{F9B3AD2A-5CCD-4EDA-8DEC-69F8F7ACBFFB}" type="pres">
      <dgm:prSet presAssocID="{5196776B-DB1D-4465-9D42-6CF02C9E373C}" presName="node" presStyleLbl="node1" presStyleIdx="1" presStyleCnt="5">
        <dgm:presLayoutVars>
          <dgm:bulletEnabled val="1"/>
        </dgm:presLayoutVars>
      </dgm:prSet>
      <dgm:spPr/>
    </dgm:pt>
    <dgm:pt modelId="{AC4DCD4D-7A95-4ED9-B3B2-0B4C22C8AFCC}" type="pres">
      <dgm:prSet presAssocID="{92BBA362-C7DF-4C55-8647-61000246DCEE}" presName="sibTrans" presStyleLbl="sibTrans2D1" presStyleIdx="1" presStyleCnt="4"/>
      <dgm:spPr/>
    </dgm:pt>
    <dgm:pt modelId="{9ABA389D-904E-400C-986A-1D1CEBA4AE52}" type="pres">
      <dgm:prSet presAssocID="{92BBA362-C7DF-4C55-8647-61000246DCEE}" presName="connectorText" presStyleLbl="sibTrans2D1" presStyleIdx="1" presStyleCnt="4"/>
      <dgm:spPr/>
    </dgm:pt>
    <dgm:pt modelId="{34996837-54FB-4940-86ED-5175E42E0CE5}" type="pres">
      <dgm:prSet presAssocID="{5EDFFD6E-34DB-4451-A456-BD1EAA33BB13}" presName="node" presStyleLbl="node1" presStyleIdx="2" presStyleCnt="5">
        <dgm:presLayoutVars>
          <dgm:bulletEnabled val="1"/>
        </dgm:presLayoutVars>
      </dgm:prSet>
      <dgm:spPr/>
    </dgm:pt>
    <dgm:pt modelId="{9AEECEDA-1A2E-41E7-8348-9F3FA8FCED9B}" type="pres">
      <dgm:prSet presAssocID="{0DCA4C5A-F954-4666-B1DA-C32D1826BC15}" presName="sibTrans" presStyleLbl="sibTrans2D1" presStyleIdx="2" presStyleCnt="4"/>
      <dgm:spPr/>
    </dgm:pt>
    <dgm:pt modelId="{D9856F2E-FF1C-4532-B024-8EC1C7577009}" type="pres">
      <dgm:prSet presAssocID="{0DCA4C5A-F954-4666-B1DA-C32D1826BC15}" presName="connectorText" presStyleLbl="sibTrans2D1" presStyleIdx="2" presStyleCnt="4"/>
      <dgm:spPr/>
    </dgm:pt>
    <dgm:pt modelId="{1C83AE76-A5F3-49EE-8300-DB1B5CCD06BD}" type="pres">
      <dgm:prSet presAssocID="{56569529-99B9-4DA3-A57F-8B234DFF54D5}" presName="node" presStyleLbl="node1" presStyleIdx="3" presStyleCnt="5">
        <dgm:presLayoutVars>
          <dgm:bulletEnabled val="1"/>
        </dgm:presLayoutVars>
      </dgm:prSet>
      <dgm:spPr/>
    </dgm:pt>
    <dgm:pt modelId="{54CAB463-2244-46A6-A5A7-68502F86B79A}" type="pres">
      <dgm:prSet presAssocID="{F1B7BDD5-D9D8-46C1-AA32-11FF745F4A48}" presName="sibTrans" presStyleLbl="sibTrans2D1" presStyleIdx="3" presStyleCnt="4"/>
      <dgm:spPr/>
    </dgm:pt>
    <dgm:pt modelId="{E7F5140A-B5AC-4F73-BBE1-C3CD7E3EDCA8}" type="pres">
      <dgm:prSet presAssocID="{F1B7BDD5-D9D8-46C1-AA32-11FF745F4A48}" presName="connectorText" presStyleLbl="sibTrans2D1" presStyleIdx="3" presStyleCnt="4"/>
      <dgm:spPr/>
    </dgm:pt>
    <dgm:pt modelId="{7FB4C814-DC65-4A0E-82D9-DA668EF920FB}" type="pres">
      <dgm:prSet presAssocID="{9D6409A7-2EB0-4158-A48C-1DA669B31B94}" presName="node" presStyleLbl="node1" presStyleIdx="4" presStyleCnt="5">
        <dgm:presLayoutVars>
          <dgm:bulletEnabled val="1"/>
        </dgm:presLayoutVars>
      </dgm:prSet>
      <dgm:spPr/>
    </dgm:pt>
  </dgm:ptLst>
  <dgm:cxnLst>
    <dgm:cxn modelId="{2FCAA209-B06D-4964-AD40-32BEAE4D232F}" srcId="{4185A3D1-E1B5-4315-B534-91231F7AD227}" destId="{5196776B-DB1D-4465-9D42-6CF02C9E373C}" srcOrd="1" destOrd="0" parTransId="{3920D428-FAED-4B50-9DBC-20EF69FFBACF}" sibTransId="{92BBA362-C7DF-4C55-8647-61000246DCEE}"/>
    <dgm:cxn modelId="{41318D15-F5E4-44A8-A6C2-77A1F9C2DFC2}" type="presOf" srcId="{FE8743D8-EE4D-44CF-B022-E5AD3852CFDB}" destId="{DB2D31AD-C511-41DE-B993-8A679141F012}" srcOrd="1" destOrd="0" presId="urn:microsoft.com/office/officeart/2005/8/layout/process2"/>
    <dgm:cxn modelId="{47A5621A-FB6A-40DD-A93C-75858308ED3C}" type="presOf" srcId="{4185A3D1-E1B5-4315-B534-91231F7AD227}" destId="{F2023A3C-596B-40BF-8765-88E8825872FD}" srcOrd="0" destOrd="0" presId="urn:microsoft.com/office/officeart/2005/8/layout/process2"/>
    <dgm:cxn modelId="{627B1D29-4EF9-4838-8BD7-A488E96551CE}" type="presOf" srcId="{F1B7BDD5-D9D8-46C1-AA32-11FF745F4A48}" destId="{E7F5140A-B5AC-4F73-BBE1-C3CD7E3EDCA8}" srcOrd="1" destOrd="0" presId="urn:microsoft.com/office/officeart/2005/8/layout/process2"/>
    <dgm:cxn modelId="{9E835A3D-BA8B-4BEF-96B9-9233E69C1BE0}" type="presOf" srcId="{A3761AC3-7326-47AE-9C0F-549127DFFB23}" destId="{D3E96193-0BBF-4376-8F51-ABDBA95EBFE2}" srcOrd="0" destOrd="0" presId="urn:microsoft.com/office/officeart/2005/8/layout/process2"/>
    <dgm:cxn modelId="{A83EA75C-FB04-4742-980D-E727B7C79A56}" type="presOf" srcId="{5EDFFD6E-34DB-4451-A456-BD1EAA33BB13}" destId="{34996837-54FB-4940-86ED-5175E42E0CE5}" srcOrd="0" destOrd="0" presId="urn:microsoft.com/office/officeart/2005/8/layout/process2"/>
    <dgm:cxn modelId="{A807D962-EA31-4DD8-9789-7B1A9D646D9D}" srcId="{4185A3D1-E1B5-4315-B534-91231F7AD227}" destId="{A3761AC3-7326-47AE-9C0F-549127DFFB23}" srcOrd="0" destOrd="0" parTransId="{6F14336B-CA50-42EF-899B-0C11CDF1A62D}" sibTransId="{FE8743D8-EE4D-44CF-B022-E5AD3852CFDB}"/>
    <dgm:cxn modelId="{B5B81349-4F5C-41BA-AAA6-6AAA5ECFA986}" type="presOf" srcId="{F1B7BDD5-D9D8-46C1-AA32-11FF745F4A48}" destId="{54CAB463-2244-46A6-A5A7-68502F86B79A}" srcOrd="0" destOrd="0" presId="urn:microsoft.com/office/officeart/2005/8/layout/process2"/>
    <dgm:cxn modelId="{E0C00F4D-0650-44A9-A6C9-EFB90DC1B54A}" type="presOf" srcId="{FE8743D8-EE4D-44CF-B022-E5AD3852CFDB}" destId="{8CA626C9-6DC8-4980-A261-DDD36A5DA1B6}" srcOrd="0" destOrd="0" presId="urn:microsoft.com/office/officeart/2005/8/layout/process2"/>
    <dgm:cxn modelId="{50585073-6912-4C4C-868B-F4DD0085F242}" srcId="{4185A3D1-E1B5-4315-B534-91231F7AD227}" destId="{5EDFFD6E-34DB-4451-A456-BD1EAA33BB13}" srcOrd="2" destOrd="0" parTransId="{960EFBAC-06AE-4FF2-8105-CB2DF281CA6C}" sibTransId="{0DCA4C5A-F954-4666-B1DA-C32D1826BC15}"/>
    <dgm:cxn modelId="{0299F088-F253-42E6-8C03-2B8AB1764616}" type="presOf" srcId="{56569529-99B9-4DA3-A57F-8B234DFF54D5}" destId="{1C83AE76-A5F3-49EE-8300-DB1B5CCD06BD}" srcOrd="0" destOrd="0" presId="urn:microsoft.com/office/officeart/2005/8/layout/process2"/>
    <dgm:cxn modelId="{04EF22A3-6D76-4116-89F6-8ABA8C710CC1}" type="presOf" srcId="{9D6409A7-2EB0-4158-A48C-1DA669B31B94}" destId="{7FB4C814-DC65-4A0E-82D9-DA668EF920FB}" srcOrd="0" destOrd="0" presId="urn:microsoft.com/office/officeart/2005/8/layout/process2"/>
    <dgm:cxn modelId="{91279FA6-DBF9-41E9-B06E-033B32300EB1}" srcId="{4185A3D1-E1B5-4315-B534-91231F7AD227}" destId="{56569529-99B9-4DA3-A57F-8B234DFF54D5}" srcOrd="3" destOrd="0" parTransId="{E7E7CC33-3E3B-4455-BE5F-022992A65EC1}" sibTransId="{F1B7BDD5-D9D8-46C1-AA32-11FF745F4A48}"/>
    <dgm:cxn modelId="{5C2FE5B0-511D-4968-9538-A05052741B35}" type="presOf" srcId="{0DCA4C5A-F954-4666-B1DA-C32D1826BC15}" destId="{9AEECEDA-1A2E-41E7-8348-9F3FA8FCED9B}" srcOrd="0" destOrd="0" presId="urn:microsoft.com/office/officeart/2005/8/layout/process2"/>
    <dgm:cxn modelId="{DF8331B1-E945-4410-9717-E9E679A568ED}" type="presOf" srcId="{5196776B-DB1D-4465-9D42-6CF02C9E373C}" destId="{F9B3AD2A-5CCD-4EDA-8DEC-69F8F7ACBFFB}" srcOrd="0" destOrd="0" presId="urn:microsoft.com/office/officeart/2005/8/layout/process2"/>
    <dgm:cxn modelId="{AEE172B8-A012-4451-AC0F-0F9BB421B02B}" srcId="{4185A3D1-E1B5-4315-B534-91231F7AD227}" destId="{9D6409A7-2EB0-4158-A48C-1DA669B31B94}" srcOrd="4" destOrd="0" parTransId="{D65B55D2-0090-465C-9A8E-96EF23425597}" sibTransId="{0518392F-EEDC-4A14-9349-F7881E88F7CF}"/>
    <dgm:cxn modelId="{6FA573D6-6F6B-4C8A-8DF3-7004F6EA09CA}" type="presOf" srcId="{92BBA362-C7DF-4C55-8647-61000246DCEE}" destId="{9ABA389D-904E-400C-986A-1D1CEBA4AE52}" srcOrd="1" destOrd="0" presId="urn:microsoft.com/office/officeart/2005/8/layout/process2"/>
    <dgm:cxn modelId="{432C66E2-EC54-4405-A076-FBE34293DE67}" type="presOf" srcId="{0DCA4C5A-F954-4666-B1DA-C32D1826BC15}" destId="{D9856F2E-FF1C-4532-B024-8EC1C7577009}" srcOrd="1" destOrd="0" presId="urn:microsoft.com/office/officeart/2005/8/layout/process2"/>
    <dgm:cxn modelId="{8F69C3F9-44D0-484A-B0D3-10C888BCFBA5}" type="presOf" srcId="{92BBA362-C7DF-4C55-8647-61000246DCEE}" destId="{AC4DCD4D-7A95-4ED9-B3B2-0B4C22C8AFCC}" srcOrd="0" destOrd="0" presId="urn:microsoft.com/office/officeart/2005/8/layout/process2"/>
    <dgm:cxn modelId="{8EFE9243-8621-4847-8965-9890BA3AADD2}" type="presParOf" srcId="{F2023A3C-596B-40BF-8765-88E8825872FD}" destId="{D3E96193-0BBF-4376-8F51-ABDBA95EBFE2}" srcOrd="0" destOrd="0" presId="urn:microsoft.com/office/officeart/2005/8/layout/process2"/>
    <dgm:cxn modelId="{0C72BD3E-47DC-4A41-83E8-D7D3C2509472}" type="presParOf" srcId="{F2023A3C-596B-40BF-8765-88E8825872FD}" destId="{8CA626C9-6DC8-4980-A261-DDD36A5DA1B6}" srcOrd="1" destOrd="0" presId="urn:microsoft.com/office/officeart/2005/8/layout/process2"/>
    <dgm:cxn modelId="{83C87149-6890-4B54-A2C4-67F34F6EAE16}" type="presParOf" srcId="{8CA626C9-6DC8-4980-A261-DDD36A5DA1B6}" destId="{DB2D31AD-C511-41DE-B993-8A679141F012}" srcOrd="0" destOrd="0" presId="urn:microsoft.com/office/officeart/2005/8/layout/process2"/>
    <dgm:cxn modelId="{68525470-8D33-476A-8B20-51DB599A5E12}" type="presParOf" srcId="{F2023A3C-596B-40BF-8765-88E8825872FD}" destId="{F9B3AD2A-5CCD-4EDA-8DEC-69F8F7ACBFFB}" srcOrd="2" destOrd="0" presId="urn:microsoft.com/office/officeart/2005/8/layout/process2"/>
    <dgm:cxn modelId="{82761057-1578-49AE-88DF-44A4F0661609}" type="presParOf" srcId="{F2023A3C-596B-40BF-8765-88E8825872FD}" destId="{AC4DCD4D-7A95-4ED9-B3B2-0B4C22C8AFCC}" srcOrd="3" destOrd="0" presId="urn:microsoft.com/office/officeart/2005/8/layout/process2"/>
    <dgm:cxn modelId="{747C40A7-8612-4BC0-9748-5A53E118A273}" type="presParOf" srcId="{AC4DCD4D-7A95-4ED9-B3B2-0B4C22C8AFCC}" destId="{9ABA389D-904E-400C-986A-1D1CEBA4AE52}" srcOrd="0" destOrd="0" presId="urn:microsoft.com/office/officeart/2005/8/layout/process2"/>
    <dgm:cxn modelId="{F23576D8-DE6C-47B6-BA43-B14FA21AD16D}" type="presParOf" srcId="{F2023A3C-596B-40BF-8765-88E8825872FD}" destId="{34996837-54FB-4940-86ED-5175E42E0CE5}" srcOrd="4" destOrd="0" presId="urn:microsoft.com/office/officeart/2005/8/layout/process2"/>
    <dgm:cxn modelId="{6484C6BE-4F70-40C1-ACF3-C1CEF2B28BAB}" type="presParOf" srcId="{F2023A3C-596B-40BF-8765-88E8825872FD}" destId="{9AEECEDA-1A2E-41E7-8348-9F3FA8FCED9B}" srcOrd="5" destOrd="0" presId="urn:microsoft.com/office/officeart/2005/8/layout/process2"/>
    <dgm:cxn modelId="{D2E915F8-31C4-42E2-B988-FB60DD0DA77A}" type="presParOf" srcId="{9AEECEDA-1A2E-41E7-8348-9F3FA8FCED9B}" destId="{D9856F2E-FF1C-4532-B024-8EC1C7577009}" srcOrd="0" destOrd="0" presId="urn:microsoft.com/office/officeart/2005/8/layout/process2"/>
    <dgm:cxn modelId="{C94DF503-3376-49D8-8D1C-993E02C3F260}" type="presParOf" srcId="{F2023A3C-596B-40BF-8765-88E8825872FD}" destId="{1C83AE76-A5F3-49EE-8300-DB1B5CCD06BD}" srcOrd="6" destOrd="0" presId="urn:microsoft.com/office/officeart/2005/8/layout/process2"/>
    <dgm:cxn modelId="{83833E7D-80CE-408B-BD66-1C463F02AF80}" type="presParOf" srcId="{F2023A3C-596B-40BF-8765-88E8825872FD}" destId="{54CAB463-2244-46A6-A5A7-68502F86B79A}" srcOrd="7" destOrd="0" presId="urn:microsoft.com/office/officeart/2005/8/layout/process2"/>
    <dgm:cxn modelId="{21D70551-7360-447E-832A-205CC61B9851}" type="presParOf" srcId="{54CAB463-2244-46A6-A5A7-68502F86B79A}" destId="{E7F5140A-B5AC-4F73-BBE1-C3CD7E3EDCA8}" srcOrd="0" destOrd="0" presId="urn:microsoft.com/office/officeart/2005/8/layout/process2"/>
    <dgm:cxn modelId="{D9F713DA-9734-49F1-A2B8-5929F07A9FC0}" type="presParOf" srcId="{F2023A3C-596B-40BF-8765-88E8825872FD}" destId="{7FB4C814-DC65-4A0E-82D9-DA668EF920FB}"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3E96193-0BBF-4376-8F51-ABDBA95EBFE2}">
      <dsp:nvSpPr>
        <dsp:cNvPr id="0" name=""/>
        <dsp:cNvSpPr/>
      </dsp:nvSpPr>
      <dsp:spPr>
        <a:xfrm>
          <a:off x="1840389" y="464"/>
          <a:ext cx="1240058" cy="543587"/>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a:latin typeface="Arial"/>
            </a:rPr>
            <a:t>Environment Setup</a:t>
          </a:r>
          <a:endParaRPr lang="en-US" sz="1500" kern="1200"/>
        </a:p>
      </dsp:txBody>
      <dsp:txXfrm>
        <a:off x="1856310" y="16385"/>
        <a:ext cx="1208216" cy="511745"/>
      </dsp:txXfrm>
    </dsp:sp>
    <dsp:sp modelId="{8CA626C9-6DC8-4980-A261-DDD36A5DA1B6}">
      <dsp:nvSpPr>
        <dsp:cNvPr id="0" name=""/>
        <dsp:cNvSpPr/>
      </dsp:nvSpPr>
      <dsp:spPr>
        <a:xfrm rot="5400000">
          <a:off x="2358495" y="557641"/>
          <a:ext cx="203845" cy="244614"/>
        </a:xfrm>
        <a:prstGeom prst="rightArrow">
          <a:avLst>
            <a:gd name="adj1" fmla="val 60000"/>
            <a:gd name="adj2" fmla="val 50000"/>
          </a:avLst>
        </a:prstGeom>
        <a:solidFill>
          <a:schemeClr val="accent2">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387034" y="578026"/>
        <a:ext cx="146768" cy="142692"/>
      </dsp:txXfrm>
    </dsp:sp>
    <dsp:sp modelId="{F9B3AD2A-5CCD-4EDA-8DEC-69F8F7ACBFFB}">
      <dsp:nvSpPr>
        <dsp:cNvPr id="0" name=""/>
        <dsp:cNvSpPr/>
      </dsp:nvSpPr>
      <dsp:spPr>
        <a:xfrm>
          <a:off x="1840389" y="815845"/>
          <a:ext cx="1240058" cy="543587"/>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a:latin typeface="Arial"/>
            </a:rPr>
            <a:t>Algorithm Execution</a:t>
          </a:r>
        </a:p>
      </dsp:txBody>
      <dsp:txXfrm>
        <a:off x="1856310" y="831766"/>
        <a:ext cx="1208216" cy="511745"/>
      </dsp:txXfrm>
    </dsp:sp>
    <dsp:sp modelId="{AC4DCD4D-7A95-4ED9-B3B2-0B4C22C8AFCC}">
      <dsp:nvSpPr>
        <dsp:cNvPr id="0" name=""/>
        <dsp:cNvSpPr/>
      </dsp:nvSpPr>
      <dsp:spPr>
        <a:xfrm rot="5400000">
          <a:off x="2358495" y="1373022"/>
          <a:ext cx="203845" cy="244614"/>
        </a:xfrm>
        <a:prstGeom prst="rightArrow">
          <a:avLst>
            <a:gd name="adj1" fmla="val 60000"/>
            <a:gd name="adj2" fmla="val 50000"/>
          </a:avLst>
        </a:prstGeom>
        <a:solidFill>
          <a:schemeClr val="accent2">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387034" y="1393407"/>
        <a:ext cx="146768" cy="142692"/>
      </dsp:txXfrm>
    </dsp:sp>
    <dsp:sp modelId="{34996837-54FB-4940-86ED-5175E42E0CE5}">
      <dsp:nvSpPr>
        <dsp:cNvPr id="0" name=""/>
        <dsp:cNvSpPr/>
      </dsp:nvSpPr>
      <dsp:spPr>
        <a:xfrm>
          <a:off x="1840389" y="1631226"/>
          <a:ext cx="1240058" cy="543587"/>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a:latin typeface="Arial"/>
            </a:rPr>
            <a:t>Metrics Collection</a:t>
          </a:r>
          <a:endParaRPr lang="en-US" sz="1500" kern="1200"/>
        </a:p>
      </dsp:txBody>
      <dsp:txXfrm>
        <a:off x="1856310" y="1647147"/>
        <a:ext cx="1208216" cy="511745"/>
      </dsp:txXfrm>
    </dsp:sp>
    <dsp:sp modelId="{9AEECEDA-1A2E-41E7-8348-9F3FA8FCED9B}">
      <dsp:nvSpPr>
        <dsp:cNvPr id="0" name=""/>
        <dsp:cNvSpPr/>
      </dsp:nvSpPr>
      <dsp:spPr>
        <a:xfrm rot="5400000">
          <a:off x="2358495" y="2188403"/>
          <a:ext cx="203845" cy="244614"/>
        </a:xfrm>
        <a:prstGeom prst="rightArrow">
          <a:avLst>
            <a:gd name="adj1" fmla="val 60000"/>
            <a:gd name="adj2" fmla="val 50000"/>
          </a:avLst>
        </a:prstGeom>
        <a:solidFill>
          <a:schemeClr val="accent2">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387034" y="2208788"/>
        <a:ext cx="146768" cy="142692"/>
      </dsp:txXfrm>
    </dsp:sp>
    <dsp:sp modelId="{1C83AE76-A5F3-49EE-8300-DB1B5CCD06BD}">
      <dsp:nvSpPr>
        <dsp:cNvPr id="0" name=""/>
        <dsp:cNvSpPr/>
      </dsp:nvSpPr>
      <dsp:spPr>
        <a:xfrm>
          <a:off x="1840389" y="2446607"/>
          <a:ext cx="1240058" cy="543587"/>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latin typeface="Arial"/>
            </a:rPr>
            <a:t>Results</a:t>
          </a:r>
          <a:endParaRPr lang="en-US" sz="1500" kern="1200"/>
        </a:p>
      </dsp:txBody>
      <dsp:txXfrm>
        <a:off x="1856310" y="2462528"/>
        <a:ext cx="1208216" cy="511745"/>
      </dsp:txXfrm>
    </dsp:sp>
    <dsp:sp modelId="{54CAB463-2244-46A6-A5A7-68502F86B79A}">
      <dsp:nvSpPr>
        <dsp:cNvPr id="0" name=""/>
        <dsp:cNvSpPr/>
      </dsp:nvSpPr>
      <dsp:spPr>
        <a:xfrm rot="5400000">
          <a:off x="2358495" y="3003784"/>
          <a:ext cx="203845" cy="244614"/>
        </a:xfrm>
        <a:prstGeom prst="rightArrow">
          <a:avLst>
            <a:gd name="adj1" fmla="val 60000"/>
            <a:gd name="adj2" fmla="val 50000"/>
          </a:avLst>
        </a:prstGeom>
        <a:solidFill>
          <a:schemeClr val="accent2">
            <a:tint val="60000"/>
            <a:hueOff val="0"/>
            <a:satOff val="0"/>
            <a:lumOff val="0"/>
            <a:alphaOff val="0"/>
          </a:schemeClr>
        </a:solidFill>
        <a:ln>
          <a:noFill/>
        </a:ln>
        <a:effectLst/>
        <a:sp3d z="-52400" extrusionH="1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2387034" y="3024169"/>
        <a:ext cx="146768" cy="142692"/>
      </dsp:txXfrm>
    </dsp:sp>
    <dsp:sp modelId="{7FB4C814-DC65-4A0E-82D9-DA668EF920FB}">
      <dsp:nvSpPr>
        <dsp:cNvPr id="0" name=""/>
        <dsp:cNvSpPr/>
      </dsp:nvSpPr>
      <dsp:spPr>
        <a:xfrm>
          <a:off x="1840389" y="3261988"/>
          <a:ext cx="1240058" cy="543587"/>
        </a:xfrm>
        <a:prstGeom prst="roundRect">
          <a:avLst>
            <a:gd name="adj" fmla="val 10000"/>
          </a:avLst>
        </a:prstGeom>
        <a:solidFill>
          <a:schemeClr val="accent2">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kern="1200">
              <a:latin typeface="Arial"/>
            </a:rPr>
            <a:t>Visualization Generation</a:t>
          </a:r>
        </a:p>
      </dsp:txBody>
      <dsp:txXfrm>
        <a:off x="1856310" y="3277909"/>
        <a:ext cx="1208216" cy="511745"/>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2"/>
        <p:cNvGrpSpPr/>
        <p:nvPr/>
      </p:nvGrpSpPr>
      <p:grpSpPr>
        <a:xfrm>
          <a:off x="0" y="0"/>
          <a:ext cx="0" cy="0"/>
          <a:chOff x="0" y="0"/>
          <a:chExt cx="0" cy="0"/>
        </a:xfrm>
      </p:grpSpPr>
      <p:sp>
        <p:nvSpPr>
          <p:cNvPr id="1453" name="Google Shape;145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4" name="Google Shape;145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a:extLst>
            <a:ext uri="{FF2B5EF4-FFF2-40B4-BE49-F238E27FC236}">
              <a16:creationId xmlns:a16="http://schemas.microsoft.com/office/drawing/2014/main" id="{5B46FFD7-6CA6-031B-C287-5953829ECAEB}"/>
            </a:ext>
          </a:extLst>
        </p:cNvPr>
        <p:cNvGrpSpPr/>
        <p:nvPr/>
      </p:nvGrpSpPr>
      <p:grpSpPr>
        <a:xfrm>
          <a:off x="0" y="0"/>
          <a:ext cx="0" cy="0"/>
          <a:chOff x="0" y="0"/>
          <a:chExt cx="0" cy="0"/>
        </a:xfrm>
      </p:grpSpPr>
      <p:sp>
        <p:nvSpPr>
          <p:cNvPr id="1774" name="Google Shape;1774;g54dda1946d_6_358:notes">
            <a:extLst>
              <a:ext uri="{FF2B5EF4-FFF2-40B4-BE49-F238E27FC236}">
                <a16:creationId xmlns:a16="http://schemas.microsoft.com/office/drawing/2014/main" id="{0E5D22A2-BAF3-8F71-2063-2E83F6411F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54dda1946d_6_358:notes">
            <a:extLst>
              <a:ext uri="{FF2B5EF4-FFF2-40B4-BE49-F238E27FC236}">
                <a16:creationId xmlns:a16="http://schemas.microsoft.com/office/drawing/2014/main" id="{83B2A733-64F9-F615-BA8B-B00D9FE358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70945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a:extLst>
            <a:ext uri="{FF2B5EF4-FFF2-40B4-BE49-F238E27FC236}">
              <a16:creationId xmlns:a16="http://schemas.microsoft.com/office/drawing/2014/main" id="{331F3D8E-8C5C-27B0-BB69-DBB4245ADCC6}"/>
            </a:ext>
          </a:extLst>
        </p:cNvPr>
        <p:cNvGrpSpPr/>
        <p:nvPr/>
      </p:nvGrpSpPr>
      <p:grpSpPr>
        <a:xfrm>
          <a:off x="0" y="0"/>
          <a:ext cx="0" cy="0"/>
          <a:chOff x="0" y="0"/>
          <a:chExt cx="0" cy="0"/>
        </a:xfrm>
      </p:grpSpPr>
      <p:sp>
        <p:nvSpPr>
          <p:cNvPr id="1774" name="Google Shape;1774;g54dda1946d_6_358:notes">
            <a:extLst>
              <a:ext uri="{FF2B5EF4-FFF2-40B4-BE49-F238E27FC236}">
                <a16:creationId xmlns:a16="http://schemas.microsoft.com/office/drawing/2014/main" id="{7AE851D1-3E3C-2D83-C898-AF27DCCE45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54dda1946d_6_358:notes">
            <a:extLst>
              <a:ext uri="{FF2B5EF4-FFF2-40B4-BE49-F238E27FC236}">
                <a16:creationId xmlns:a16="http://schemas.microsoft.com/office/drawing/2014/main" id="{745862A1-B730-FDFE-B4E8-77BBB2BF8A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68979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a:extLst>
            <a:ext uri="{FF2B5EF4-FFF2-40B4-BE49-F238E27FC236}">
              <a16:creationId xmlns:a16="http://schemas.microsoft.com/office/drawing/2014/main" id="{D4A0EC43-EAB5-3761-4A55-09A94DAE9AF8}"/>
            </a:ext>
          </a:extLst>
        </p:cNvPr>
        <p:cNvGrpSpPr/>
        <p:nvPr/>
      </p:nvGrpSpPr>
      <p:grpSpPr>
        <a:xfrm>
          <a:off x="0" y="0"/>
          <a:ext cx="0" cy="0"/>
          <a:chOff x="0" y="0"/>
          <a:chExt cx="0" cy="0"/>
        </a:xfrm>
      </p:grpSpPr>
      <p:sp>
        <p:nvSpPr>
          <p:cNvPr id="1774" name="Google Shape;1774;g54dda1946d_6_358:notes">
            <a:extLst>
              <a:ext uri="{FF2B5EF4-FFF2-40B4-BE49-F238E27FC236}">
                <a16:creationId xmlns:a16="http://schemas.microsoft.com/office/drawing/2014/main" id="{2B8587CC-7847-B808-9699-91BC77DDB4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54dda1946d_6_358:notes">
            <a:extLst>
              <a:ext uri="{FF2B5EF4-FFF2-40B4-BE49-F238E27FC236}">
                <a16:creationId xmlns:a16="http://schemas.microsoft.com/office/drawing/2014/main" id="{4A0FA173-C366-F8C8-2C0E-EFE6C651A5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26272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2"/>
        <p:cNvGrpSpPr/>
        <p:nvPr/>
      </p:nvGrpSpPr>
      <p:grpSpPr>
        <a:xfrm>
          <a:off x="0" y="0"/>
          <a:ext cx="0" cy="0"/>
          <a:chOff x="0" y="0"/>
          <a:chExt cx="0" cy="0"/>
        </a:xfrm>
      </p:grpSpPr>
      <p:sp>
        <p:nvSpPr>
          <p:cNvPr id="1693" name="Google Shape;1693;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4" name="Google Shape;1694;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3"/>
        <p:cNvGrpSpPr/>
        <p:nvPr/>
      </p:nvGrpSpPr>
      <p:grpSpPr>
        <a:xfrm>
          <a:off x="0" y="0"/>
          <a:ext cx="0" cy="0"/>
          <a:chOff x="0" y="0"/>
          <a:chExt cx="0" cy="0"/>
        </a:xfrm>
      </p:grpSpPr>
      <p:sp>
        <p:nvSpPr>
          <p:cNvPr id="1574" name="Google Shape;1574;g2a2852b2b4c_1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5" name="Google Shape;1575;g2a2852b2b4c_1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9"/>
        <p:cNvGrpSpPr/>
        <p:nvPr/>
      </p:nvGrpSpPr>
      <p:grpSpPr>
        <a:xfrm>
          <a:off x="0" y="0"/>
          <a:ext cx="0" cy="0"/>
          <a:chOff x="0" y="0"/>
          <a:chExt cx="0" cy="0"/>
        </a:xfrm>
      </p:grpSpPr>
      <p:sp>
        <p:nvSpPr>
          <p:cNvPr id="2030" name="Google Shape;2030;g1e71a4a866a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1" name="Google Shape;2031;g1e71a4a866a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0"/>
        <p:cNvGrpSpPr/>
        <p:nvPr/>
      </p:nvGrpSpPr>
      <p:grpSpPr>
        <a:xfrm>
          <a:off x="0" y="0"/>
          <a:ext cx="0" cy="0"/>
          <a:chOff x="0" y="0"/>
          <a:chExt cx="0" cy="0"/>
        </a:xfrm>
      </p:grpSpPr>
      <p:sp>
        <p:nvSpPr>
          <p:cNvPr id="1521" name="Google Shape;152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2" name="Google Shape;152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p:cNvGrpSpPr/>
        <p:nvPr/>
      </p:nvGrpSpPr>
      <p:grpSpPr>
        <a:xfrm>
          <a:off x="0" y="0"/>
          <a:ext cx="0" cy="0"/>
          <a:chOff x="0" y="0"/>
          <a:chExt cx="0" cy="0"/>
        </a:xfrm>
      </p:grpSpPr>
      <p:sp>
        <p:nvSpPr>
          <p:cNvPr id="1774" name="Google Shape;1774;g54dda1946d_6_3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54dda1946d_6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a:extLst>
            <a:ext uri="{FF2B5EF4-FFF2-40B4-BE49-F238E27FC236}">
              <a16:creationId xmlns:a16="http://schemas.microsoft.com/office/drawing/2014/main" id="{7F60C0D8-C6FC-AB63-471E-E02010800383}"/>
            </a:ext>
          </a:extLst>
        </p:cNvPr>
        <p:cNvGrpSpPr/>
        <p:nvPr/>
      </p:nvGrpSpPr>
      <p:grpSpPr>
        <a:xfrm>
          <a:off x="0" y="0"/>
          <a:ext cx="0" cy="0"/>
          <a:chOff x="0" y="0"/>
          <a:chExt cx="0" cy="0"/>
        </a:xfrm>
      </p:grpSpPr>
      <p:sp>
        <p:nvSpPr>
          <p:cNvPr id="1774" name="Google Shape;1774;g54dda1946d_6_358:notes">
            <a:extLst>
              <a:ext uri="{FF2B5EF4-FFF2-40B4-BE49-F238E27FC236}">
                <a16:creationId xmlns:a16="http://schemas.microsoft.com/office/drawing/2014/main" id="{2B07843F-1B3F-C81D-78A5-89ED426136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54dda1946d_6_358:notes">
            <a:extLst>
              <a:ext uri="{FF2B5EF4-FFF2-40B4-BE49-F238E27FC236}">
                <a16:creationId xmlns:a16="http://schemas.microsoft.com/office/drawing/2014/main" id="{B3F785E4-442E-E047-1B52-823E2EE684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7063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a:extLst>
            <a:ext uri="{FF2B5EF4-FFF2-40B4-BE49-F238E27FC236}">
              <a16:creationId xmlns:a16="http://schemas.microsoft.com/office/drawing/2014/main" id="{9D61B7F4-B656-C076-00A5-0EC11ABDF00F}"/>
            </a:ext>
          </a:extLst>
        </p:cNvPr>
        <p:cNvGrpSpPr/>
        <p:nvPr/>
      </p:nvGrpSpPr>
      <p:grpSpPr>
        <a:xfrm>
          <a:off x="0" y="0"/>
          <a:ext cx="0" cy="0"/>
          <a:chOff x="0" y="0"/>
          <a:chExt cx="0" cy="0"/>
        </a:xfrm>
      </p:grpSpPr>
      <p:sp>
        <p:nvSpPr>
          <p:cNvPr id="1774" name="Google Shape;1774;g54dda1946d_6_358:notes">
            <a:extLst>
              <a:ext uri="{FF2B5EF4-FFF2-40B4-BE49-F238E27FC236}">
                <a16:creationId xmlns:a16="http://schemas.microsoft.com/office/drawing/2014/main" id="{7CC9B971-54A1-F5F9-B78A-5B99CA43BFC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54dda1946d_6_358:notes">
            <a:extLst>
              <a:ext uri="{FF2B5EF4-FFF2-40B4-BE49-F238E27FC236}">
                <a16:creationId xmlns:a16="http://schemas.microsoft.com/office/drawing/2014/main" id="{8DC5F9EF-59D5-DA85-76DD-F75FA0E217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6517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3">
          <a:extLst>
            <a:ext uri="{FF2B5EF4-FFF2-40B4-BE49-F238E27FC236}">
              <a16:creationId xmlns:a16="http://schemas.microsoft.com/office/drawing/2014/main" id="{08C0389C-75F7-1EEA-53C7-E692C7095631}"/>
            </a:ext>
          </a:extLst>
        </p:cNvPr>
        <p:cNvGrpSpPr/>
        <p:nvPr/>
      </p:nvGrpSpPr>
      <p:grpSpPr>
        <a:xfrm>
          <a:off x="0" y="0"/>
          <a:ext cx="0" cy="0"/>
          <a:chOff x="0" y="0"/>
          <a:chExt cx="0" cy="0"/>
        </a:xfrm>
      </p:grpSpPr>
      <p:sp>
        <p:nvSpPr>
          <p:cNvPr id="1774" name="Google Shape;1774;g54dda1946d_6_358:notes">
            <a:extLst>
              <a:ext uri="{FF2B5EF4-FFF2-40B4-BE49-F238E27FC236}">
                <a16:creationId xmlns:a16="http://schemas.microsoft.com/office/drawing/2014/main" id="{C1D8BA30-2833-A3BE-D957-694A1CF27C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5" name="Google Shape;1775;g54dda1946d_6_358:notes">
            <a:extLst>
              <a:ext uri="{FF2B5EF4-FFF2-40B4-BE49-F238E27FC236}">
                <a16:creationId xmlns:a16="http://schemas.microsoft.com/office/drawing/2014/main" id="{29322726-5497-4864-B906-6AC8666839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2787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3555" y="-760"/>
            <a:ext cx="9155256" cy="5145055"/>
            <a:chOff x="-3555" y="-760"/>
            <a:chExt cx="9155256" cy="5145055"/>
          </a:xfrm>
        </p:grpSpPr>
        <p:sp>
          <p:nvSpPr>
            <p:cNvPr id="10" name="Google Shape;10;p2"/>
            <p:cNvSpPr/>
            <p:nvPr/>
          </p:nvSpPr>
          <p:spPr>
            <a:xfrm>
              <a:off x="0" y="1028703"/>
              <a:ext cx="1028700" cy="102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1" name="Google Shape;11;p2"/>
            <p:cNvSpPr/>
            <p:nvPr/>
          </p:nvSpPr>
          <p:spPr>
            <a:xfrm>
              <a:off x="0" y="0"/>
              <a:ext cx="1028700" cy="1028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 name="Google Shape;12;p2"/>
            <p:cNvSpPr/>
            <p:nvPr/>
          </p:nvSpPr>
          <p:spPr>
            <a:xfrm>
              <a:off x="1028700" y="0"/>
              <a:ext cx="1028700" cy="102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 name="Google Shape;13;p2"/>
            <p:cNvSpPr/>
            <p:nvPr/>
          </p:nvSpPr>
          <p:spPr>
            <a:xfrm>
              <a:off x="1028700" y="1028699"/>
              <a:ext cx="1028700" cy="1028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 name="Google Shape;14;p2"/>
            <p:cNvSpPr/>
            <p:nvPr/>
          </p:nvSpPr>
          <p:spPr>
            <a:xfrm>
              <a:off x="1028700" y="2057398"/>
              <a:ext cx="1028700" cy="1028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 name="Google Shape;15;p2"/>
            <p:cNvSpPr/>
            <p:nvPr/>
          </p:nvSpPr>
          <p:spPr>
            <a:xfrm>
              <a:off x="0" y="2057402"/>
              <a:ext cx="1028700" cy="1028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 name="Google Shape;16;p2"/>
            <p:cNvSpPr/>
            <p:nvPr/>
          </p:nvSpPr>
          <p:spPr>
            <a:xfrm>
              <a:off x="0" y="3086098"/>
              <a:ext cx="1028700" cy="102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 name="Google Shape;17;p2"/>
            <p:cNvSpPr/>
            <p:nvPr/>
          </p:nvSpPr>
          <p:spPr>
            <a:xfrm>
              <a:off x="0" y="4114801"/>
              <a:ext cx="1028700" cy="1028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 name="Google Shape;18;p2"/>
            <p:cNvSpPr/>
            <p:nvPr/>
          </p:nvSpPr>
          <p:spPr>
            <a:xfrm>
              <a:off x="1028700" y="3086098"/>
              <a:ext cx="1028700" cy="102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9" name="Google Shape;19;p2"/>
            <p:cNvSpPr/>
            <p:nvPr/>
          </p:nvSpPr>
          <p:spPr>
            <a:xfrm>
              <a:off x="1028700" y="4114797"/>
              <a:ext cx="1028700" cy="1028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20" name="Google Shape;20;p2"/>
            <p:cNvGrpSpPr/>
            <p:nvPr/>
          </p:nvGrpSpPr>
          <p:grpSpPr>
            <a:xfrm>
              <a:off x="510980" y="-760"/>
              <a:ext cx="1540879" cy="1539489"/>
              <a:chOff x="1793505" y="544330"/>
              <a:chExt cx="1596600" cy="1595160"/>
            </a:xfrm>
          </p:grpSpPr>
          <p:sp>
            <p:nvSpPr>
              <p:cNvPr id="21" name="Google Shape;21;p2"/>
              <p:cNvSpPr/>
              <p:nvPr/>
            </p:nvSpPr>
            <p:spPr>
              <a:xfrm>
                <a:off x="1793505" y="544330"/>
                <a:ext cx="1596600" cy="1595160"/>
              </a:xfrm>
              <a:custGeom>
                <a:avLst/>
                <a:gdLst/>
                <a:ahLst/>
                <a:cxnLst/>
                <a:rect l="l" t="t" r="r" b="b"/>
                <a:pathLst>
                  <a:path w="4435" h="4431" extrusionOk="0">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 name="Google Shape;22;p2"/>
              <p:cNvSpPr/>
              <p:nvPr/>
            </p:nvSpPr>
            <p:spPr>
              <a:xfrm>
                <a:off x="1820865" y="570610"/>
                <a:ext cx="1542240" cy="1542600"/>
              </a:xfrm>
              <a:custGeom>
                <a:avLst/>
                <a:gdLst/>
                <a:ahLst/>
                <a:cxnLst/>
                <a:rect l="l" t="t" r="r" b="b"/>
                <a:pathLst>
                  <a:path w="4284" h="4285" extrusionOk="0">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 name="Google Shape;23;p2"/>
              <p:cNvSpPr/>
              <p:nvPr/>
            </p:nvSpPr>
            <p:spPr>
              <a:xfrm>
                <a:off x="1847145" y="596890"/>
                <a:ext cx="1489680" cy="1490040"/>
              </a:xfrm>
              <a:custGeom>
                <a:avLst/>
                <a:gdLst/>
                <a:ahLst/>
                <a:cxnLst/>
                <a:rect l="l" t="t" r="r" b="b"/>
                <a:pathLst>
                  <a:path w="4138" h="4139" extrusionOk="0">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 name="Google Shape;24;p2"/>
              <p:cNvSpPr/>
              <p:nvPr/>
            </p:nvSpPr>
            <p:spPr>
              <a:xfrm>
                <a:off x="1873785" y="623530"/>
                <a:ext cx="1436400" cy="1437120"/>
              </a:xfrm>
              <a:custGeom>
                <a:avLst/>
                <a:gdLst/>
                <a:ahLst/>
                <a:cxnLst/>
                <a:rect l="l" t="t" r="r" b="b"/>
                <a:pathLst>
                  <a:path w="3990" h="3992" extrusionOk="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 name="Google Shape;25;p2"/>
              <p:cNvSpPr/>
              <p:nvPr/>
            </p:nvSpPr>
            <p:spPr>
              <a:xfrm>
                <a:off x="1900065" y="649810"/>
                <a:ext cx="1383840" cy="1384200"/>
              </a:xfrm>
              <a:custGeom>
                <a:avLst/>
                <a:gdLst/>
                <a:ahLst/>
                <a:cxnLst/>
                <a:rect l="l" t="t" r="r" b="b"/>
                <a:pathLst>
                  <a:path w="3844" h="3845" extrusionOk="0">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 name="Google Shape;26;p2"/>
              <p:cNvSpPr/>
              <p:nvPr/>
            </p:nvSpPr>
            <p:spPr>
              <a:xfrm>
                <a:off x="1926705" y="676450"/>
                <a:ext cx="1330560" cy="1330920"/>
              </a:xfrm>
              <a:custGeom>
                <a:avLst/>
                <a:gdLst/>
                <a:ahLst/>
                <a:cxnLst/>
                <a:rect l="l" t="t" r="r" b="b"/>
                <a:pathLst>
                  <a:path w="3696" h="3697" extrusionOk="0">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 name="Google Shape;27;p2"/>
              <p:cNvSpPr/>
              <p:nvPr/>
            </p:nvSpPr>
            <p:spPr>
              <a:xfrm>
                <a:off x="1952985" y="703090"/>
                <a:ext cx="1278000" cy="1277640"/>
              </a:xfrm>
              <a:custGeom>
                <a:avLst/>
                <a:gdLst/>
                <a:ahLst/>
                <a:cxnLst/>
                <a:rect l="l" t="t" r="r" b="b"/>
                <a:pathLst>
                  <a:path w="3550" h="3549" extrusionOk="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 name="Google Shape;28;p2"/>
              <p:cNvSpPr/>
              <p:nvPr/>
            </p:nvSpPr>
            <p:spPr>
              <a:xfrm>
                <a:off x="1979625" y="729730"/>
                <a:ext cx="1224720" cy="1224720"/>
              </a:xfrm>
              <a:custGeom>
                <a:avLst/>
                <a:gdLst/>
                <a:ahLst/>
                <a:cxnLst/>
                <a:rect l="l" t="t" r="r" b="b"/>
                <a:pathLst>
                  <a:path w="3402" h="3402" extrusionOk="0">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 name="Google Shape;29;p2"/>
              <p:cNvSpPr/>
              <p:nvPr/>
            </p:nvSpPr>
            <p:spPr>
              <a:xfrm>
                <a:off x="2005905" y="756010"/>
                <a:ext cx="1172160" cy="1171800"/>
              </a:xfrm>
              <a:custGeom>
                <a:avLst/>
                <a:gdLst/>
                <a:ahLst/>
                <a:cxnLst/>
                <a:rect l="l" t="t" r="r" b="b"/>
                <a:pathLst>
                  <a:path w="3256" h="3255" extrusionOk="0">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 name="Google Shape;30;p2"/>
              <p:cNvSpPr/>
              <p:nvPr/>
            </p:nvSpPr>
            <p:spPr>
              <a:xfrm>
                <a:off x="2032905" y="783010"/>
                <a:ext cx="1118160" cy="1118520"/>
              </a:xfrm>
              <a:custGeom>
                <a:avLst/>
                <a:gdLst/>
                <a:ahLst/>
                <a:cxnLst/>
                <a:rect l="l" t="t" r="r" b="b"/>
                <a:pathLst>
                  <a:path w="3106" h="3107" extrusionOk="0">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 name="Google Shape;31;p2"/>
              <p:cNvSpPr/>
              <p:nvPr/>
            </p:nvSpPr>
            <p:spPr>
              <a:xfrm>
                <a:off x="2059185" y="808930"/>
                <a:ext cx="1065600" cy="1065960"/>
              </a:xfrm>
              <a:custGeom>
                <a:avLst/>
                <a:gdLst/>
                <a:ahLst/>
                <a:cxnLst/>
                <a:rect l="l" t="t" r="r" b="b"/>
                <a:pathLst>
                  <a:path w="2960" h="2961" extrusionOk="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 name="Google Shape;32;p2"/>
              <p:cNvSpPr/>
              <p:nvPr/>
            </p:nvSpPr>
            <p:spPr>
              <a:xfrm>
                <a:off x="2085825" y="835570"/>
                <a:ext cx="1012320" cy="1013040"/>
              </a:xfrm>
              <a:custGeom>
                <a:avLst/>
                <a:gdLst/>
                <a:ahLst/>
                <a:cxnLst/>
                <a:rect l="l" t="t" r="r" b="b"/>
                <a:pathLst>
                  <a:path w="2812" h="2814" extrusionOk="0">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 name="Google Shape;33;p2"/>
              <p:cNvSpPr/>
              <p:nvPr/>
            </p:nvSpPr>
            <p:spPr>
              <a:xfrm>
                <a:off x="2112105" y="861850"/>
                <a:ext cx="959760" cy="960120"/>
              </a:xfrm>
              <a:custGeom>
                <a:avLst/>
                <a:gdLst/>
                <a:ahLst/>
                <a:cxnLst/>
                <a:rect l="l" t="t" r="r" b="b"/>
                <a:pathLst>
                  <a:path w="2666" h="2667" extrusionOk="0">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 name="Google Shape;34;p2"/>
              <p:cNvSpPr/>
              <p:nvPr/>
            </p:nvSpPr>
            <p:spPr>
              <a:xfrm>
                <a:off x="2138745" y="888850"/>
                <a:ext cx="906480" cy="906120"/>
              </a:xfrm>
              <a:custGeom>
                <a:avLst/>
                <a:gdLst/>
                <a:ahLst/>
                <a:cxnLst/>
                <a:rect l="l" t="t" r="r" b="b"/>
                <a:pathLst>
                  <a:path w="2518" h="2517" extrusionOk="0">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 name="Google Shape;35;p2"/>
              <p:cNvSpPr/>
              <p:nvPr/>
            </p:nvSpPr>
            <p:spPr>
              <a:xfrm>
                <a:off x="2165025" y="915130"/>
                <a:ext cx="853920" cy="853560"/>
              </a:xfrm>
              <a:custGeom>
                <a:avLst/>
                <a:gdLst/>
                <a:ahLst/>
                <a:cxnLst/>
                <a:rect l="l" t="t" r="r" b="b"/>
                <a:pathLst>
                  <a:path w="2372" h="2371" extrusionOk="0">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 name="Google Shape;36;p2"/>
              <p:cNvSpPr/>
              <p:nvPr/>
            </p:nvSpPr>
            <p:spPr>
              <a:xfrm>
                <a:off x="2191665" y="942130"/>
                <a:ext cx="800640" cy="800280"/>
              </a:xfrm>
              <a:custGeom>
                <a:avLst/>
                <a:gdLst/>
                <a:ahLst/>
                <a:cxnLst/>
                <a:rect l="l" t="t" r="r" b="b"/>
                <a:pathLst>
                  <a:path w="2224" h="2223" extrusionOk="0">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 name="Google Shape;37;p2"/>
              <p:cNvSpPr/>
              <p:nvPr/>
            </p:nvSpPr>
            <p:spPr>
              <a:xfrm>
                <a:off x="2217945" y="968050"/>
                <a:ext cx="747720" cy="747720"/>
              </a:xfrm>
              <a:custGeom>
                <a:avLst/>
                <a:gdLst/>
                <a:ahLst/>
                <a:cxnLst/>
                <a:rect l="l" t="t" r="r" b="b"/>
                <a:pathLst>
                  <a:path w="2077" h="2077" extrusionOk="0">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 name="Google Shape;38;p2"/>
              <p:cNvSpPr/>
              <p:nvPr/>
            </p:nvSpPr>
            <p:spPr>
              <a:xfrm>
                <a:off x="2244945" y="995050"/>
                <a:ext cx="694080" cy="694440"/>
              </a:xfrm>
              <a:custGeom>
                <a:avLst/>
                <a:gdLst/>
                <a:ahLst/>
                <a:cxnLst/>
                <a:rect l="l" t="t" r="r" b="b"/>
                <a:pathLst>
                  <a:path w="1928" h="1929" extrusionOk="0">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 name="Google Shape;39;p2"/>
              <p:cNvSpPr/>
              <p:nvPr/>
            </p:nvSpPr>
            <p:spPr>
              <a:xfrm>
                <a:off x="2271225" y="1020970"/>
                <a:ext cx="641520" cy="641880"/>
              </a:xfrm>
              <a:custGeom>
                <a:avLst/>
                <a:gdLst/>
                <a:ahLst/>
                <a:cxnLst/>
                <a:rect l="l" t="t" r="r" b="b"/>
                <a:pathLst>
                  <a:path w="1782" h="1783" extrusionOk="0">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0" name="Google Shape;40;p2"/>
            <p:cNvGrpSpPr/>
            <p:nvPr/>
          </p:nvGrpSpPr>
          <p:grpSpPr>
            <a:xfrm>
              <a:off x="1552251" y="2568433"/>
              <a:ext cx="505984" cy="506378"/>
              <a:chOff x="6983640" y="2864160"/>
              <a:chExt cx="535320" cy="535680"/>
            </a:xfrm>
          </p:grpSpPr>
          <p:sp>
            <p:nvSpPr>
              <p:cNvPr id="41" name="Google Shape;41;p2"/>
              <p:cNvSpPr/>
              <p:nvPr/>
            </p:nvSpPr>
            <p:spPr>
              <a:xfrm>
                <a:off x="6983640" y="2864160"/>
                <a:ext cx="535320" cy="535680"/>
              </a:xfrm>
              <a:custGeom>
                <a:avLst/>
                <a:gdLst/>
                <a:ahLst/>
                <a:cxnLst/>
                <a:rect l="l" t="t" r="r" b="b"/>
                <a:pathLst>
                  <a:path w="1487" h="1488" extrusionOk="0">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 name="Google Shape;42;p2"/>
              <p:cNvSpPr/>
              <p:nvPr/>
            </p:nvSpPr>
            <p:spPr>
              <a:xfrm>
                <a:off x="7011000" y="2891160"/>
                <a:ext cx="481680" cy="482040"/>
              </a:xfrm>
              <a:custGeom>
                <a:avLst/>
                <a:gdLst/>
                <a:ahLst/>
                <a:cxnLst/>
                <a:rect l="l" t="t" r="r" b="b"/>
                <a:pathLst>
                  <a:path w="1338" h="1339" extrusionOk="0">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 name="Google Shape;43;p2"/>
              <p:cNvSpPr/>
              <p:nvPr/>
            </p:nvSpPr>
            <p:spPr>
              <a:xfrm>
                <a:off x="7039080" y="2919960"/>
                <a:ext cx="426960" cy="427320"/>
              </a:xfrm>
              <a:custGeom>
                <a:avLst/>
                <a:gdLst/>
                <a:ahLst/>
                <a:cxnLst/>
                <a:rect l="l" t="t" r="r" b="b"/>
                <a:pathLst>
                  <a:path w="1186" h="1187" extrusionOk="0">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 name="Google Shape;44;p2"/>
              <p:cNvSpPr/>
              <p:nvPr/>
            </p:nvSpPr>
            <p:spPr>
              <a:xfrm>
                <a:off x="7069680" y="2950200"/>
                <a:ext cx="370080" cy="370080"/>
              </a:xfrm>
              <a:custGeom>
                <a:avLst/>
                <a:gdLst/>
                <a:ahLst/>
                <a:cxnLst/>
                <a:rect l="l" t="t" r="r" b="b"/>
                <a:pathLst>
                  <a:path w="1028" h="1028" extrusionOk="0">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 name="Google Shape;45;p2"/>
              <p:cNvSpPr/>
              <p:nvPr/>
            </p:nvSpPr>
            <p:spPr>
              <a:xfrm>
                <a:off x="7102800" y="2982960"/>
                <a:ext cx="310680" cy="310680"/>
              </a:xfrm>
              <a:custGeom>
                <a:avLst/>
                <a:gdLst/>
                <a:ahLst/>
                <a:cxnLst/>
                <a:rect l="l" t="t" r="r" b="b"/>
                <a:pathLst>
                  <a:path w="863" h="863" extrusionOk="0">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 name="Google Shape;46;p2"/>
              <p:cNvSpPr/>
              <p:nvPr/>
            </p:nvSpPr>
            <p:spPr>
              <a:xfrm>
                <a:off x="7138080" y="3018600"/>
                <a:ext cx="248760" cy="248400"/>
              </a:xfrm>
              <a:custGeom>
                <a:avLst/>
                <a:gdLst/>
                <a:ahLst/>
                <a:cxnLst/>
                <a:rect l="l" t="t" r="r" b="b"/>
                <a:pathLst>
                  <a:path w="691" h="690" extrusionOk="0">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 name="Google Shape;47;p2"/>
              <p:cNvSpPr/>
              <p:nvPr/>
            </p:nvSpPr>
            <p:spPr>
              <a:xfrm>
                <a:off x="7176960" y="3058200"/>
                <a:ext cx="182880" cy="182880"/>
              </a:xfrm>
              <a:custGeom>
                <a:avLst/>
                <a:gdLst/>
                <a:ahLst/>
                <a:cxnLst/>
                <a:rect l="l" t="t" r="r" b="b"/>
                <a:pathLst>
                  <a:path w="508" h="508" extrusionOk="0">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 name="Google Shape;48;p2"/>
              <p:cNvSpPr/>
              <p:nvPr/>
            </p:nvSpPr>
            <p:spPr>
              <a:xfrm>
                <a:off x="7221600" y="3102120"/>
                <a:ext cx="111960" cy="111960"/>
              </a:xfrm>
              <a:custGeom>
                <a:avLst/>
                <a:gdLst/>
                <a:ahLst/>
                <a:cxnLst/>
                <a:rect l="l" t="t" r="r" b="b"/>
                <a:pathLst>
                  <a:path w="311" h="311" extrusionOk="0">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 name="Google Shape;49;p2"/>
              <p:cNvSpPr/>
              <p:nvPr/>
            </p:nvSpPr>
            <p:spPr>
              <a:xfrm>
                <a:off x="7274160" y="3154320"/>
                <a:ext cx="33120" cy="33480"/>
              </a:xfrm>
              <a:custGeom>
                <a:avLst/>
                <a:gdLst/>
                <a:ahLst/>
                <a:cxnLst/>
                <a:rect l="l" t="t" r="r" b="b"/>
                <a:pathLst>
                  <a:path w="92" h="93" extrusionOk="0">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0" name="Google Shape;50;p2"/>
            <p:cNvGrpSpPr/>
            <p:nvPr/>
          </p:nvGrpSpPr>
          <p:grpSpPr>
            <a:xfrm>
              <a:off x="511103" y="3585856"/>
              <a:ext cx="1040953" cy="1558439"/>
              <a:chOff x="4963320" y="173520"/>
              <a:chExt cx="1065240" cy="1594800"/>
            </a:xfrm>
          </p:grpSpPr>
          <p:sp>
            <p:nvSpPr>
              <p:cNvPr id="51" name="Google Shape;51;p2"/>
              <p:cNvSpPr/>
              <p:nvPr/>
            </p:nvSpPr>
            <p:spPr>
              <a:xfrm>
                <a:off x="5466960" y="677160"/>
                <a:ext cx="534960" cy="1089360"/>
              </a:xfrm>
              <a:custGeom>
                <a:avLst/>
                <a:gdLst/>
                <a:ahLst/>
                <a:cxnLst/>
                <a:rect l="l" t="t" r="r" b="b"/>
                <a:pathLst>
                  <a:path w="1486" h="3026" extrusionOk="0">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 name="Google Shape;52;p2"/>
              <p:cNvSpPr/>
              <p:nvPr/>
            </p:nvSpPr>
            <p:spPr>
              <a:xfrm>
                <a:off x="5440320" y="650160"/>
                <a:ext cx="535320" cy="1116360"/>
              </a:xfrm>
              <a:custGeom>
                <a:avLst/>
                <a:gdLst/>
                <a:ahLst/>
                <a:cxnLst/>
                <a:rect l="l" t="t" r="r" b="b"/>
                <a:pathLst>
                  <a:path w="1487" h="3101" extrusionOk="0">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 name="Google Shape;53;p2"/>
              <p:cNvSpPr/>
              <p:nvPr/>
            </p:nvSpPr>
            <p:spPr>
              <a:xfrm>
                <a:off x="5496120" y="703440"/>
                <a:ext cx="532440" cy="1064880"/>
              </a:xfrm>
              <a:custGeom>
                <a:avLst/>
                <a:gdLst/>
                <a:ahLst/>
                <a:cxnLst/>
                <a:rect l="l" t="t" r="r" b="b"/>
                <a:pathLst>
                  <a:path w="1479" h="2958" extrusionOk="0">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 name="Google Shape;54;p2"/>
              <p:cNvSpPr/>
              <p:nvPr/>
            </p:nvSpPr>
            <p:spPr>
              <a:xfrm>
                <a:off x="4963320" y="173520"/>
                <a:ext cx="532800" cy="1593360"/>
              </a:xfrm>
              <a:custGeom>
                <a:avLst/>
                <a:gdLst/>
                <a:ahLst/>
                <a:cxnLst/>
                <a:rect l="l" t="t" r="r" b="b"/>
                <a:pathLst>
                  <a:path w="1480" h="4426" extrusionOk="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5" name="Google Shape;55;p2"/>
              <p:cNvSpPr/>
              <p:nvPr/>
            </p:nvSpPr>
            <p:spPr>
              <a:xfrm>
                <a:off x="4989960" y="199800"/>
                <a:ext cx="535320" cy="1566720"/>
              </a:xfrm>
              <a:custGeom>
                <a:avLst/>
                <a:gdLst/>
                <a:ahLst/>
                <a:cxnLst/>
                <a:rect l="l" t="t" r="r" b="b"/>
                <a:pathLst>
                  <a:path w="1487" h="4352" extrusionOk="0">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 name="Google Shape;56;p2"/>
              <p:cNvSpPr/>
              <p:nvPr/>
            </p:nvSpPr>
            <p:spPr>
              <a:xfrm>
                <a:off x="5016240" y="226080"/>
                <a:ext cx="535680" cy="1540440"/>
              </a:xfrm>
              <a:custGeom>
                <a:avLst/>
                <a:gdLst/>
                <a:ahLst/>
                <a:cxnLst/>
                <a:rect l="l" t="t" r="r" b="b"/>
                <a:pathLst>
                  <a:path w="1488" h="4279" extrusionOk="0">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 name="Google Shape;57;p2"/>
              <p:cNvSpPr/>
              <p:nvPr/>
            </p:nvSpPr>
            <p:spPr>
              <a:xfrm>
                <a:off x="5042880" y="252720"/>
                <a:ext cx="535320" cy="1513800"/>
              </a:xfrm>
              <a:custGeom>
                <a:avLst/>
                <a:gdLst/>
                <a:ahLst/>
                <a:cxnLst/>
                <a:rect l="l" t="t" r="r" b="b"/>
                <a:pathLst>
                  <a:path w="1487" h="4205" extrusionOk="0">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 name="Google Shape;58;p2"/>
              <p:cNvSpPr/>
              <p:nvPr/>
            </p:nvSpPr>
            <p:spPr>
              <a:xfrm>
                <a:off x="5069160" y="279720"/>
                <a:ext cx="535320" cy="1487160"/>
              </a:xfrm>
              <a:custGeom>
                <a:avLst/>
                <a:gdLst/>
                <a:ahLst/>
                <a:cxnLst/>
                <a:rect l="l" t="t" r="r" b="b"/>
                <a:pathLst>
                  <a:path w="1487" h="4131" extrusionOk="0">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 name="Google Shape;59;p2"/>
              <p:cNvSpPr/>
              <p:nvPr/>
            </p:nvSpPr>
            <p:spPr>
              <a:xfrm>
                <a:off x="5095800" y="306000"/>
                <a:ext cx="534960" cy="1460520"/>
              </a:xfrm>
              <a:custGeom>
                <a:avLst/>
                <a:gdLst/>
                <a:ahLst/>
                <a:cxnLst/>
                <a:rect l="l" t="t" r="r" b="b"/>
                <a:pathLst>
                  <a:path w="1486" h="4057" extrusionOk="0">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 name="Google Shape;60;p2"/>
              <p:cNvSpPr/>
              <p:nvPr/>
            </p:nvSpPr>
            <p:spPr>
              <a:xfrm>
                <a:off x="5122440" y="332280"/>
                <a:ext cx="535320" cy="1434240"/>
              </a:xfrm>
              <a:custGeom>
                <a:avLst/>
                <a:gdLst/>
                <a:ahLst/>
                <a:cxnLst/>
                <a:rect l="l" t="t" r="r" b="b"/>
                <a:pathLst>
                  <a:path w="1487" h="3984" extrusionOk="0">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 name="Google Shape;61;p2"/>
              <p:cNvSpPr/>
              <p:nvPr/>
            </p:nvSpPr>
            <p:spPr>
              <a:xfrm>
                <a:off x="5149080" y="358920"/>
                <a:ext cx="534960" cy="1407600"/>
              </a:xfrm>
              <a:custGeom>
                <a:avLst/>
                <a:gdLst/>
                <a:ahLst/>
                <a:cxnLst/>
                <a:rect l="l" t="t" r="r" b="b"/>
                <a:pathLst>
                  <a:path w="1486" h="3910" extrusionOk="0">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 name="Google Shape;62;p2"/>
              <p:cNvSpPr/>
              <p:nvPr/>
            </p:nvSpPr>
            <p:spPr>
              <a:xfrm>
                <a:off x="5175360" y="385560"/>
                <a:ext cx="535320" cy="1381320"/>
              </a:xfrm>
              <a:custGeom>
                <a:avLst/>
                <a:gdLst/>
                <a:ahLst/>
                <a:cxnLst/>
                <a:rect l="l" t="t" r="r" b="b"/>
                <a:pathLst>
                  <a:path w="1487" h="3837" extrusionOk="0">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 name="Google Shape;63;p2"/>
              <p:cNvSpPr/>
              <p:nvPr/>
            </p:nvSpPr>
            <p:spPr>
              <a:xfrm>
                <a:off x="5202000" y="411840"/>
                <a:ext cx="534960" cy="1354680"/>
              </a:xfrm>
              <a:custGeom>
                <a:avLst/>
                <a:gdLst/>
                <a:ahLst/>
                <a:cxnLst/>
                <a:rect l="l" t="t" r="r" b="b"/>
                <a:pathLst>
                  <a:path w="1486" h="3763" extrusionOk="0">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 name="Google Shape;64;p2"/>
              <p:cNvSpPr/>
              <p:nvPr/>
            </p:nvSpPr>
            <p:spPr>
              <a:xfrm>
                <a:off x="5228280" y="438120"/>
                <a:ext cx="535320" cy="1328400"/>
              </a:xfrm>
              <a:custGeom>
                <a:avLst/>
                <a:gdLst/>
                <a:ahLst/>
                <a:cxnLst/>
                <a:rect l="l" t="t" r="r" b="b"/>
                <a:pathLst>
                  <a:path w="1487" h="3690" extrusionOk="0">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 name="Google Shape;65;p2"/>
              <p:cNvSpPr/>
              <p:nvPr/>
            </p:nvSpPr>
            <p:spPr>
              <a:xfrm>
                <a:off x="5254920" y="464760"/>
                <a:ext cx="534960" cy="1301760"/>
              </a:xfrm>
              <a:custGeom>
                <a:avLst/>
                <a:gdLst/>
                <a:ahLst/>
                <a:cxnLst/>
                <a:rect l="l" t="t" r="r" b="b"/>
                <a:pathLst>
                  <a:path w="1486" h="3616" extrusionOk="0">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 name="Google Shape;66;p2"/>
              <p:cNvSpPr/>
              <p:nvPr/>
            </p:nvSpPr>
            <p:spPr>
              <a:xfrm>
                <a:off x="5281200" y="491760"/>
                <a:ext cx="535320" cy="1275120"/>
              </a:xfrm>
              <a:custGeom>
                <a:avLst/>
                <a:gdLst/>
                <a:ahLst/>
                <a:cxnLst/>
                <a:rect l="l" t="t" r="r" b="b"/>
                <a:pathLst>
                  <a:path w="1487" h="3542" extrusionOk="0">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7" name="Google Shape;67;p2"/>
              <p:cNvSpPr/>
              <p:nvPr/>
            </p:nvSpPr>
            <p:spPr>
              <a:xfrm>
                <a:off x="5308200" y="518040"/>
                <a:ext cx="534600" cy="1248480"/>
              </a:xfrm>
              <a:custGeom>
                <a:avLst/>
                <a:gdLst/>
                <a:ahLst/>
                <a:cxnLst/>
                <a:rect l="l" t="t" r="r" b="b"/>
                <a:pathLst>
                  <a:path w="1485" h="3468" extrusionOk="0">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8" name="Google Shape;68;p2"/>
              <p:cNvSpPr/>
              <p:nvPr/>
            </p:nvSpPr>
            <p:spPr>
              <a:xfrm>
                <a:off x="5334480" y="544320"/>
                <a:ext cx="535320" cy="1222200"/>
              </a:xfrm>
              <a:custGeom>
                <a:avLst/>
                <a:gdLst/>
                <a:ahLst/>
                <a:cxnLst/>
                <a:rect l="l" t="t" r="r" b="b"/>
                <a:pathLst>
                  <a:path w="1487" h="3395" extrusionOk="0">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 name="Google Shape;69;p2"/>
              <p:cNvSpPr/>
              <p:nvPr/>
            </p:nvSpPr>
            <p:spPr>
              <a:xfrm>
                <a:off x="5361120" y="570960"/>
                <a:ext cx="534960" cy="1195560"/>
              </a:xfrm>
              <a:custGeom>
                <a:avLst/>
                <a:gdLst/>
                <a:ahLst/>
                <a:cxnLst/>
                <a:rect l="l" t="t" r="r" b="b"/>
                <a:pathLst>
                  <a:path w="1486" h="3321" extrusionOk="0">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 name="Google Shape;70;p2"/>
              <p:cNvSpPr/>
              <p:nvPr/>
            </p:nvSpPr>
            <p:spPr>
              <a:xfrm>
                <a:off x="5387400" y="597600"/>
                <a:ext cx="535320" cy="1169280"/>
              </a:xfrm>
              <a:custGeom>
                <a:avLst/>
                <a:gdLst/>
                <a:ahLst/>
                <a:cxnLst/>
                <a:rect l="l" t="t" r="r" b="b"/>
                <a:pathLst>
                  <a:path w="1487" h="3248" extrusionOk="0">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 name="Google Shape;71;p2"/>
              <p:cNvSpPr/>
              <p:nvPr/>
            </p:nvSpPr>
            <p:spPr>
              <a:xfrm>
                <a:off x="5414040" y="623880"/>
                <a:ext cx="534960" cy="1142640"/>
              </a:xfrm>
              <a:custGeom>
                <a:avLst/>
                <a:gdLst/>
                <a:ahLst/>
                <a:cxnLst/>
                <a:rect l="l" t="t" r="r" b="b"/>
                <a:pathLst>
                  <a:path w="1486" h="3174" extrusionOk="0">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2" name="Google Shape;72;p2"/>
            <p:cNvSpPr/>
            <p:nvPr/>
          </p:nvSpPr>
          <p:spPr>
            <a:xfrm rot="5400000">
              <a:off x="1290501" y="3351874"/>
              <a:ext cx="505074" cy="1010876"/>
            </a:xfrm>
            <a:custGeom>
              <a:avLst/>
              <a:gdLst/>
              <a:ahLst/>
              <a:cxnLst/>
              <a:rect l="l" t="t" r="r" b="b"/>
              <a:pathLst>
                <a:path w="736" h="1473" extrusionOk="0">
                  <a:moveTo>
                    <a:pt x="736" y="1473"/>
                  </a:moveTo>
                  <a:cubicBezTo>
                    <a:pt x="329" y="1473"/>
                    <a:pt x="0" y="1143"/>
                    <a:pt x="0" y="736"/>
                  </a:cubicBezTo>
                  <a:cubicBezTo>
                    <a:pt x="0" y="329"/>
                    <a:pt x="329" y="0"/>
                    <a:pt x="736" y="0"/>
                  </a:cubicBezTo>
                  <a:lnTo>
                    <a:pt x="736" y="147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 name="Google Shape;73;p2"/>
            <p:cNvSpPr/>
            <p:nvPr/>
          </p:nvSpPr>
          <p:spPr>
            <a:xfrm>
              <a:off x="8556947" y="63700"/>
              <a:ext cx="370500" cy="370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4" name="Google Shape;74;p2"/>
            <p:cNvSpPr/>
            <p:nvPr/>
          </p:nvSpPr>
          <p:spPr>
            <a:xfrm flipH="1">
              <a:off x="-3555" y="3086110"/>
              <a:ext cx="506373" cy="505840"/>
            </a:xfrm>
            <a:custGeom>
              <a:avLst/>
              <a:gdLst/>
              <a:ahLst/>
              <a:cxnLst/>
              <a:rect l="l" t="t" r="r" b="b"/>
              <a:pathLst>
                <a:path w="1899" h="1897" extrusionOk="0">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 name="Google Shape;75;p2"/>
            <p:cNvSpPr/>
            <p:nvPr/>
          </p:nvSpPr>
          <p:spPr>
            <a:xfrm flipH="1">
              <a:off x="331497" y="1357398"/>
              <a:ext cx="1400100" cy="1400100"/>
            </a:xfrm>
            <a:prstGeom prst="blockArc">
              <a:avLst>
                <a:gd name="adj1" fmla="val 5400645"/>
                <a:gd name="adj2" fmla="val 16308933"/>
                <a:gd name="adj3" fmla="val 2411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rot="10800000" flipH="1">
              <a:off x="331547" y="1357300"/>
              <a:ext cx="1400100" cy="1400100"/>
            </a:xfrm>
            <a:prstGeom prst="blockArc">
              <a:avLst>
                <a:gd name="adj1" fmla="val 5400645"/>
                <a:gd name="adj2" fmla="val 16203351"/>
                <a:gd name="adj3" fmla="val 2416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7" name="Google Shape;77;p2"/>
            <p:cNvGrpSpPr/>
            <p:nvPr/>
          </p:nvGrpSpPr>
          <p:grpSpPr>
            <a:xfrm>
              <a:off x="8475628" y="4468927"/>
              <a:ext cx="676073" cy="675364"/>
              <a:chOff x="6105240" y="2645280"/>
              <a:chExt cx="686160" cy="685440"/>
            </a:xfrm>
          </p:grpSpPr>
          <p:sp>
            <p:nvSpPr>
              <p:cNvPr id="78" name="Google Shape;78;p2"/>
              <p:cNvSpPr/>
              <p:nvPr/>
            </p:nvSpPr>
            <p:spPr>
              <a:xfrm>
                <a:off x="6105240" y="2645280"/>
                <a:ext cx="685800" cy="685440"/>
              </a:xfrm>
              <a:custGeom>
                <a:avLst/>
                <a:gdLst/>
                <a:ahLst/>
                <a:cxnLst/>
                <a:rect l="l" t="t" r="r" b="b"/>
                <a:pathLst>
                  <a:path w="1905" h="1904" extrusionOk="0">
                    <a:moveTo>
                      <a:pt x="0" y="1904"/>
                    </a:moveTo>
                    <a:lnTo>
                      <a:pt x="19" y="1904"/>
                    </a:lnTo>
                    <a:cubicBezTo>
                      <a:pt x="19" y="863"/>
                      <a:pt x="865" y="19"/>
                      <a:pt x="1905" y="19"/>
                    </a:cubicBezTo>
                    <a:lnTo>
                      <a:pt x="1905" y="0"/>
                    </a:lnTo>
                    <a:cubicBezTo>
                      <a:pt x="854" y="-1"/>
                      <a:pt x="0" y="854"/>
                      <a:pt x="0" y="1904"/>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 name="Google Shape;79;p2"/>
              <p:cNvSpPr/>
              <p:nvPr/>
            </p:nvSpPr>
            <p:spPr>
              <a:xfrm>
                <a:off x="6139440" y="2679120"/>
                <a:ext cx="651960" cy="651600"/>
              </a:xfrm>
              <a:custGeom>
                <a:avLst/>
                <a:gdLst/>
                <a:ahLst/>
                <a:cxnLst/>
                <a:rect l="l" t="t" r="r" b="b"/>
                <a:pathLst>
                  <a:path w="1811" h="1810" extrusionOk="0">
                    <a:moveTo>
                      <a:pt x="0" y="1810"/>
                    </a:moveTo>
                    <a:lnTo>
                      <a:pt x="19" y="1810"/>
                    </a:lnTo>
                    <a:cubicBezTo>
                      <a:pt x="19" y="822"/>
                      <a:pt x="823" y="19"/>
                      <a:pt x="1811" y="19"/>
                    </a:cubicBezTo>
                    <a:lnTo>
                      <a:pt x="1811" y="0"/>
                    </a:lnTo>
                    <a:cubicBezTo>
                      <a:pt x="812" y="0"/>
                      <a:pt x="0" y="811"/>
                      <a:pt x="0" y="181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 name="Google Shape;80;p2"/>
              <p:cNvSpPr/>
              <p:nvPr/>
            </p:nvSpPr>
            <p:spPr>
              <a:xfrm>
                <a:off x="6173640" y="2713320"/>
                <a:ext cx="617760" cy="617400"/>
              </a:xfrm>
              <a:custGeom>
                <a:avLst/>
                <a:gdLst/>
                <a:ahLst/>
                <a:cxnLst/>
                <a:rect l="l" t="t" r="r" b="b"/>
                <a:pathLst>
                  <a:path w="1716" h="1715" extrusionOk="0">
                    <a:moveTo>
                      <a:pt x="0" y="1715"/>
                    </a:moveTo>
                    <a:lnTo>
                      <a:pt x="18" y="1715"/>
                    </a:lnTo>
                    <a:cubicBezTo>
                      <a:pt x="18" y="779"/>
                      <a:pt x="780" y="19"/>
                      <a:pt x="1716" y="19"/>
                    </a:cubicBezTo>
                    <a:lnTo>
                      <a:pt x="1716" y="0"/>
                    </a:lnTo>
                    <a:cubicBezTo>
                      <a:pt x="769" y="0"/>
                      <a:pt x="0" y="768"/>
                      <a:pt x="0" y="171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 name="Google Shape;81;p2"/>
              <p:cNvSpPr/>
              <p:nvPr/>
            </p:nvSpPr>
            <p:spPr>
              <a:xfrm>
                <a:off x="6207840" y="2747520"/>
                <a:ext cx="583560" cy="583200"/>
              </a:xfrm>
              <a:custGeom>
                <a:avLst/>
                <a:gdLst/>
                <a:ahLst/>
                <a:cxnLst/>
                <a:rect l="l" t="t" r="r" b="b"/>
                <a:pathLst>
                  <a:path w="1621" h="1620" extrusionOk="0">
                    <a:moveTo>
                      <a:pt x="0" y="1620"/>
                    </a:moveTo>
                    <a:lnTo>
                      <a:pt x="18" y="1620"/>
                    </a:lnTo>
                    <a:cubicBezTo>
                      <a:pt x="18" y="737"/>
                      <a:pt x="737" y="19"/>
                      <a:pt x="1621" y="19"/>
                    </a:cubicBezTo>
                    <a:lnTo>
                      <a:pt x="1621" y="0"/>
                    </a:lnTo>
                    <a:cubicBezTo>
                      <a:pt x="726" y="0"/>
                      <a:pt x="0" y="726"/>
                      <a:pt x="0" y="162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 name="Google Shape;82;p2"/>
              <p:cNvSpPr/>
              <p:nvPr/>
            </p:nvSpPr>
            <p:spPr>
              <a:xfrm>
                <a:off x="6241680" y="2781720"/>
                <a:ext cx="549360" cy="549000"/>
              </a:xfrm>
              <a:custGeom>
                <a:avLst/>
                <a:gdLst/>
                <a:ahLst/>
                <a:cxnLst/>
                <a:rect l="l" t="t" r="r" b="b"/>
                <a:pathLst>
                  <a:path w="1526" h="1525" extrusionOk="0">
                    <a:moveTo>
                      <a:pt x="0" y="1525"/>
                    </a:moveTo>
                    <a:lnTo>
                      <a:pt x="18" y="1525"/>
                    </a:lnTo>
                    <a:cubicBezTo>
                      <a:pt x="18" y="694"/>
                      <a:pt x="695" y="18"/>
                      <a:pt x="1526" y="18"/>
                    </a:cubicBezTo>
                    <a:lnTo>
                      <a:pt x="1526" y="0"/>
                    </a:lnTo>
                    <a:cubicBezTo>
                      <a:pt x="685" y="0"/>
                      <a:pt x="0" y="683"/>
                      <a:pt x="0" y="152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 name="Google Shape;83;p2"/>
              <p:cNvSpPr/>
              <p:nvPr/>
            </p:nvSpPr>
            <p:spPr>
              <a:xfrm>
                <a:off x="6275880" y="2815920"/>
                <a:ext cx="515160" cy="514800"/>
              </a:xfrm>
              <a:custGeom>
                <a:avLst/>
                <a:gdLst/>
                <a:ahLst/>
                <a:cxnLst/>
                <a:rect l="l" t="t" r="r" b="b"/>
                <a:pathLst>
                  <a:path w="1431" h="1430" extrusionOk="0">
                    <a:moveTo>
                      <a:pt x="0" y="1430"/>
                    </a:moveTo>
                    <a:lnTo>
                      <a:pt x="18" y="1430"/>
                    </a:lnTo>
                    <a:cubicBezTo>
                      <a:pt x="18" y="651"/>
                      <a:pt x="652" y="18"/>
                      <a:pt x="1431" y="18"/>
                    </a:cubicBezTo>
                    <a:lnTo>
                      <a:pt x="1431" y="0"/>
                    </a:lnTo>
                    <a:cubicBezTo>
                      <a:pt x="642" y="-1"/>
                      <a:pt x="0" y="640"/>
                      <a:pt x="0" y="143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 name="Google Shape;84;p2"/>
              <p:cNvSpPr/>
              <p:nvPr/>
            </p:nvSpPr>
            <p:spPr>
              <a:xfrm>
                <a:off x="6309720" y="2849400"/>
                <a:ext cx="481320" cy="481320"/>
              </a:xfrm>
              <a:custGeom>
                <a:avLst/>
                <a:gdLst/>
                <a:ahLst/>
                <a:cxnLst/>
                <a:rect l="l" t="t" r="r" b="b"/>
                <a:pathLst>
                  <a:path w="1337" h="1337" extrusionOk="0">
                    <a:moveTo>
                      <a:pt x="0" y="1337"/>
                    </a:moveTo>
                    <a:lnTo>
                      <a:pt x="19" y="1337"/>
                    </a:lnTo>
                    <a:cubicBezTo>
                      <a:pt x="19" y="611"/>
                      <a:pt x="610" y="19"/>
                      <a:pt x="1337" y="19"/>
                    </a:cubicBezTo>
                    <a:lnTo>
                      <a:pt x="1337" y="0"/>
                    </a:lnTo>
                    <a:cubicBezTo>
                      <a:pt x="600" y="0"/>
                      <a:pt x="0" y="600"/>
                      <a:pt x="0" y="133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 name="Google Shape;85;p2"/>
              <p:cNvSpPr/>
              <p:nvPr/>
            </p:nvSpPr>
            <p:spPr>
              <a:xfrm>
                <a:off x="6343920" y="2883960"/>
                <a:ext cx="447120" cy="446760"/>
              </a:xfrm>
              <a:custGeom>
                <a:avLst/>
                <a:gdLst/>
                <a:ahLst/>
                <a:cxnLst/>
                <a:rect l="l" t="t" r="r" b="b"/>
                <a:pathLst>
                  <a:path w="1242" h="1241" extrusionOk="0">
                    <a:moveTo>
                      <a:pt x="0" y="1241"/>
                    </a:moveTo>
                    <a:lnTo>
                      <a:pt x="19" y="1241"/>
                    </a:lnTo>
                    <a:cubicBezTo>
                      <a:pt x="19" y="567"/>
                      <a:pt x="568" y="18"/>
                      <a:pt x="1242" y="18"/>
                    </a:cubicBezTo>
                    <a:lnTo>
                      <a:pt x="1242" y="0"/>
                    </a:lnTo>
                    <a:cubicBezTo>
                      <a:pt x="558" y="-1"/>
                      <a:pt x="0" y="556"/>
                      <a:pt x="0" y="124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6" name="Google Shape;86;p2"/>
              <p:cNvSpPr/>
              <p:nvPr/>
            </p:nvSpPr>
            <p:spPr>
              <a:xfrm>
                <a:off x="6378120" y="2918160"/>
                <a:ext cx="412920" cy="412560"/>
              </a:xfrm>
              <a:custGeom>
                <a:avLst/>
                <a:gdLst/>
                <a:ahLst/>
                <a:cxnLst/>
                <a:rect l="l" t="t" r="r" b="b"/>
                <a:pathLst>
                  <a:path w="1147" h="1146" extrusionOk="0">
                    <a:moveTo>
                      <a:pt x="0" y="1146"/>
                    </a:moveTo>
                    <a:lnTo>
                      <a:pt x="19" y="1146"/>
                    </a:lnTo>
                    <a:cubicBezTo>
                      <a:pt x="19" y="524"/>
                      <a:pt x="525" y="18"/>
                      <a:pt x="1147" y="18"/>
                    </a:cubicBezTo>
                    <a:lnTo>
                      <a:pt x="1147" y="0"/>
                    </a:lnTo>
                    <a:cubicBezTo>
                      <a:pt x="515" y="-1"/>
                      <a:pt x="0" y="513"/>
                      <a:pt x="0" y="114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 name="Google Shape;87;p2"/>
              <p:cNvSpPr/>
              <p:nvPr/>
            </p:nvSpPr>
            <p:spPr>
              <a:xfrm>
                <a:off x="6412320" y="2952360"/>
                <a:ext cx="378720" cy="378360"/>
              </a:xfrm>
              <a:custGeom>
                <a:avLst/>
                <a:gdLst/>
                <a:ahLst/>
                <a:cxnLst/>
                <a:rect l="l" t="t" r="r" b="b"/>
                <a:pathLst>
                  <a:path w="1052" h="1051" extrusionOk="0">
                    <a:moveTo>
                      <a:pt x="0" y="1051"/>
                    </a:moveTo>
                    <a:lnTo>
                      <a:pt x="19" y="1051"/>
                    </a:lnTo>
                    <a:cubicBezTo>
                      <a:pt x="19" y="482"/>
                      <a:pt x="482" y="18"/>
                      <a:pt x="1052" y="18"/>
                    </a:cubicBezTo>
                    <a:lnTo>
                      <a:pt x="1052" y="0"/>
                    </a:lnTo>
                    <a:cubicBezTo>
                      <a:pt x="473" y="-2"/>
                      <a:pt x="0" y="471"/>
                      <a:pt x="0" y="105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 name="Google Shape;88;p2"/>
              <p:cNvSpPr/>
              <p:nvPr/>
            </p:nvSpPr>
            <p:spPr>
              <a:xfrm>
                <a:off x="6446520" y="2986200"/>
                <a:ext cx="344520" cy="344520"/>
              </a:xfrm>
              <a:custGeom>
                <a:avLst/>
                <a:gdLst/>
                <a:ahLst/>
                <a:cxnLst/>
                <a:rect l="l" t="t" r="r" b="b"/>
                <a:pathLst>
                  <a:path w="957" h="957" extrusionOk="0">
                    <a:moveTo>
                      <a:pt x="0" y="957"/>
                    </a:moveTo>
                    <a:lnTo>
                      <a:pt x="19" y="957"/>
                    </a:lnTo>
                    <a:cubicBezTo>
                      <a:pt x="19" y="440"/>
                      <a:pt x="440" y="19"/>
                      <a:pt x="957" y="19"/>
                    </a:cubicBezTo>
                    <a:lnTo>
                      <a:pt x="957" y="0"/>
                    </a:lnTo>
                    <a:cubicBezTo>
                      <a:pt x="430" y="-1"/>
                      <a:pt x="0" y="429"/>
                      <a:pt x="0" y="95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 name="Google Shape;89;p2"/>
              <p:cNvSpPr/>
              <p:nvPr/>
            </p:nvSpPr>
            <p:spPr>
              <a:xfrm>
                <a:off x="6480720" y="3020400"/>
                <a:ext cx="310320" cy="310320"/>
              </a:xfrm>
              <a:custGeom>
                <a:avLst/>
                <a:gdLst/>
                <a:ahLst/>
                <a:cxnLst/>
                <a:rect l="l" t="t" r="r" b="b"/>
                <a:pathLst>
                  <a:path w="862" h="862" extrusionOk="0">
                    <a:moveTo>
                      <a:pt x="0" y="862"/>
                    </a:moveTo>
                    <a:lnTo>
                      <a:pt x="19" y="862"/>
                    </a:lnTo>
                    <a:cubicBezTo>
                      <a:pt x="19" y="397"/>
                      <a:pt x="397" y="19"/>
                      <a:pt x="862" y="19"/>
                    </a:cubicBezTo>
                    <a:lnTo>
                      <a:pt x="862" y="0"/>
                    </a:lnTo>
                    <a:cubicBezTo>
                      <a:pt x="387" y="-1"/>
                      <a:pt x="0" y="387"/>
                      <a:pt x="0" y="86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 name="Google Shape;90;p2"/>
              <p:cNvSpPr/>
              <p:nvPr/>
            </p:nvSpPr>
            <p:spPr>
              <a:xfrm>
                <a:off x="6514920" y="3054240"/>
                <a:ext cx="276480" cy="276480"/>
              </a:xfrm>
              <a:custGeom>
                <a:avLst/>
                <a:gdLst/>
                <a:ahLst/>
                <a:cxnLst/>
                <a:rect l="l" t="t" r="r" b="b"/>
                <a:pathLst>
                  <a:path w="768" h="768" extrusionOk="0">
                    <a:moveTo>
                      <a:pt x="0" y="768"/>
                    </a:moveTo>
                    <a:lnTo>
                      <a:pt x="18" y="768"/>
                    </a:lnTo>
                    <a:cubicBezTo>
                      <a:pt x="18" y="355"/>
                      <a:pt x="354" y="19"/>
                      <a:pt x="768" y="19"/>
                    </a:cubicBezTo>
                    <a:lnTo>
                      <a:pt x="768" y="0"/>
                    </a:lnTo>
                    <a:cubicBezTo>
                      <a:pt x="344" y="0"/>
                      <a:pt x="0" y="345"/>
                      <a:pt x="0" y="76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 name="Google Shape;91;p2"/>
              <p:cNvSpPr/>
              <p:nvPr/>
            </p:nvSpPr>
            <p:spPr>
              <a:xfrm>
                <a:off x="6549120" y="3088440"/>
                <a:ext cx="242280" cy="242280"/>
              </a:xfrm>
              <a:custGeom>
                <a:avLst/>
                <a:gdLst/>
                <a:ahLst/>
                <a:cxnLst/>
                <a:rect l="l" t="t" r="r" b="b"/>
                <a:pathLst>
                  <a:path w="673" h="673" extrusionOk="0">
                    <a:moveTo>
                      <a:pt x="0" y="673"/>
                    </a:moveTo>
                    <a:lnTo>
                      <a:pt x="18" y="673"/>
                    </a:lnTo>
                    <a:cubicBezTo>
                      <a:pt x="18" y="312"/>
                      <a:pt x="312" y="19"/>
                      <a:pt x="673" y="19"/>
                    </a:cubicBezTo>
                    <a:lnTo>
                      <a:pt x="673" y="0"/>
                    </a:lnTo>
                    <a:cubicBezTo>
                      <a:pt x="301" y="0"/>
                      <a:pt x="0" y="302"/>
                      <a:pt x="0" y="67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 name="Google Shape;92;p2"/>
              <p:cNvSpPr/>
              <p:nvPr/>
            </p:nvSpPr>
            <p:spPr>
              <a:xfrm>
                <a:off x="6583320" y="3122640"/>
                <a:ext cx="208080" cy="208080"/>
              </a:xfrm>
              <a:custGeom>
                <a:avLst/>
                <a:gdLst/>
                <a:ahLst/>
                <a:cxnLst/>
                <a:rect l="l" t="t" r="r" b="b"/>
                <a:pathLst>
                  <a:path w="578" h="578" extrusionOk="0">
                    <a:moveTo>
                      <a:pt x="0" y="578"/>
                    </a:moveTo>
                    <a:lnTo>
                      <a:pt x="18" y="578"/>
                    </a:lnTo>
                    <a:cubicBezTo>
                      <a:pt x="18" y="269"/>
                      <a:pt x="269" y="19"/>
                      <a:pt x="578" y="19"/>
                    </a:cubicBezTo>
                    <a:lnTo>
                      <a:pt x="578" y="0"/>
                    </a:lnTo>
                    <a:cubicBezTo>
                      <a:pt x="258" y="0"/>
                      <a:pt x="0" y="259"/>
                      <a:pt x="0" y="57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 name="Google Shape;93;p2"/>
              <p:cNvSpPr/>
              <p:nvPr/>
            </p:nvSpPr>
            <p:spPr>
              <a:xfrm>
                <a:off x="6617160" y="3156840"/>
                <a:ext cx="173880" cy="173880"/>
              </a:xfrm>
              <a:custGeom>
                <a:avLst/>
                <a:gdLst/>
                <a:ahLst/>
                <a:cxnLst/>
                <a:rect l="l" t="t" r="r" b="b"/>
                <a:pathLst>
                  <a:path w="483" h="483" extrusionOk="0">
                    <a:moveTo>
                      <a:pt x="0" y="483"/>
                    </a:moveTo>
                    <a:lnTo>
                      <a:pt x="18" y="483"/>
                    </a:lnTo>
                    <a:cubicBezTo>
                      <a:pt x="18" y="227"/>
                      <a:pt x="226" y="18"/>
                      <a:pt x="483" y="18"/>
                    </a:cubicBezTo>
                    <a:lnTo>
                      <a:pt x="483" y="0"/>
                    </a:lnTo>
                    <a:cubicBezTo>
                      <a:pt x="217" y="0"/>
                      <a:pt x="0" y="216"/>
                      <a:pt x="0" y="48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 name="Google Shape;94;p2"/>
              <p:cNvSpPr/>
              <p:nvPr/>
            </p:nvSpPr>
            <p:spPr>
              <a:xfrm>
                <a:off x="6651000" y="3191040"/>
                <a:ext cx="140040" cy="139680"/>
              </a:xfrm>
              <a:custGeom>
                <a:avLst/>
                <a:gdLst/>
                <a:ahLst/>
                <a:cxnLst/>
                <a:rect l="l" t="t" r="r" b="b"/>
                <a:pathLst>
                  <a:path w="389" h="388" extrusionOk="0">
                    <a:moveTo>
                      <a:pt x="0" y="388"/>
                    </a:moveTo>
                    <a:lnTo>
                      <a:pt x="19" y="388"/>
                    </a:lnTo>
                    <a:cubicBezTo>
                      <a:pt x="19" y="184"/>
                      <a:pt x="185" y="18"/>
                      <a:pt x="389" y="18"/>
                    </a:cubicBezTo>
                    <a:lnTo>
                      <a:pt x="389" y="0"/>
                    </a:lnTo>
                    <a:cubicBezTo>
                      <a:pt x="175" y="-1"/>
                      <a:pt x="0" y="173"/>
                      <a:pt x="0" y="38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 name="Google Shape;95;p2"/>
              <p:cNvSpPr/>
              <p:nvPr/>
            </p:nvSpPr>
            <p:spPr>
              <a:xfrm>
                <a:off x="6685200" y="3225240"/>
                <a:ext cx="105840" cy="105480"/>
              </a:xfrm>
              <a:custGeom>
                <a:avLst/>
                <a:gdLst/>
                <a:ahLst/>
                <a:cxnLst/>
                <a:rect l="l" t="t" r="r" b="b"/>
                <a:pathLst>
                  <a:path w="294" h="293" extrusionOk="0">
                    <a:moveTo>
                      <a:pt x="0" y="293"/>
                    </a:moveTo>
                    <a:lnTo>
                      <a:pt x="19" y="293"/>
                    </a:lnTo>
                    <a:cubicBezTo>
                      <a:pt x="19" y="142"/>
                      <a:pt x="142" y="18"/>
                      <a:pt x="294" y="18"/>
                    </a:cubicBezTo>
                    <a:lnTo>
                      <a:pt x="294" y="0"/>
                    </a:lnTo>
                    <a:cubicBezTo>
                      <a:pt x="132" y="-1"/>
                      <a:pt x="0" y="131"/>
                      <a:pt x="0" y="2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 name="Google Shape;96;p2"/>
              <p:cNvSpPr/>
              <p:nvPr/>
            </p:nvSpPr>
            <p:spPr>
              <a:xfrm>
                <a:off x="6719400" y="3259440"/>
                <a:ext cx="71640" cy="71280"/>
              </a:xfrm>
              <a:custGeom>
                <a:avLst/>
                <a:gdLst/>
                <a:ahLst/>
                <a:cxnLst/>
                <a:rect l="l" t="t" r="r" b="b"/>
                <a:pathLst>
                  <a:path w="199" h="198" extrusionOk="0">
                    <a:moveTo>
                      <a:pt x="0" y="198"/>
                    </a:moveTo>
                    <a:lnTo>
                      <a:pt x="19" y="198"/>
                    </a:lnTo>
                    <a:cubicBezTo>
                      <a:pt x="19" y="99"/>
                      <a:pt x="100" y="18"/>
                      <a:pt x="199" y="18"/>
                    </a:cubicBezTo>
                    <a:lnTo>
                      <a:pt x="199" y="0"/>
                    </a:lnTo>
                    <a:cubicBezTo>
                      <a:pt x="90" y="-1"/>
                      <a:pt x="0" y="88"/>
                      <a:pt x="0" y="198"/>
                    </a:cubicBezTo>
                    <a:close/>
                  </a:path>
                </a:pathLst>
              </a:custGeom>
              <a:solidFill>
                <a:schemeClr val="accent2"/>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 name="Google Shape;97;p2"/>
              <p:cNvSpPr/>
              <p:nvPr/>
            </p:nvSpPr>
            <p:spPr>
              <a:xfrm>
                <a:off x="6753600" y="3292920"/>
                <a:ext cx="37440" cy="37800"/>
              </a:xfrm>
              <a:custGeom>
                <a:avLst/>
                <a:gdLst/>
                <a:ahLst/>
                <a:cxnLst/>
                <a:rect l="l" t="t" r="r" b="b"/>
                <a:pathLst>
                  <a:path w="104" h="105" extrusionOk="0">
                    <a:moveTo>
                      <a:pt x="0" y="105"/>
                    </a:moveTo>
                    <a:lnTo>
                      <a:pt x="19" y="105"/>
                    </a:lnTo>
                    <a:cubicBezTo>
                      <a:pt x="19" y="58"/>
                      <a:pt x="57" y="20"/>
                      <a:pt x="104" y="20"/>
                    </a:cubicBezTo>
                    <a:lnTo>
                      <a:pt x="104" y="0"/>
                    </a:lnTo>
                    <a:cubicBezTo>
                      <a:pt x="47" y="0"/>
                      <a:pt x="0" y="47"/>
                      <a:pt x="0" y="105"/>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98" name="Google Shape;98;p2"/>
          <p:cNvSpPr txBox="1">
            <a:spLocks noGrp="1"/>
          </p:cNvSpPr>
          <p:nvPr>
            <p:ph type="ctrTitle"/>
          </p:nvPr>
        </p:nvSpPr>
        <p:spPr>
          <a:xfrm>
            <a:off x="2449275" y="1091400"/>
            <a:ext cx="5981700" cy="2960700"/>
          </a:xfrm>
          <a:prstGeom prst="rect">
            <a:avLst/>
          </a:prstGeom>
        </p:spPr>
        <p:txBody>
          <a:bodyPr spcFirstLastPara="1" wrap="square" lIns="91425" tIns="91425" rIns="91425" bIns="91425" anchor="b" anchorCtr="0">
            <a:noAutofit/>
          </a:bodyPr>
          <a:lstStyle>
            <a:lvl1pPr lvl="0" algn="r">
              <a:spcBef>
                <a:spcPts val="0"/>
              </a:spcBef>
              <a:spcAft>
                <a:spcPts val="0"/>
              </a:spcAft>
              <a:buClr>
                <a:srgbClr val="191919"/>
              </a:buClr>
              <a:buSzPts val="5200"/>
              <a:buNone/>
              <a:defRPr sz="7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99" name="Google Shape;99;p2"/>
          <p:cNvSpPr txBox="1">
            <a:spLocks noGrp="1"/>
          </p:cNvSpPr>
          <p:nvPr>
            <p:ph type="subTitle" idx="1"/>
          </p:nvPr>
        </p:nvSpPr>
        <p:spPr>
          <a:xfrm>
            <a:off x="2449275" y="4128200"/>
            <a:ext cx="5981700" cy="475800"/>
          </a:xfrm>
          <a:prstGeom prst="rect">
            <a:avLst/>
          </a:prstGeom>
        </p:spPr>
        <p:txBody>
          <a:bodyPr spcFirstLastPara="1" wrap="square" lIns="91425" tIns="91425" rIns="91425" bIns="91425" anchor="t" anchorCtr="0">
            <a:noAutofit/>
          </a:bodyPr>
          <a:lstStyle>
            <a:lvl1pPr lvl="0" algn="r">
              <a:spcBef>
                <a:spcPts val="0"/>
              </a:spcBef>
              <a:spcAft>
                <a:spcPts val="0"/>
              </a:spcAft>
              <a:buSzPts val="1400"/>
              <a:buNone/>
              <a:defRPr sz="1600">
                <a:solidFill>
                  <a:schemeClr val="dk1"/>
                </a:solidFill>
                <a:latin typeface="DM Sans"/>
                <a:ea typeface="DM Sans"/>
                <a:cs typeface="DM Sans"/>
                <a:sym typeface="DM Sans"/>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1"/>
        <p:cNvGrpSpPr/>
        <p:nvPr/>
      </p:nvGrpSpPr>
      <p:grpSpPr>
        <a:xfrm>
          <a:off x="0" y="0"/>
          <a:ext cx="0" cy="0"/>
          <a:chOff x="0" y="0"/>
          <a:chExt cx="0" cy="0"/>
        </a:xfrm>
      </p:grpSpPr>
      <p:grpSp>
        <p:nvGrpSpPr>
          <p:cNvPr id="552" name="Google Shape;552;p11"/>
          <p:cNvGrpSpPr/>
          <p:nvPr/>
        </p:nvGrpSpPr>
        <p:grpSpPr>
          <a:xfrm>
            <a:off x="-3059" y="-521407"/>
            <a:ext cx="9150796" cy="6370132"/>
            <a:chOff x="-3059" y="-521407"/>
            <a:chExt cx="9150796" cy="6370132"/>
          </a:xfrm>
        </p:grpSpPr>
        <p:sp>
          <p:nvSpPr>
            <p:cNvPr id="553" name="Google Shape;553;p11"/>
            <p:cNvSpPr/>
            <p:nvPr/>
          </p:nvSpPr>
          <p:spPr>
            <a:xfrm rot="5400000">
              <a:off x="3051337" y="4120998"/>
              <a:ext cx="1015800" cy="1015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54" name="Google Shape;554;p11"/>
            <p:cNvSpPr/>
            <p:nvPr/>
          </p:nvSpPr>
          <p:spPr>
            <a:xfrm rot="5400000">
              <a:off x="4067169" y="4120998"/>
              <a:ext cx="1015800" cy="1015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55" name="Google Shape;555;p11"/>
            <p:cNvSpPr/>
            <p:nvPr/>
          </p:nvSpPr>
          <p:spPr>
            <a:xfrm rot="5400000">
              <a:off x="2035508" y="4120998"/>
              <a:ext cx="1015800" cy="1015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56" name="Google Shape;556;p11"/>
            <p:cNvSpPr/>
            <p:nvPr/>
          </p:nvSpPr>
          <p:spPr>
            <a:xfrm rot="5400000">
              <a:off x="1019683" y="4120998"/>
              <a:ext cx="1015800" cy="1015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57" name="Google Shape;557;p11"/>
            <p:cNvSpPr/>
            <p:nvPr/>
          </p:nvSpPr>
          <p:spPr>
            <a:xfrm rot="5400000">
              <a:off x="3851" y="4120998"/>
              <a:ext cx="1015800" cy="1015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558" name="Google Shape;558;p11"/>
            <p:cNvGrpSpPr/>
            <p:nvPr/>
          </p:nvGrpSpPr>
          <p:grpSpPr>
            <a:xfrm rot="5400000" flipH="1">
              <a:off x="252454" y="3360736"/>
              <a:ext cx="1027957" cy="1538982"/>
              <a:chOff x="4963320" y="173520"/>
              <a:chExt cx="1065240" cy="1594800"/>
            </a:xfrm>
          </p:grpSpPr>
          <p:sp>
            <p:nvSpPr>
              <p:cNvPr id="559" name="Google Shape;559;p11"/>
              <p:cNvSpPr/>
              <p:nvPr/>
            </p:nvSpPr>
            <p:spPr>
              <a:xfrm>
                <a:off x="5466960" y="677160"/>
                <a:ext cx="534960" cy="1089360"/>
              </a:xfrm>
              <a:custGeom>
                <a:avLst/>
                <a:gdLst/>
                <a:ahLst/>
                <a:cxnLst/>
                <a:rect l="l" t="t" r="r" b="b"/>
                <a:pathLst>
                  <a:path w="1486" h="3026" extrusionOk="0">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0" name="Google Shape;560;p11"/>
              <p:cNvSpPr/>
              <p:nvPr/>
            </p:nvSpPr>
            <p:spPr>
              <a:xfrm>
                <a:off x="5440320" y="650160"/>
                <a:ext cx="535320" cy="1116360"/>
              </a:xfrm>
              <a:custGeom>
                <a:avLst/>
                <a:gdLst/>
                <a:ahLst/>
                <a:cxnLst/>
                <a:rect l="l" t="t" r="r" b="b"/>
                <a:pathLst>
                  <a:path w="1487" h="3101" extrusionOk="0">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1" name="Google Shape;561;p11"/>
              <p:cNvSpPr/>
              <p:nvPr/>
            </p:nvSpPr>
            <p:spPr>
              <a:xfrm>
                <a:off x="5496120" y="703440"/>
                <a:ext cx="532440" cy="1064880"/>
              </a:xfrm>
              <a:custGeom>
                <a:avLst/>
                <a:gdLst/>
                <a:ahLst/>
                <a:cxnLst/>
                <a:rect l="l" t="t" r="r" b="b"/>
                <a:pathLst>
                  <a:path w="1479" h="2958" extrusionOk="0">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2" name="Google Shape;562;p11"/>
              <p:cNvSpPr/>
              <p:nvPr/>
            </p:nvSpPr>
            <p:spPr>
              <a:xfrm>
                <a:off x="4963320" y="173520"/>
                <a:ext cx="532800" cy="1593360"/>
              </a:xfrm>
              <a:custGeom>
                <a:avLst/>
                <a:gdLst/>
                <a:ahLst/>
                <a:cxnLst/>
                <a:rect l="l" t="t" r="r" b="b"/>
                <a:pathLst>
                  <a:path w="1480" h="4426" extrusionOk="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3" name="Google Shape;563;p11"/>
              <p:cNvSpPr/>
              <p:nvPr/>
            </p:nvSpPr>
            <p:spPr>
              <a:xfrm>
                <a:off x="4989960" y="199800"/>
                <a:ext cx="535320" cy="1566720"/>
              </a:xfrm>
              <a:custGeom>
                <a:avLst/>
                <a:gdLst/>
                <a:ahLst/>
                <a:cxnLst/>
                <a:rect l="l" t="t" r="r" b="b"/>
                <a:pathLst>
                  <a:path w="1487" h="4352" extrusionOk="0">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4" name="Google Shape;564;p11"/>
              <p:cNvSpPr/>
              <p:nvPr/>
            </p:nvSpPr>
            <p:spPr>
              <a:xfrm>
                <a:off x="5016240" y="226080"/>
                <a:ext cx="535680" cy="1540440"/>
              </a:xfrm>
              <a:custGeom>
                <a:avLst/>
                <a:gdLst/>
                <a:ahLst/>
                <a:cxnLst/>
                <a:rect l="l" t="t" r="r" b="b"/>
                <a:pathLst>
                  <a:path w="1488" h="4279" extrusionOk="0">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5" name="Google Shape;565;p11"/>
              <p:cNvSpPr/>
              <p:nvPr/>
            </p:nvSpPr>
            <p:spPr>
              <a:xfrm>
                <a:off x="5042880" y="252720"/>
                <a:ext cx="535320" cy="1513800"/>
              </a:xfrm>
              <a:custGeom>
                <a:avLst/>
                <a:gdLst/>
                <a:ahLst/>
                <a:cxnLst/>
                <a:rect l="l" t="t" r="r" b="b"/>
                <a:pathLst>
                  <a:path w="1487" h="4205" extrusionOk="0">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6" name="Google Shape;566;p11"/>
              <p:cNvSpPr/>
              <p:nvPr/>
            </p:nvSpPr>
            <p:spPr>
              <a:xfrm>
                <a:off x="5069160" y="279720"/>
                <a:ext cx="535320" cy="1487160"/>
              </a:xfrm>
              <a:custGeom>
                <a:avLst/>
                <a:gdLst/>
                <a:ahLst/>
                <a:cxnLst/>
                <a:rect l="l" t="t" r="r" b="b"/>
                <a:pathLst>
                  <a:path w="1487" h="4131" extrusionOk="0">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7" name="Google Shape;567;p11"/>
              <p:cNvSpPr/>
              <p:nvPr/>
            </p:nvSpPr>
            <p:spPr>
              <a:xfrm>
                <a:off x="5095800" y="306000"/>
                <a:ext cx="534960" cy="1460520"/>
              </a:xfrm>
              <a:custGeom>
                <a:avLst/>
                <a:gdLst/>
                <a:ahLst/>
                <a:cxnLst/>
                <a:rect l="l" t="t" r="r" b="b"/>
                <a:pathLst>
                  <a:path w="1486" h="4057" extrusionOk="0">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8" name="Google Shape;568;p11"/>
              <p:cNvSpPr/>
              <p:nvPr/>
            </p:nvSpPr>
            <p:spPr>
              <a:xfrm>
                <a:off x="5122440" y="332280"/>
                <a:ext cx="535320" cy="1434240"/>
              </a:xfrm>
              <a:custGeom>
                <a:avLst/>
                <a:gdLst/>
                <a:ahLst/>
                <a:cxnLst/>
                <a:rect l="l" t="t" r="r" b="b"/>
                <a:pathLst>
                  <a:path w="1487" h="3984" extrusionOk="0">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69" name="Google Shape;569;p11"/>
              <p:cNvSpPr/>
              <p:nvPr/>
            </p:nvSpPr>
            <p:spPr>
              <a:xfrm>
                <a:off x="5149080" y="358920"/>
                <a:ext cx="534960" cy="1407600"/>
              </a:xfrm>
              <a:custGeom>
                <a:avLst/>
                <a:gdLst/>
                <a:ahLst/>
                <a:cxnLst/>
                <a:rect l="l" t="t" r="r" b="b"/>
                <a:pathLst>
                  <a:path w="1486" h="3910" extrusionOk="0">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0" name="Google Shape;570;p11"/>
              <p:cNvSpPr/>
              <p:nvPr/>
            </p:nvSpPr>
            <p:spPr>
              <a:xfrm>
                <a:off x="5175360" y="385560"/>
                <a:ext cx="535320" cy="1381320"/>
              </a:xfrm>
              <a:custGeom>
                <a:avLst/>
                <a:gdLst/>
                <a:ahLst/>
                <a:cxnLst/>
                <a:rect l="l" t="t" r="r" b="b"/>
                <a:pathLst>
                  <a:path w="1487" h="3837" extrusionOk="0">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1" name="Google Shape;571;p11"/>
              <p:cNvSpPr/>
              <p:nvPr/>
            </p:nvSpPr>
            <p:spPr>
              <a:xfrm>
                <a:off x="5202000" y="411840"/>
                <a:ext cx="534960" cy="1354680"/>
              </a:xfrm>
              <a:custGeom>
                <a:avLst/>
                <a:gdLst/>
                <a:ahLst/>
                <a:cxnLst/>
                <a:rect l="l" t="t" r="r" b="b"/>
                <a:pathLst>
                  <a:path w="1486" h="3763" extrusionOk="0">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2" name="Google Shape;572;p11"/>
              <p:cNvSpPr/>
              <p:nvPr/>
            </p:nvSpPr>
            <p:spPr>
              <a:xfrm>
                <a:off x="5228280" y="438120"/>
                <a:ext cx="535320" cy="1328400"/>
              </a:xfrm>
              <a:custGeom>
                <a:avLst/>
                <a:gdLst/>
                <a:ahLst/>
                <a:cxnLst/>
                <a:rect l="l" t="t" r="r" b="b"/>
                <a:pathLst>
                  <a:path w="1487" h="3690" extrusionOk="0">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3" name="Google Shape;573;p11"/>
              <p:cNvSpPr/>
              <p:nvPr/>
            </p:nvSpPr>
            <p:spPr>
              <a:xfrm>
                <a:off x="5254920" y="464760"/>
                <a:ext cx="534960" cy="1301760"/>
              </a:xfrm>
              <a:custGeom>
                <a:avLst/>
                <a:gdLst/>
                <a:ahLst/>
                <a:cxnLst/>
                <a:rect l="l" t="t" r="r" b="b"/>
                <a:pathLst>
                  <a:path w="1486" h="3616" extrusionOk="0">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4" name="Google Shape;574;p11"/>
              <p:cNvSpPr/>
              <p:nvPr/>
            </p:nvSpPr>
            <p:spPr>
              <a:xfrm>
                <a:off x="5281200" y="491760"/>
                <a:ext cx="535320" cy="1275120"/>
              </a:xfrm>
              <a:custGeom>
                <a:avLst/>
                <a:gdLst/>
                <a:ahLst/>
                <a:cxnLst/>
                <a:rect l="l" t="t" r="r" b="b"/>
                <a:pathLst>
                  <a:path w="1487" h="3542" extrusionOk="0">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5" name="Google Shape;575;p11"/>
              <p:cNvSpPr/>
              <p:nvPr/>
            </p:nvSpPr>
            <p:spPr>
              <a:xfrm>
                <a:off x="5308200" y="518040"/>
                <a:ext cx="534600" cy="1248480"/>
              </a:xfrm>
              <a:custGeom>
                <a:avLst/>
                <a:gdLst/>
                <a:ahLst/>
                <a:cxnLst/>
                <a:rect l="l" t="t" r="r" b="b"/>
                <a:pathLst>
                  <a:path w="1485" h="3468" extrusionOk="0">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6" name="Google Shape;576;p11"/>
              <p:cNvSpPr/>
              <p:nvPr/>
            </p:nvSpPr>
            <p:spPr>
              <a:xfrm>
                <a:off x="5334480" y="544320"/>
                <a:ext cx="535320" cy="1222200"/>
              </a:xfrm>
              <a:custGeom>
                <a:avLst/>
                <a:gdLst/>
                <a:ahLst/>
                <a:cxnLst/>
                <a:rect l="l" t="t" r="r" b="b"/>
                <a:pathLst>
                  <a:path w="1487" h="3395" extrusionOk="0">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7" name="Google Shape;577;p11"/>
              <p:cNvSpPr/>
              <p:nvPr/>
            </p:nvSpPr>
            <p:spPr>
              <a:xfrm>
                <a:off x="5361120" y="570960"/>
                <a:ext cx="534960" cy="1195560"/>
              </a:xfrm>
              <a:custGeom>
                <a:avLst/>
                <a:gdLst/>
                <a:ahLst/>
                <a:cxnLst/>
                <a:rect l="l" t="t" r="r" b="b"/>
                <a:pathLst>
                  <a:path w="1486" h="3321" extrusionOk="0">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8" name="Google Shape;578;p11"/>
              <p:cNvSpPr/>
              <p:nvPr/>
            </p:nvSpPr>
            <p:spPr>
              <a:xfrm>
                <a:off x="5387400" y="597600"/>
                <a:ext cx="535320" cy="1169280"/>
              </a:xfrm>
              <a:custGeom>
                <a:avLst/>
                <a:gdLst/>
                <a:ahLst/>
                <a:cxnLst/>
                <a:rect l="l" t="t" r="r" b="b"/>
                <a:pathLst>
                  <a:path w="1487" h="3248" extrusionOk="0">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79" name="Google Shape;579;p11"/>
              <p:cNvSpPr/>
              <p:nvPr/>
            </p:nvSpPr>
            <p:spPr>
              <a:xfrm>
                <a:off x="5414040" y="623880"/>
                <a:ext cx="534960" cy="1142640"/>
              </a:xfrm>
              <a:custGeom>
                <a:avLst/>
                <a:gdLst/>
                <a:ahLst/>
                <a:cxnLst/>
                <a:rect l="l" t="t" r="r" b="b"/>
                <a:pathLst>
                  <a:path w="1486" h="3174" extrusionOk="0">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80" name="Google Shape;580;p11"/>
            <p:cNvSpPr/>
            <p:nvPr/>
          </p:nvSpPr>
          <p:spPr>
            <a:xfrm rot="5400000">
              <a:off x="8130487" y="4126627"/>
              <a:ext cx="1015800" cy="1015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81" name="Google Shape;581;p11"/>
            <p:cNvSpPr/>
            <p:nvPr/>
          </p:nvSpPr>
          <p:spPr>
            <a:xfrm rot="5400000">
              <a:off x="7114658" y="4126627"/>
              <a:ext cx="1015800" cy="1015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82" name="Google Shape;582;p11"/>
            <p:cNvSpPr/>
            <p:nvPr/>
          </p:nvSpPr>
          <p:spPr>
            <a:xfrm rot="5400000">
              <a:off x="6098830" y="4126627"/>
              <a:ext cx="1015800" cy="1015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83" name="Google Shape;583;p11"/>
            <p:cNvSpPr/>
            <p:nvPr/>
          </p:nvSpPr>
          <p:spPr>
            <a:xfrm rot="5400000">
              <a:off x="5083001" y="4126627"/>
              <a:ext cx="1015800" cy="1015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584" name="Google Shape;584;p11"/>
            <p:cNvGrpSpPr/>
            <p:nvPr/>
          </p:nvGrpSpPr>
          <p:grpSpPr>
            <a:xfrm>
              <a:off x="7626177" y="4115801"/>
              <a:ext cx="1521560" cy="1520187"/>
              <a:chOff x="1793505" y="544330"/>
              <a:chExt cx="1596600" cy="1595160"/>
            </a:xfrm>
          </p:grpSpPr>
          <p:sp>
            <p:nvSpPr>
              <p:cNvPr id="585" name="Google Shape;585;p11"/>
              <p:cNvSpPr/>
              <p:nvPr/>
            </p:nvSpPr>
            <p:spPr>
              <a:xfrm>
                <a:off x="1793505" y="544330"/>
                <a:ext cx="1596600" cy="1595160"/>
              </a:xfrm>
              <a:custGeom>
                <a:avLst/>
                <a:gdLst/>
                <a:ahLst/>
                <a:cxnLst/>
                <a:rect l="l" t="t" r="r" b="b"/>
                <a:pathLst>
                  <a:path w="4435" h="4431" extrusionOk="0">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6" name="Google Shape;586;p11"/>
              <p:cNvSpPr/>
              <p:nvPr/>
            </p:nvSpPr>
            <p:spPr>
              <a:xfrm>
                <a:off x="1820865" y="570610"/>
                <a:ext cx="1542240" cy="1542600"/>
              </a:xfrm>
              <a:custGeom>
                <a:avLst/>
                <a:gdLst/>
                <a:ahLst/>
                <a:cxnLst/>
                <a:rect l="l" t="t" r="r" b="b"/>
                <a:pathLst>
                  <a:path w="4284" h="4285" extrusionOk="0">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7" name="Google Shape;587;p11"/>
              <p:cNvSpPr/>
              <p:nvPr/>
            </p:nvSpPr>
            <p:spPr>
              <a:xfrm>
                <a:off x="1847145" y="596890"/>
                <a:ext cx="1489680" cy="1490040"/>
              </a:xfrm>
              <a:custGeom>
                <a:avLst/>
                <a:gdLst/>
                <a:ahLst/>
                <a:cxnLst/>
                <a:rect l="l" t="t" r="r" b="b"/>
                <a:pathLst>
                  <a:path w="4138" h="4139" extrusionOk="0">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8" name="Google Shape;588;p11"/>
              <p:cNvSpPr/>
              <p:nvPr/>
            </p:nvSpPr>
            <p:spPr>
              <a:xfrm>
                <a:off x="1873785" y="623530"/>
                <a:ext cx="1436400" cy="1437120"/>
              </a:xfrm>
              <a:custGeom>
                <a:avLst/>
                <a:gdLst/>
                <a:ahLst/>
                <a:cxnLst/>
                <a:rect l="l" t="t" r="r" b="b"/>
                <a:pathLst>
                  <a:path w="3990" h="3992" extrusionOk="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89" name="Google Shape;589;p11"/>
              <p:cNvSpPr/>
              <p:nvPr/>
            </p:nvSpPr>
            <p:spPr>
              <a:xfrm>
                <a:off x="1900065" y="649810"/>
                <a:ext cx="1383840" cy="1384200"/>
              </a:xfrm>
              <a:custGeom>
                <a:avLst/>
                <a:gdLst/>
                <a:ahLst/>
                <a:cxnLst/>
                <a:rect l="l" t="t" r="r" b="b"/>
                <a:pathLst>
                  <a:path w="3844" h="3845" extrusionOk="0">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0" name="Google Shape;590;p11"/>
              <p:cNvSpPr/>
              <p:nvPr/>
            </p:nvSpPr>
            <p:spPr>
              <a:xfrm>
                <a:off x="1926705" y="676450"/>
                <a:ext cx="1330560" cy="1330920"/>
              </a:xfrm>
              <a:custGeom>
                <a:avLst/>
                <a:gdLst/>
                <a:ahLst/>
                <a:cxnLst/>
                <a:rect l="l" t="t" r="r" b="b"/>
                <a:pathLst>
                  <a:path w="3696" h="3697" extrusionOk="0">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1" name="Google Shape;591;p11"/>
              <p:cNvSpPr/>
              <p:nvPr/>
            </p:nvSpPr>
            <p:spPr>
              <a:xfrm>
                <a:off x="1952985" y="703090"/>
                <a:ext cx="1278000" cy="1277640"/>
              </a:xfrm>
              <a:custGeom>
                <a:avLst/>
                <a:gdLst/>
                <a:ahLst/>
                <a:cxnLst/>
                <a:rect l="l" t="t" r="r" b="b"/>
                <a:pathLst>
                  <a:path w="3550" h="3549" extrusionOk="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2" name="Google Shape;592;p11"/>
              <p:cNvSpPr/>
              <p:nvPr/>
            </p:nvSpPr>
            <p:spPr>
              <a:xfrm>
                <a:off x="1979625" y="729730"/>
                <a:ext cx="1224720" cy="1224720"/>
              </a:xfrm>
              <a:custGeom>
                <a:avLst/>
                <a:gdLst/>
                <a:ahLst/>
                <a:cxnLst/>
                <a:rect l="l" t="t" r="r" b="b"/>
                <a:pathLst>
                  <a:path w="3402" h="3402" extrusionOk="0">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3" name="Google Shape;593;p11"/>
              <p:cNvSpPr/>
              <p:nvPr/>
            </p:nvSpPr>
            <p:spPr>
              <a:xfrm>
                <a:off x="2005905" y="756010"/>
                <a:ext cx="1172160" cy="1171800"/>
              </a:xfrm>
              <a:custGeom>
                <a:avLst/>
                <a:gdLst/>
                <a:ahLst/>
                <a:cxnLst/>
                <a:rect l="l" t="t" r="r" b="b"/>
                <a:pathLst>
                  <a:path w="3256" h="3255" extrusionOk="0">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4" name="Google Shape;594;p11"/>
              <p:cNvSpPr/>
              <p:nvPr/>
            </p:nvSpPr>
            <p:spPr>
              <a:xfrm>
                <a:off x="2032905" y="783010"/>
                <a:ext cx="1118160" cy="1118520"/>
              </a:xfrm>
              <a:custGeom>
                <a:avLst/>
                <a:gdLst/>
                <a:ahLst/>
                <a:cxnLst/>
                <a:rect l="l" t="t" r="r" b="b"/>
                <a:pathLst>
                  <a:path w="3106" h="3107" extrusionOk="0">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5" name="Google Shape;595;p11"/>
              <p:cNvSpPr/>
              <p:nvPr/>
            </p:nvSpPr>
            <p:spPr>
              <a:xfrm>
                <a:off x="2059185" y="808930"/>
                <a:ext cx="1065600" cy="1065960"/>
              </a:xfrm>
              <a:custGeom>
                <a:avLst/>
                <a:gdLst/>
                <a:ahLst/>
                <a:cxnLst/>
                <a:rect l="l" t="t" r="r" b="b"/>
                <a:pathLst>
                  <a:path w="2960" h="2961" extrusionOk="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6" name="Google Shape;596;p11"/>
              <p:cNvSpPr/>
              <p:nvPr/>
            </p:nvSpPr>
            <p:spPr>
              <a:xfrm>
                <a:off x="2085825" y="835570"/>
                <a:ext cx="1012320" cy="1013040"/>
              </a:xfrm>
              <a:custGeom>
                <a:avLst/>
                <a:gdLst/>
                <a:ahLst/>
                <a:cxnLst/>
                <a:rect l="l" t="t" r="r" b="b"/>
                <a:pathLst>
                  <a:path w="2812" h="2814" extrusionOk="0">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7" name="Google Shape;597;p11"/>
              <p:cNvSpPr/>
              <p:nvPr/>
            </p:nvSpPr>
            <p:spPr>
              <a:xfrm>
                <a:off x="2112105" y="861850"/>
                <a:ext cx="959760" cy="960120"/>
              </a:xfrm>
              <a:custGeom>
                <a:avLst/>
                <a:gdLst/>
                <a:ahLst/>
                <a:cxnLst/>
                <a:rect l="l" t="t" r="r" b="b"/>
                <a:pathLst>
                  <a:path w="2666" h="2667" extrusionOk="0">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8" name="Google Shape;598;p11"/>
              <p:cNvSpPr/>
              <p:nvPr/>
            </p:nvSpPr>
            <p:spPr>
              <a:xfrm>
                <a:off x="2138745" y="888850"/>
                <a:ext cx="906480" cy="906120"/>
              </a:xfrm>
              <a:custGeom>
                <a:avLst/>
                <a:gdLst/>
                <a:ahLst/>
                <a:cxnLst/>
                <a:rect l="l" t="t" r="r" b="b"/>
                <a:pathLst>
                  <a:path w="2518" h="2517" extrusionOk="0">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99" name="Google Shape;599;p11"/>
              <p:cNvSpPr/>
              <p:nvPr/>
            </p:nvSpPr>
            <p:spPr>
              <a:xfrm>
                <a:off x="2165025" y="915130"/>
                <a:ext cx="853920" cy="853560"/>
              </a:xfrm>
              <a:custGeom>
                <a:avLst/>
                <a:gdLst/>
                <a:ahLst/>
                <a:cxnLst/>
                <a:rect l="l" t="t" r="r" b="b"/>
                <a:pathLst>
                  <a:path w="2372" h="2371" extrusionOk="0">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0" name="Google Shape;600;p11"/>
              <p:cNvSpPr/>
              <p:nvPr/>
            </p:nvSpPr>
            <p:spPr>
              <a:xfrm>
                <a:off x="2191665" y="942130"/>
                <a:ext cx="800640" cy="800280"/>
              </a:xfrm>
              <a:custGeom>
                <a:avLst/>
                <a:gdLst/>
                <a:ahLst/>
                <a:cxnLst/>
                <a:rect l="l" t="t" r="r" b="b"/>
                <a:pathLst>
                  <a:path w="2224" h="2223" extrusionOk="0">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1" name="Google Shape;601;p11"/>
              <p:cNvSpPr/>
              <p:nvPr/>
            </p:nvSpPr>
            <p:spPr>
              <a:xfrm>
                <a:off x="2217945" y="968050"/>
                <a:ext cx="747720" cy="747720"/>
              </a:xfrm>
              <a:custGeom>
                <a:avLst/>
                <a:gdLst/>
                <a:ahLst/>
                <a:cxnLst/>
                <a:rect l="l" t="t" r="r" b="b"/>
                <a:pathLst>
                  <a:path w="2077" h="2077" extrusionOk="0">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2" name="Google Shape;602;p11"/>
              <p:cNvSpPr/>
              <p:nvPr/>
            </p:nvSpPr>
            <p:spPr>
              <a:xfrm>
                <a:off x="2244945" y="995050"/>
                <a:ext cx="694080" cy="694440"/>
              </a:xfrm>
              <a:custGeom>
                <a:avLst/>
                <a:gdLst/>
                <a:ahLst/>
                <a:cxnLst/>
                <a:rect l="l" t="t" r="r" b="b"/>
                <a:pathLst>
                  <a:path w="1928" h="1929" extrusionOk="0">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3" name="Google Shape;603;p11"/>
              <p:cNvSpPr/>
              <p:nvPr/>
            </p:nvSpPr>
            <p:spPr>
              <a:xfrm>
                <a:off x="2271225" y="1020970"/>
                <a:ext cx="641520" cy="641880"/>
              </a:xfrm>
              <a:custGeom>
                <a:avLst/>
                <a:gdLst/>
                <a:ahLst/>
                <a:cxnLst/>
                <a:rect l="l" t="t" r="r" b="b"/>
                <a:pathLst>
                  <a:path w="1782" h="1783" extrusionOk="0">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604" name="Google Shape;604;p11"/>
            <p:cNvGrpSpPr/>
            <p:nvPr/>
          </p:nvGrpSpPr>
          <p:grpSpPr>
            <a:xfrm rot="-5400000" flipH="1">
              <a:off x="5310605" y="4348753"/>
              <a:ext cx="787830" cy="788414"/>
              <a:chOff x="6983640" y="2864160"/>
              <a:chExt cx="535320" cy="535680"/>
            </a:xfrm>
          </p:grpSpPr>
          <p:sp>
            <p:nvSpPr>
              <p:cNvPr id="605" name="Google Shape;605;p11"/>
              <p:cNvSpPr/>
              <p:nvPr/>
            </p:nvSpPr>
            <p:spPr>
              <a:xfrm>
                <a:off x="6983640" y="2864160"/>
                <a:ext cx="535320" cy="535680"/>
              </a:xfrm>
              <a:custGeom>
                <a:avLst/>
                <a:gdLst/>
                <a:ahLst/>
                <a:cxnLst/>
                <a:rect l="l" t="t" r="r" b="b"/>
                <a:pathLst>
                  <a:path w="1487" h="1488" extrusionOk="0">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6" name="Google Shape;606;p11"/>
              <p:cNvSpPr/>
              <p:nvPr/>
            </p:nvSpPr>
            <p:spPr>
              <a:xfrm>
                <a:off x="7011000" y="2891160"/>
                <a:ext cx="481680" cy="482040"/>
              </a:xfrm>
              <a:custGeom>
                <a:avLst/>
                <a:gdLst/>
                <a:ahLst/>
                <a:cxnLst/>
                <a:rect l="l" t="t" r="r" b="b"/>
                <a:pathLst>
                  <a:path w="1338" h="1339" extrusionOk="0">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7" name="Google Shape;607;p11"/>
              <p:cNvSpPr/>
              <p:nvPr/>
            </p:nvSpPr>
            <p:spPr>
              <a:xfrm>
                <a:off x="7039080" y="2919960"/>
                <a:ext cx="426960" cy="427320"/>
              </a:xfrm>
              <a:custGeom>
                <a:avLst/>
                <a:gdLst/>
                <a:ahLst/>
                <a:cxnLst/>
                <a:rect l="l" t="t" r="r" b="b"/>
                <a:pathLst>
                  <a:path w="1186" h="1187" extrusionOk="0">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8" name="Google Shape;608;p11"/>
              <p:cNvSpPr/>
              <p:nvPr/>
            </p:nvSpPr>
            <p:spPr>
              <a:xfrm>
                <a:off x="7069680" y="2950200"/>
                <a:ext cx="370080" cy="370080"/>
              </a:xfrm>
              <a:custGeom>
                <a:avLst/>
                <a:gdLst/>
                <a:ahLst/>
                <a:cxnLst/>
                <a:rect l="l" t="t" r="r" b="b"/>
                <a:pathLst>
                  <a:path w="1028" h="1028" extrusionOk="0">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09" name="Google Shape;609;p11"/>
              <p:cNvSpPr/>
              <p:nvPr/>
            </p:nvSpPr>
            <p:spPr>
              <a:xfrm>
                <a:off x="7102800" y="2982960"/>
                <a:ext cx="310680" cy="310680"/>
              </a:xfrm>
              <a:custGeom>
                <a:avLst/>
                <a:gdLst/>
                <a:ahLst/>
                <a:cxnLst/>
                <a:rect l="l" t="t" r="r" b="b"/>
                <a:pathLst>
                  <a:path w="863" h="863" extrusionOk="0">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0" name="Google Shape;610;p11"/>
              <p:cNvSpPr/>
              <p:nvPr/>
            </p:nvSpPr>
            <p:spPr>
              <a:xfrm>
                <a:off x="7138080" y="3018600"/>
                <a:ext cx="248760" cy="248400"/>
              </a:xfrm>
              <a:custGeom>
                <a:avLst/>
                <a:gdLst/>
                <a:ahLst/>
                <a:cxnLst/>
                <a:rect l="l" t="t" r="r" b="b"/>
                <a:pathLst>
                  <a:path w="691" h="690" extrusionOk="0">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1" name="Google Shape;611;p11"/>
              <p:cNvSpPr/>
              <p:nvPr/>
            </p:nvSpPr>
            <p:spPr>
              <a:xfrm>
                <a:off x="7176960" y="3058200"/>
                <a:ext cx="182880" cy="182880"/>
              </a:xfrm>
              <a:custGeom>
                <a:avLst/>
                <a:gdLst/>
                <a:ahLst/>
                <a:cxnLst/>
                <a:rect l="l" t="t" r="r" b="b"/>
                <a:pathLst>
                  <a:path w="508" h="508" extrusionOk="0">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2" name="Google Shape;612;p11"/>
              <p:cNvSpPr/>
              <p:nvPr/>
            </p:nvSpPr>
            <p:spPr>
              <a:xfrm>
                <a:off x="7221600" y="3102120"/>
                <a:ext cx="111960" cy="111960"/>
              </a:xfrm>
              <a:custGeom>
                <a:avLst/>
                <a:gdLst/>
                <a:ahLst/>
                <a:cxnLst/>
                <a:rect l="l" t="t" r="r" b="b"/>
                <a:pathLst>
                  <a:path w="311" h="311" extrusionOk="0">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3" name="Google Shape;613;p11"/>
              <p:cNvSpPr/>
              <p:nvPr/>
            </p:nvSpPr>
            <p:spPr>
              <a:xfrm>
                <a:off x="7274160" y="3154320"/>
                <a:ext cx="33120" cy="33480"/>
              </a:xfrm>
              <a:custGeom>
                <a:avLst/>
                <a:gdLst/>
                <a:ahLst/>
                <a:cxnLst/>
                <a:rect l="l" t="t" r="r" b="b"/>
                <a:pathLst>
                  <a:path w="92" h="93" extrusionOk="0">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14" name="Google Shape;614;p11"/>
            <p:cNvSpPr/>
            <p:nvPr/>
          </p:nvSpPr>
          <p:spPr>
            <a:xfrm rot="10800000">
              <a:off x="4067375" y="4120075"/>
              <a:ext cx="498750" cy="1018550"/>
            </a:xfrm>
            <a:custGeom>
              <a:avLst/>
              <a:gdLst/>
              <a:ahLst/>
              <a:cxnLst/>
              <a:rect l="l" t="t" r="r" b="b"/>
              <a:pathLst>
                <a:path w="736" h="1473" extrusionOk="0">
                  <a:moveTo>
                    <a:pt x="736" y="1473"/>
                  </a:moveTo>
                  <a:cubicBezTo>
                    <a:pt x="329" y="1473"/>
                    <a:pt x="0" y="1143"/>
                    <a:pt x="0" y="736"/>
                  </a:cubicBezTo>
                  <a:cubicBezTo>
                    <a:pt x="0" y="329"/>
                    <a:pt x="329" y="0"/>
                    <a:pt x="736" y="0"/>
                  </a:cubicBezTo>
                  <a:lnTo>
                    <a:pt x="736" y="147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15" name="Google Shape;615;p11"/>
            <p:cNvSpPr/>
            <p:nvPr/>
          </p:nvSpPr>
          <p:spPr>
            <a:xfrm rot="5400000" flipH="1">
              <a:off x="6594425" y="-510100"/>
              <a:ext cx="1008900" cy="1008900"/>
            </a:xfrm>
            <a:prstGeom prst="blockArc">
              <a:avLst>
                <a:gd name="adj1" fmla="val 5263860"/>
                <a:gd name="adj2" fmla="val 16358729"/>
                <a:gd name="adj3" fmla="val 2350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11"/>
            <p:cNvSpPr/>
            <p:nvPr/>
          </p:nvSpPr>
          <p:spPr>
            <a:xfrm rot="-5400000" flipH="1">
              <a:off x="2359974" y="4466024"/>
              <a:ext cx="1382700" cy="1382700"/>
            </a:xfrm>
            <a:prstGeom prst="blockArc">
              <a:avLst>
                <a:gd name="adj1" fmla="val 5400645"/>
                <a:gd name="adj2" fmla="val 16213932"/>
                <a:gd name="adj3" fmla="val 2411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11"/>
            <p:cNvSpPr/>
            <p:nvPr/>
          </p:nvSpPr>
          <p:spPr>
            <a:xfrm rot="5400000" flipH="1">
              <a:off x="6612472" y="4127917"/>
              <a:ext cx="500035" cy="499513"/>
            </a:xfrm>
            <a:custGeom>
              <a:avLst/>
              <a:gdLst/>
              <a:ahLst/>
              <a:cxnLst/>
              <a:rect l="l" t="t" r="r" b="b"/>
              <a:pathLst>
                <a:path w="1899" h="1897" extrusionOk="0">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18" name="Google Shape;618;p11"/>
            <p:cNvGrpSpPr/>
            <p:nvPr/>
          </p:nvGrpSpPr>
          <p:grpSpPr>
            <a:xfrm rot="-5400000">
              <a:off x="7860529" y="-776920"/>
              <a:ext cx="1027957" cy="1538982"/>
              <a:chOff x="4963320" y="173520"/>
              <a:chExt cx="1065240" cy="1594800"/>
            </a:xfrm>
          </p:grpSpPr>
          <p:sp>
            <p:nvSpPr>
              <p:cNvPr id="619" name="Google Shape;619;p11"/>
              <p:cNvSpPr/>
              <p:nvPr/>
            </p:nvSpPr>
            <p:spPr>
              <a:xfrm>
                <a:off x="5466960" y="677160"/>
                <a:ext cx="534960" cy="1089360"/>
              </a:xfrm>
              <a:custGeom>
                <a:avLst/>
                <a:gdLst/>
                <a:ahLst/>
                <a:cxnLst/>
                <a:rect l="l" t="t" r="r" b="b"/>
                <a:pathLst>
                  <a:path w="1486" h="3026" extrusionOk="0">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0" name="Google Shape;620;p11"/>
              <p:cNvSpPr/>
              <p:nvPr/>
            </p:nvSpPr>
            <p:spPr>
              <a:xfrm>
                <a:off x="5440320" y="650160"/>
                <a:ext cx="535320" cy="1116360"/>
              </a:xfrm>
              <a:custGeom>
                <a:avLst/>
                <a:gdLst/>
                <a:ahLst/>
                <a:cxnLst/>
                <a:rect l="l" t="t" r="r" b="b"/>
                <a:pathLst>
                  <a:path w="1487" h="3101" extrusionOk="0">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1" name="Google Shape;621;p11"/>
              <p:cNvSpPr/>
              <p:nvPr/>
            </p:nvSpPr>
            <p:spPr>
              <a:xfrm>
                <a:off x="5496120" y="703440"/>
                <a:ext cx="532440" cy="1064880"/>
              </a:xfrm>
              <a:custGeom>
                <a:avLst/>
                <a:gdLst/>
                <a:ahLst/>
                <a:cxnLst/>
                <a:rect l="l" t="t" r="r" b="b"/>
                <a:pathLst>
                  <a:path w="1479" h="2958" extrusionOk="0">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2" name="Google Shape;622;p11"/>
              <p:cNvSpPr/>
              <p:nvPr/>
            </p:nvSpPr>
            <p:spPr>
              <a:xfrm>
                <a:off x="4963320" y="173520"/>
                <a:ext cx="532800" cy="1593360"/>
              </a:xfrm>
              <a:custGeom>
                <a:avLst/>
                <a:gdLst/>
                <a:ahLst/>
                <a:cxnLst/>
                <a:rect l="l" t="t" r="r" b="b"/>
                <a:pathLst>
                  <a:path w="1480" h="4426" extrusionOk="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3" name="Google Shape;623;p11"/>
              <p:cNvSpPr/>
              <p:nvPr/>
            </p:nvSpPr>
            <p:spPr>
              <a:xfrm>
                <a:off x="4989960" y="199800"/>
                <a:ext cx="535320" cy="1566720"/>
              </a:xfrm>
              <a:custGeom>
                <a:avLst/>
                <a:gdLst/>
                <a:ahLst/>
                <a:cxnLst/>
                <a:rect l="l" t="t" r="r" b="b"/>
                <a:pathLst>
                  <a:path w="1487" h="4352" extrusionOk="0">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4" name="Google Shape;624;p11"/>
              <p:cNvSpPr/>
              <p:nvPr/>
            </p:nvSpPr>
            <p:spPr>
              <a:xfrm>
                <a:off x="5016240" y="226080"/>
                <a:ext cx="535680" cy="1540440"/>
              </a:xfrm>
              <a:custGeom>
                <a:avLst/>
                <a:gdLst/>
                <a:ahLst/>
                <a:cxnLst/>
                <a:rect l="l" t="t" r="r" b="b"/>
                <a:pathLst>
                  <a:path w="1488" h="4279" extrusionOk="0">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5" name="Google Shape;625;p11"/>
              <p:cNvSpPr/>
              <p:nvPr/>
            </p:nvSpPr>
            <p:spPr>
              <a:xfrm>
                <a:off x="5042880" y="252720"/>
                <a:ext cx="535320" cy="1513800"/>
              </a:xfrm>
              <a:custGeom>
                <a:avLst/>
                <a:gdLst/>
                <a:ahLst/>
                <a:cxnLst/>
                <a:rect l="l" t="t" r="r" b="b"/>
                <a:pathLst>
                  <a:path w="1487" h="4205" extrusionOk="0">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6" name="Google Shape;626;p11"/>
              <p:cNvSpPr/>
              <p:nvPr/>
            </p:nvSpPr>
            <p:spPr>
              <a:xfrm>
                <a:off x="5069160" y="279720"/>
                <a:ext cx="535320" cy="1487160"/>
              </a:xfrm>
              <a:custGeom>
                <a:avLst/>
                <a:gdLst/>
                <a:ahLst/>
                <a:cxnLst/>
                <a:rect l="l" t="t" r="r" b="b"/>
                <a:pathLst>
                  <a:path w="1487" h="4131" extrusionOk="0">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7" name="Google Shape;627;p11"/>
              <p:cNvSpPr/>
              <p:nvPr/>
            </p:nvSpPr>
            <p:spPr>
              <a:xfrm>
                <a:off x="5095800" y="306000"/>
                <a:ext cx="534960" cy="1460520"/>
              </a:xfrm>
              <a:custGeom>
                <a:avLst/>
                <a:gdLst/>
                <a:ahLst/>
                <a:cxnLst/>
                <a:rect l="l" t="t" r="r" b="b"/>
                <a:pathLst>
                  <a:path w="1486" h="4057" extrusionOk="0">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8" name="Google Shape;628;p11"/>
              <p:cNvSpPr/>
              <p:nvPr/>
            </p:nvSpPr>
            <p:spPr>
              <a:xfrm>
                <a:off x="5122440" y="332280"/>
                <a:ext cx="535320" cy="1434240"/>
              </a:xfrm>
              <a:custGeom>
                <a:avLst/>
                <a:gdLst/>
                <a:ahLst/>
                <a:cxnLst/>
                <a:rect l="l" t="t" r="r" b="b"/>
                <a:pathLst>
                  <a:path w="1487" h="3984" extrusionOk="0">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29" name="Google Shape;629;p11"/>
              <p:cNvSpPr/>
              <p:nvPr/>
            </p:nvSpPr>
            <p:spPr>
              <a:xfrm>
                <a:off x="5149080" y="358920"/>
                <a:ext cx="534960" cy="1407600"/>
              </a:xfrm>
              <a:custGeom>
                <a:avLst/>
                <a:gdLst/>
                <a:ahLst/>
                <a:cxnLst/>
                <a:rect l="l" t="t" r="r" b="b"/>
                <a:pathLst>
                  <a:path w="1486" h="3910" extrusionOk="0">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0" name="Google Shape;630;p11"/>
              <p:cNvSpPr/>
              <p:nvPr/>
            </p:nvSpPr>
            <p:spPr>
              <a:xfrm>
                <a:off x="5175360" y="385560"/>
                <a:ext cx="535320" cy="1381320"/>
              </a:xfrm>
              <a:custGeom>
                <a:avLst/>
                <a:gdLst/>
                <a:ahLst/>
                <a:cxnLst/>
                <a:rect l="l" t="t" r="r" b="b"/>
                <a:pathLst>
                  <a:path w="1487" h="3837" extrusionOk="0">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1" name="Google Shape;631;p11"/>
              <p:cNvSpPr/>
              <p:nvPr/>
            </p:nvSpPr>
            <p:spPr>
              <a:xfrm>
                <a:off x="5202000" y="411840"/>
                <a:ext cx="534960" cy="1354680"/>
              </a:xfrm>
              <a:custGeom>
                <a:avLst/>
                <a:gdLst/>
                <a:ahLst/>
                <a:cxnLst/>
                <a:rect l="l" t="t" r="r" b="b"/>
                <a:pathLst>
                  <a:path w="1486" h="3763" extrusionOk="0">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2" name="Google Shape;632;p11"/>
              <p:cNvSpPr/>
              <p:nvPr/>
            </p:nvSpPr>
            <p:spPr>
              <a:xfrm>
                <a:off x="5228280" y="438120"/>
                <a:ext cx="535320" cy="1328400"/>
              </a:xfrm>
              <a:custGeom>
                <a:avLst/>
                <a:gdLst/>
                <a:ahLst/>
                <a:cxnLst/>
                <a:rect l="l" t="t" r="r" b="b"/>
                <a:pathLst>
                  <a:path w="1487" h="3690" extrusionOk="0">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3" name="Google Shape;633;p11"/>
              <p:cNvSpPr/>
              <p:nvPr/>
            </p:nvSpPr>
            <p:spPr>
              <a:xfrm>
                <a:off x="5254920" y="464760"/>
                <a:ext cx="534960" cy="1301760"/>
              </a:xfrm>
              <a:custGeom>
                <a:avLst/>
                <a:gdLst/>
                <a:ahLst/>
                <a:cxnLst/>
                <a:rect l="l" t="t" r="r" b="b"/>
                <a:pathLst>
                  <a:path w="1486" h="3616" extrusionOk="0">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4" name="Google Shape;634;p11"/>
              <p:cNvSpPr/>
              <p:nvPr/>
            </p:nvSpPr>
            <p:spPr>
              <a:xfrm>
                <a:off x="5281200" y="491760"/>
                <a:ext cx="535320" cy="1275120"/>
              </a:xfrm>
              <a:custGeom>
                <a:avLst/>
                <a:gdLst/>
                <a:ahLst/>
                <a:cxnLst/>
                <a:rect l="l" t="t" r="r" b="b"/>
                <a:pathLst>
                  <a:path w="1487" h="3542" extrusionOk="0">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5" name="Google Shape;635;p11"/>
              <p:cNvSpPr/>
              <p:nvPr/>
            </p:nvSpPr>
            <p:spPr>
              <a:xfrm>
                <a:off x="5308200" y="518040"/>
                <a:ext cx="534600" cy="1248480"/>
              </a:xfrm>
              <a:custGeom>
                <a:avLst/>
                <a:gdLst/>
                <a:ahLst/>
                <a:cxnLst/>
                <a:rect l="l" t="t" r="r" b="b"/>
                <a:pathLst>
                  <a:path w="1485" h="3468" extrusionOk="0">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6" name="Google Shape;636;p11"/>
              <p:cNvSpPr/>
              <p:nvPr/>
            </p:nvSpPr>
            <p:spPr>
              <a:xfrm>
                <a:off x="5334480" y="544320"/>
                <a:ext cx="535320" cy="1222200"/>
              </a:xfrm>
              <a:custGeom>
                <a:avLst/>
                <a:gdLst/>
                <a:ahLst/>
                <a:cxnLst/>
                <a:rect l="l" t="t" r="r" b="b"/>
                <a:pathLst>
                  <a:path w="1487" h="3395" extrusionOk="0">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7" name="Google Shape;637;p11"/>
              <p:cNvSpPr/>
              <p:nvPr/>
            </p:nvSpPr>
            <p:spPr>
              <a:xfrm>
                <a:off x="5361120" y="570960"/>
                <a:ext cx="534960" cy="1195560"/>
              </a:xfrm>
              <a:custGeom>
                <a:avLst/>
                <a:gdLst/>
                <a:ahLst/>
                <a:cxnLst/>
                <a:rect l="l" t="t" r="r" b="b"/>
                <a:pathLst>
                  <a:path w="1486" h="3321" extrusionOk="0">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8" name="Google Shape;638;p11"/>
              <p:cNvSpPr/>
              <p:nvPr/>
            </p:nvSpPr>
            <p:spPr>
              <a:xfrm>
                <a:off x="5387400" y="597600"/>
                <a:ext cx="535320" cy="1169280"/>
              </a:xfrm>
              <a:custGeom>
                <a:avLst/>
                <a:gdLst/>
                <a:ahLst/>
                <a:cxnLst/>
                <a:rect l="l" t="t" r="r" b="b"/>
                <a:pathLst>
                  <a:path w="1487" h="3248" extrusionOk="0">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39" name="Google Shape;639;p11"/>
              <p:cNvSpPr/>
              <p:nvPr/>
            </p:nvSpPr>
            <p:spPr>
              <a:xfrm>
                <a:off x="5414040" y="623880"/>
                <a:ext cx="534960" cy="1142640"/>
              </a:xfrm>
              <a:custGeom>
                <a:avLst/>
                <a:gdLst/>
                <a:ahLst/>
                <a:cxnLst/>
                <a:rect l="l" t="t" r="r" b="b"/>
                <a:pathLst>
                  <a:path w="1486" h="3174" extrusionOk="0">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640" name="Google Shape;640;p11"/>
            <p:cNvSpPr/>
            <p:nvPr/>
          </p:nvSpPr>
          <p:spPr>
            <a:xfrm>
              <a:off x="8571122" y="3511600"/>
              <a:ext cx="370500" cy="3705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641" name="Google Shape;641;p11"/>
          <p:cNvSpPr txBox="1">
            <a:spLocks noGrp="1"/>
          </p:cNvSpPr>
          <p:nvPr>
            <p:ph type="title" hasCustomPrompt="1"/>
          </p:nvPr>
        </p:nvSpPr>
        <p:spPr>
          <a:xfrm>
            <a:off x="1618800" y="1328575"/>
            <a:ext cx="5906400" cy="1163100"/>
          </a:xfrm>
          <a:prstGeom prst="rect">
            <a:avLst/>
          </a:prstGeom>
          <a:solidFill>
            <a:schemeClr val="dk2"/>
          </a:solidFill>
        </p:spPr>
        <p:txBody>
          <a:bodyPr spcFirstLastPara="1" wrap="square" lIns="91425" tIns="91425" rIns="91425" bIns="91425" anchor="ctr" anchorCtr="0">
            <a:noAutofit/>
          </a:bodyPr>
          <a:lstStyle>
            <a:lvl1pPr lvl="0" algn="ctr">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42" name="Google Shape;642;p11"/>
          <p:cNvSpPr txBox="1">
            <a:spLocks noGrp="1"/>
          </p:cNvSpPr>
          <p:nvPr>
            <p:ph type="subTitle" idx="1"/>
          </p:nvPr>
        </p:nvSpPr>
        <p:spPr>
          <a:xfrm>
            <a:off x="1618800" y="2679925"/>
            <a:ext cx="5906400" cy="476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4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44"/>
        <p:cNvGrpSpPr/>
        <p:nvPr/>
      </p:nvGrpSpPr>
      <p:grpSpPr>
        <a:xfrm>
          <a:off x="0" y="0"/>
          <a:ext cx="0" cy="0"/>
          <a:chOff x="0" y="0"/>
          <a:chExt cx="0" cy="0"/>
        </a:xfrm>
      </p:grpSpPr>
      <p:grpSp>
        <p:nvGrpSpPr>
          <p:cNvPr id="645" name="Google Shape;645;p13"/>
          <p:cNvGrpSpPr/>
          <p:nvPr/>
        </p:nvGrpSpPr>
        <p:grpSpPr>
          <a:xfrm>
            <a:off x="7539067" y="-532148"/>
            <a:ext cx="1604933" cy="3736101"/>
            <a:chOff x="7539067" y="-532148"/>
            <a:chExt cx="1604933" cy="3736101"/>
          </a:xfrm>
        </p:grpSpPr>
        <p:sp>
          <p:nvSpPr>
            <p:cNvPr id="646" name="Google Shape;646;p13"/>
            <p:cNvSpPr/>
            <p:nvPr/>
          </p:nvSpPr>
          <p:spPr>
            <a:xfrm>
              <a:off x="8512225" y="1939530"/>
              <a:ext cx="631775" cy="1264423"/>
            </a:xfrm>
            <a:custGeom>
              <a:avLst/>
              <a:gdLst/>
              <a:ahLst/>
              <a:cxnLst/>
              <a:rect l="l" t="t" r="r" b="b"/>
              <a:pathLst>
                <a:path w="736" h="1473" extrusionOk="0">
                  <a:moveTo>
                    <a:pt x="736" y="1473"/>
                  </a:moveTo>
                  <a:cubicBezTo>
                    <a:pt x="329" y="1473"/>
                    <a:pt x="0" y="1143"/>
                    <a:pt x="0" y="736"/>
                  </a:cubicBezTo>
                  <a:cubicBezTo>
                    <a:pt x="0" y="329"/>
                    <a:pt x="329" y="0"/>
                    <a:pt x="736" y="0"/>
                  </a:cubicBezTo>
                  <a:lnTo>
                    <a:pt x="736" y="1473"/>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647" name="Google Shape;647;p13"/>
            <p:cNvGrpSpPr/>
            <p:nvPr/>
          </p:nvGrpSpPr>
          <p:grpSpPr>
            <a:xfrm rot="-5400000">
              <a:off x="7805515" y="-798596"/>
              <a:ext cx="1071951" cy="1604847"/>
              <a:chOff x="4963320" y="173520"/>
              <a:chExt cx="1065240" cy="1594800"/>
            </a:xfrm>
          </p:grpSpPr>
          <p:sp>
            <p:nvSpPr>
              <p:cNvPr id="648" name="Google Shape;648;p13"/>
              <p:cNvSpPr/>
              <p:nvPr/>
            </p:nvSpPr>
            <p:spPr>
              <a:xfrm>
                <a:off x="5466960" y="677160"/>
                <a:ext cx="534960" cy="1089360"/>
              </a:xfrm>
              <a:custGeom>
                <a:avLst/>
                <a:gdLst/>
                <a:ahLst/>
                <a:cxnLst/>
                <a:rect l="l" t="t" r="r" b="b"/>
                <a:pathLst>
                  <a:path w="1486" h="3026" extrusionOk="0">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49" name="Google Shape;649;p13"/>
              <p:cNvSpPr/>
              <p:nvPr/>
            </p:nvSpPr>
            <p:spPr>
              <a:xfrm>
                <a:off x="5440320" y="650160"/>
                <a:ext cx="535320" cy="1116360"/>
              </a:xfrm>
              <a:custGeom>
                <a:avLst/>
                <a:gdLst/>
                <a:ahLst/>
                <a:cxnLst/>
                <a:rect l="l" t="t" r="r" b="b"/>
                <a:pathLst>
                  <a:path w="1487" h="3101" extrusionOk="0">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0" name="Google Shape;650;p13"/>
              <p:cNvSpPr/>
              <p:nvPr/>
            </p:nvSpPr>
            <p:spPr>
              <a:xfrm>
                <a:off x="5496120" y="703440"/>
                <a:ext cx="532440" cy="1064880"/>
              </a:xfrm>
              <a:custGeom>
                <a:avLst/>
                <a:gdLst/>
                <a:ahLst/>
                <a:cxnLst/>
                <a:rect l="l" t="t" r="r" b="b"/>
                <a:pathLst>
                  <a:path w="1479" h="2958" extrusionOk="0">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1" name="Google Shape;651;p13"/>
              <p:cNvSpPr/>
              <p:nvPr/>
            </p:nvSpPr>
            <p:spPr>
              <a:xfrm>
                <a:off x="4963320" y="173520"/>
                <a:ext cx="532800" cy="1593360"/>
              </a:xfrm>
              <a:custGeom>
                <a:avLst/>
                <a:gdLst/>
                <a:ahLst/>
                <a:cxnLst/>
                <a:rect l="l" t="t" r="r" b="b"/>
                <a:pathLst>
                  <a:path w="1480" h="4426" extrusionOk="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2" name="Google Shape;652;p13"/>
              <p:cNvSpPr/>
              <p:nvPr/>
            </p:nvSpPr>
            <p:spPr>
              <a:xfrm>
                <a:off x="4989960" y="199800"/>
                <a:ext cx="535320" cy="1566720"/>
              </a:xfrm>
              <a:custGeom>
                <a:avLst/>
                <a:gdLst/>
                <a:ahLst/>
                <a:cxnLst/>
                <a:rect l="l" t="t" r="r" b="b"/>
                <a:pathLst>
                  <a:path w="1487" h="4352" extrusionOk="0">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3" name="Google Shape;653;p13"/>
              <p:cNvSpPr/>
              <p:nvPr/>
            </p:nvSpPr>
            <p:spPr>
              <a:xfrm>
                <a:off x="5016240" y="226080"/>
                <a:ext cx="535680" cy="1540440"/>
              </a:xfrm>
              <a:custGeom>
                <a:avLst/>
                <a:gdLst/>
                <a:ahLst/>
                <a:cxnLst/>
                <a:rect l="l" t="t" r="r" b="b"/>
                <a:pathLst>
                  <a:path w="1488" h="4279" extrusionOk="0">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4" name="Google Shape;654;p13"/>
              <p:cNvSpPr/>
              <p:nvPr/>
            </p:nvSpPr>
            <p:spPr>
              <a:xfrm>
                <a:off x="5042880" y="252720"/>
                <a:ext cx="535320" cy="1513800"/>
              </a:xfrm>
              <a:custGeom>
                <a:avLst/>
                <a:gdLst/>
                <a:ahLst/>
                <a:cxnLst/>
                <a:rect l="l" t="t" r="r" b="b"/>
                <a:pathLst>
                  <a:path w="1487" h="4205" extrusionOk="0">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5" name="Google Shape;655;p13"/>
              <p:cNvSpPr/>
              <p:nvPr/>
            </p:nvSpPr>
            <p:spPr>
              <a:xfrm>
                <a:off x="5069160" y="279720"/>
                <a:ext cx="535320" cy="1487160"/>
              </a:xfrm>
              <a:custGeom>
                <a:avLst/>
                <a:gdLst/>
                <a:ahLst/>
                <a:cxnLst/>
                <a:rect l="l" t="t" r="r" b="b"/>
                <a:pathLst>
                  <a:path w="1487" h="4131" extrusionOk="0">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6" name="Google Shape;656;p13"/>
              <p:cNvSpPr/>
              <p:nvPr/>
            </p:nvSpPr>
            <p:spPr>
              <a:xfrm>
                <a:off x="5095800" y="306000"/>
                <a:ext cx="534960" cy="1460520"/>
              </a:xfrm>
              <a:custGeom>
                <a:avLst/>
                <a:gdLst/>
                <a:ahLst/>
                <a:cxnLst/>
                <a:rect l="l" t="t" r="r" b="b"/>
                <a:pathLst>
                  <a:path w="1486" h="4057" extrusionOk="0">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7" name="Google Shape;657;p13"/>
              <p:cNvSpPr/>
              <p:nvPr/>
            </p:nvSpPr>
            <p:spPr>
              <a:xfrm>
                <a:off x="5122440" y="332280"/>
                <a:ext cx="535320" cy="1434240"/>
              </a:xfrm>
              <a:custGeom>
                <a:avLst/>
                <a:gdLst/>
                <a:ahLst/>
                <a:cxnLst/>
                <a:rect l="l" t="t" r="r" b="b"/>
                <a:pathLst>
                  <a:path w="1487" h="3984" extrusionOk="0">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8" name="Google Shape;658;p13"/>
              <p:cNvSpPr/>
              <p:nvPr/>
            </p:nvSpPr>
            <p:spPr>
              <a:xfrm>
                <a:off x="5149080" y="358920"/>
                <a:ext cx="534960" cy="1407600"/>
              </a:xfrm>
              <a:custGeom>
                <a:avLst/>
                <a:gdLst/>
                <a:ahLst/>
                <a:cxnLst/>
                <a:rect l="l" t="t" r="r" b="b"/>
                <a:pathLst>
                  <a:path w="1486" h="3910" extrusionOk="0">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59" name="Google Shape;659;p13"/>
              <p:cNvSpPr/>
              <p:nvPr/>
            </p:nvSpPr>
            <p:spPr>
              <a:xfrm>
                <a:off x="5175360" y="385560"/>
                <a:ext cx="535320" cy="1381320"/>
              </a:xfrm>
              <a:custGeom>
                <a:avLst/>
                <a:gdLst/>
                <a:ahLst/>
                <a:cxnLst/>
                <a:rect l="l" t="t" r="r" b="b"/>
                <a:pathLst>
                  <a:path w="1487" h="3837" extrusionOk="0">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0" name="Google Shape;660;p13"/>
              <p:cNvSpPr/>
              <p:nvPr/>
            </p:nvSpPr>
            <p:spPr>
              <a:xfrm>
                <a:off x="5202000" y="411840"/>
                <a:ext cx="534960" cy="1354680"/>
              </a:xfrm>
              <a:custGeom>
                <a:avLst/>
                <a:gdLst/>
                <a:ahLst/>
                <a:cxnLst/>
                <a:rect l="l" t="t" r="r" b="b"/>
                <a:pathLst>
                  <a:path w="1486" h="3763" extrusionOk="0">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1" name="Google Shape;661;p13"/>
              <p:cNvSpPr/>
              <p:nvPr/>
            </p:nvSpPr>
            <p:spPr>
              <a:xfrm>
                <a:off x="5228280" y="438120"/>
                <a:ext cx="535320" cy="1328400"/>
              </a:xfrm>
              <a:custGeom>
                <a:avLst/>
                <a:gdLst/>
                <a:ahLst/>
                <a:cxnLst/>
                <a:rect l="l" t="t" r="r" b="b"/>
                <a:pathLst>
                  <a:path w="1487" h="3690" extrusionOk="0">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2" name="Google Shape;662;p13"/>
              <p:cNvSpPr/>
              <p:nvPr/>
            </p:nvSpPr>
            <p:spPr>
              <a:xfrm>
                <a:off x="5254920" y="464760"/>
                <a:ext cx="534960" cy="1301760"/>
              </a:xfrm>
              <a:custGeom>
                <a:avLst/>
                <a:gdLst/>
                <a:ahLst/>
                <a:cxnLst/>
                <a:rect l="l" t="t" r="r" b="b"/>
                <a:pathLst>
                  <a:path w="1486" h="3616" extrusionOk="0">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3" name="Google Shape;663;p13"/>
              <p:cNvSpPr/>
              <p:nvPr/>
            </p:nvSpPr>
            <p:spPr>
              <a:xfrm>
                <a:off x="5281200" y="491760"/>
                <a:ext cx="535320" cy="1275120"/>
              </a:xfrm>
              <a:custGeom>
                <a:avLst/>
                <a:gdLst/>
                <a:ahLst/>
                <a:cxnLst/>
                <a:rect l="l" t="t" r="r" b="b"/>
                <a:pathLst>
                  <a:path w="1487" h="3542" extrusionOk="0">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4" name="Google Shape;664;p13"/>
              <p:cNvSpPr/>
              <p:nvPr/>
            </p:nvSpPr>
            <p:spPr>
              <a:xfrm>
                <a:off x="5308200" y="518040"/>
                <a:ext cx="534600" cy="1248480"/>
              </a:xfrm>
              <a:custGeom>
                <a:avLst/>
                <a:gdLst/>
                <a:ahLst/>
                <a:cxnLst/>
                <a:rect l="l" t="t" r="r" b="b"/>
                <a:pathLst>
                  <a:path w="1485" h="3468" extrusionOk="0">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5" name="Google Shape;665;p13"/>
              <p:cNvSpPr/>
              <p:nvPr/>
            </p:nvSpPr>
            <p:spPr>
              <a:xfrm>
                <a:off x="5334480" y="544320"/>
                <a:ext cx="535320" cy="1222200"/>
              </a:xfrm>
              <a:custGeom>
                <a:avLst/>
                <a:gdLst/>
                <a:ahLst/>
                <a:cxnLst/>
                <a:rect l="l" t="t" r="r" b="b"/>
                <a:pathLst>
                  <a:path w="1487" h="3395" extrusionOk="0">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6" name="Google Shape;666;p13"/>
              <p:cNvSpPr/>
              <p:nvPr/>
            </p:nvSpPr>
            <p:spPr>
              <a:xfrm>
                <a:off x="5361120" y="570960"/>
                <a:ext cx="534960" cy="1195560"/>
              </a:xfrm>
              <a:custGeom>
                <a:avLst/>
                <a:gdLst/>
                <a:ahLst/>
                <a:cxnLst/>
                <a:rect l="l" t="t" r="r" b="b"/>
                <a:pathLst>
                  <a:path w="1486" h="3321" extrusionOk="0">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7" name="Google Shape;667;p13"/>
              <p:cNvSpPr/>
              <p:nvPr/>
            </p:nvSpPr>
            <p:spPr>
              <a:xfrm>
                <a:off x="5387400" y="597600"/>
                <a:ext cx="535320" cy="1169280"/>
              </a:xfrm>
              <a:custGeom>
                <a:avLst/>
                <a:gdLst/>
                <a:ahLst/>
                <a:cxnLst/>
                <a:rect l="l" t="t" r="r" b="b"/>
                <a:pathLst>
                  <a:path w="1487" h="3248" extrusionOk="0">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68" name="Google Shape;668;p13"/>
              <p:cNvSpPr/>
              <p:nvPr/>
            </p:nvSpPr>
            <p:spPr>
              <a:xfrm>
                <a:off x="5414040" y="623880"/>
                <a:ext cx="534960" cy="1142640"/>
              </a:xfrm>
              <a:custGeom>
                <a:avLst/>
                <a:gdLst/>
                <a:ahLst/>
                <a:cxnLst/>
                <a:rect l="l" t="t" r="r" b="b"/>
                <a:pathLst>
                  <a:path w="1486" h="3174" extrusionOk="0">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669" name="Google Shape;669;p13"/>
          <p:cNvSpPr txBox="1">
            <a:spLocks noGrp="1"/>
          </p:cNvSpPr>
          <p:nvPr>
            <p:ph type="subTitle" idx="1"/>
          </p:nvPr>
        </p:nvSpPr>
        <p:spPr>
          <a:xfrm>
            <a:off x="796175" y="2222700"/>
            <a:ext cx="2305500" cy="61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0" name="Google Shape;670;p13"/>
          <p:cNvSpPr txBox="1">
            <a:spLocks noGrp="1"/>
          </p:cNvSpPr>
          <p:nvPr>
            <p:ph type="subTitle" idx="2"/>
          </p:nvPr>
        </p:nvSpPr>
        <p:spPr>
          <a:xfrm>
            <a:off x="3419250" y="2222700"/>
            <a:ext cx="2305500" cy="61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1" name="Google Shape;671;p13"/>
          <p:cNvSpPr txBox="1">
            <a:spLocks noGrp="1"/>
          </p:cNvSpPr>
          <p:nvPr>
            <p:ph type="subTitle" idx="3"/>
          </p:nvPr>
        </p:nvSpPr>
        <p:spPr>
          <a:xfrm>
            <a:off x="796175" y="3969325"/>
            <a:ext cx="2305500" cy="61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2" name="Google Shape;672;p13"/>
          <p:cNvSpPr txBox="1">
            <a:spLocks noGrp="1"/>
          </p:cNvSpPr>
          <p:nvPr>
            <p:ph type="subTitle" idx="4"/>
          </p:nvPr>
        </p:nvSpPr>
        <p:spPr>
          <a:xfrm>
            <a:off x="3419250" y="3969325"/>
            <a:ext cx="2305500" cy="61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3" name="Google Shape;673;p13"/>
          <p:cNvSpPr txBox="1">
            <a:spLocks noGrp="1"/>
          </p:cNvSpPr>
          <p:nvPr>
            <p:ph type="subTitle" idx="5"/>
          </p:nvPr>
        </p:nvSpPr>
        <p:spPr>
          <a:xfrm>
            <a:off x="6042325" y="2222700"/>
            <a:ext cx="2305500" cy="61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4" name="Google Shape;674;p13"/>
          <p:cNvSpPr txBox="1">
            <a:spLocks noGrp="1"/>
          </p:cNvSpPr>
          <p:nvPr>
            <p:ph type="subTitle" idx="6"/>
          </p:nvPr>
        </p:nvSpPr>
        <p:spPr>
          <a:xfrm>
            <a:off x="6042325" y="3969325"/>
            <a:ext cx="2305500" cy="619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5" name="Google Shape;675;p13"/>
          <p:cNvSpPr txBox="1">
            <a:spLocks noGrp="1"/>
          </p:cNvSpPr>
          <p:nvPr>
            <p:ph type="title" hasCustomPrompt="1"/>
          </p:nvPr>
        </p:nvSpPr>
        <p:spPr>
          <a:xfrm>
            <a:off x="877800" y="1400276"/>
            <a:ext cx="734700" cy="484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6" name="Google Shape;676;p13"/>
          <p:cNvSpPr txBox="1">
            <a:spLocks noGrp="1"/>
          </p:cNvSpPr>
          <p:nvPr>
            <p:ph type="title" idx="7" hasCustomPrompt="1"/>
          </p:nvPr>
        </p:nvSpPr>
        <p:spPr>
          <a:xfrm>
            <a:off x="877800" y="3146299"/>
            <a:ext cx="734700" cy="484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7" name="Google Shape;677;p13"/>
          <p:cNvSpPr txBox="1">
            <a:spLocks noGrp="1"/>
          </p:cNvSpPr>
          <p:nvPr>
            <p:ph type="title" idx="8" hasCustomPrompt="1"/>
          </p:nvPr>
        </p:nvSpPr>
        <p:spPr>
          <a:xfrm>
            <a:off x="3500875" y="1400276"/>
            <a:ext cx="734700" cy="484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8" name="Google Shape;678;p13"/>
          <p:cNvSpPr txBox="1">
            <a:spLocks noGrp="1"/>
          </p:cNvSpPr>
          <p:nvPr>
            <p:ph type="title" idx="9" hasCustomPrompt="1"/>
          </p:nvPr>
        </p:nvSpPr>
        <p:spPr>
          <a:xfrm>
            <a:off x="3500875" y="3146299"/>
            <a:ext cx="734700" cy="484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9" name="Google Shape;679;p13"/>
          <p:cNvSpPr txBox="1">
            <a:spLocks noGrp="1"/>
          </p:cNvSpPr>
          <p:nvPr>
            <p:ph type="title" idx="13" hasCustomPrompt="1"/>
          </p:nvPr>
        </p:nvSpPr>
        <p:spPr>
          <a:xfrm>
            <a:off x="6123950" y="1400276"/>
            <a:ext cx="734700" cy="4848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0" name="Google Shape;680;p13"/>
          <p:cNvSpPr txBox="1">
            <a:spLocks noGrp="1"/>
          </p:cNvSpPr>
          <p:nvPr>
            <p:ph type="title" idx="14" hasCustomPrompt="1"/>
          </p:nvPr>
        </p:nvSpPr>
        <p:spPr>
          <a:xfrm>
            <a:off x="6123950" y="3146299"/>
            <a:ext cx="734700" cy="4848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81" name="Google Shape;681;p13"/>
          <p:cNvSpPr txBox="1">
            <a:spLocks noGrp="1"/>
          </p:cNvSpPr>
          <p:nvPr>
            <p:ph type="subTitle" idx="15"/>
          </p:nvPr>
        </p:nvSpPr>
        <p:spPr>
          <a:xfrm>
            <a:off x="796176" y="1959548"/>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82" name="Google Shape;682;p13"/>
          <p:cNvSpPr txBox="1">
            <a:spLocks noGrp="1"/>
          </p:cNvSpPr>
          <p:nvPr>
            <p:ph type="subTitle" idx="16"/>
          </p:nvPr>
        </p:nvSpPr>
        <p:spPr>
          <a:xfrm>
            <a:off x="3419250" y="1959548"/>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83" name="Google Shape;683;p13"/>
          <p:cNvSpPr txBox="1">
            <a:spLocks noGrp="1"/>
          </p:cNvSpPr>
          <p:nvPr>
            <p:ph type="subTitle" idx="17"/>
          </p:nvPr>
        </p:nvSpPr>
        <p:spPr>
          <a:xfrm>
            <a:off x="6042324" y="1959548"/>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84" name="Google Shape;684;p13"/>
          <p:cNvSpPr txBox="1">
            <a:spLocks noGrp="1"/>
          </p:cNvSpPr>
          <p:nvPr>
            <p:ph type="subTitle" idx="18"/>
          </p:nvPr>
        </p:nvSpPr>
        <p:spPr>
          <a:xfrm>
            <a:off x="796176" y="370565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85" name="Google Shape;685;p13"/>
          <p:cNvSpPr txBox="1">
            <a:spLocks noGrp="1"/>
          </p:cNvSpPr>
          <p:nvPr>
            <p:ph type="subTitle" idx="19"/>
          </p:nvPr>
        </p:nvSpPr>
        <p:spPr>
          <a:xfrm>
            <a:off x="3419250" y="370565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86" name="Google Shape;686;p13"/>
          <p:cNvSpPr txBox="1">
            <a:spLocks noGrp="1"/>
          </p:cNvSpPr>
          <p:nvPr>
            <p:ph type="subTitle" idx="20"/>
          </p:nvPr>
        </p:nvSpPr>
        <p:spPr>
          <a:xfrm>
            <a:off x="6042324" y="3705652"/>
            <a:ext cx="2305500" cy="484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687" name="Google Shape;687;p13"/>
          <p:cNvSpPr txBox="1">
            <a:spLocks noGrp="1"/>
          </p:cNvSpPr>
          <p:nvPr>
            <p:ph type="title" idx="21"/>
          </p:nvPr>
        </p:nvSpPr>
        <p:spPr>
          <a:xfrm>
            <a:off x="713225" y="533275"/>
            <a:ext cx="7717500" cy="61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1">
  <p:cSld name="CUSTOM_11">
    <p:spTree>
      <p:nvGrpSpPr>
        <p:cNvPr id="1" name="Shape 688"/>
        <p:cNvGrpSpPr/>
        <p:nvPr/>
      </p:nvGrpSpPr>
      <p:grpSpPr>
        <a:xfrm>
          <a:off x="0" y="0"/>
          <a:ext cx="0" cy="0"/>
          <a:chOff x="0" y="0"/>
          <a:chExt cx="0" cy="0"/>
        </a:xfrm>
      </p:grpSpPr>
      <p:sp>
        <p:nvSpPr>
          <p:cNvPr id="689" name="Google Shape;689;p14"/>
          <p:cNvSpPr txBox="1">
            <a:spLocks noGrp="1"/>
          </p:cNvSpPr>
          <p:nvPr>
            <p:ph type="title"/>
          </p:nvPr>
        </p:nvSpPr>
        <p:spPr>
          <a:xfrm>
            <a:off x="713225" y="533275"/>
            <a:ext cx="7717500" cy="619200"/>
          </a:xfrm>
          <a:prstGeom prst="rect">
            <a:avLst/>
          </a:prstGeom>
        </p:spPr>
        <p:txBody>
          <a:bodyPr spcFirstLastPara="1" wrap="square" lIns="91425" tIns="91425" rIns="91425" bIns="91425" anchor="t" anchorCtr="0">
            <a:noAutofit/>
          </a:bodyPr>
          <a:lstStyle>
            <a:lvl1pPr lvl="0">
              <a:spcBef>
                <a:spcPts val="0"/>
              </a:spcBef>
              <a:spcAft>
                <a:spcPts val="0"/>
              </a:spcAft>
              <a:buSzPts val="35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a:endParaRPr/>
          </a:p>
        </p:txBody>
      </p:sp>
      <p:sp>
        <p:nvSpPr>
          <p:cNvPr id="690" name="Google Shape;690;p14"/>
          <p:cNvSpPr/>
          <p:nvPr/>
        </p:nvSpPr>
        <p:spPr>
          <a:xfrm rot="10800000" flipH="1">
            <a:off x="8625947" y="121773"/>
            <a:ext cx="370500" cy="370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691" name="Google Shape;691;p14"/>
          <p:cNvGrpSpPr/>
          <p:nvPr/>
        </p:nvGrpSpPr>
        <p:grpSpPr>
          <a:xfrm>
            <a:off x="-505431" y="2702513"/>
            <a:ext cx="1215820" cy="2448165"/>
            <a:chOff x="-505431" y="2702513"/>
            <a:chExt cx="1215820" cy="2448165"/>
          </a:xfrm>
        </p:grpSpPr>
        <p:sp>
          <p:nvSpPr>
            <p:cNvPr id="692" name="Google Shape;692;p14"/>
            <p:cNvSpPr/>
            <p:nvPr/>
          </p:nvSpPr>
          <p:spPr>
            <a:xfrm rot="10800000">
              <a:off x="-17711" y="3694591"/>
              <a:ext cx="728100" cy="7281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93" name="Google Shape;693;p14"/>
            <p:cNvSpPr/>
            <p:nvPr/>
          </p:nvSpPr>
          <p:spPr>
            <a:xfrm rot="10800000">
              <a:off x="-17711" y="4422578"/>
              <a:ext cx="728100" cy="7281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94" name="Google Shape;694;p14"/>
            <p:cNvSpPr/>
            <p:nvPr/>
          </p:nvSpPr>
          <p:spPr>
            <a:xfrm flipH="1">
              <a:off x="-505431" y="2702513"/>
              <a:ext cx="990900" cy="990900"/>
            </a:xfrm>
            <a:prstGeom prst="blockArc">
              <a:avLst>
                <a:gd name="adj1" fmla="val 5400645"/>
                <a:gd name="adj2" fmla="val 16203351"/>
                <a:gd name="adj3" fmla="val 2416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95" name="Google Shape;695;p14"/>
            <p:cNvGrpSpPr/>
            <p:nvPr/>
          </p:nvGrpSpPr>
          <p:grpSpPr>
            <a:xfrm rot="5400000" flipH="1">
              <a:off x="-283740" y="4150848"/>
              <a:ext cx="1064880" cy="532800"/>
              <a:chOff x="6986160" y="4312800"/>
              <a:chExt cx="1064880" cy="532800"/>
            </a:xfrm>
          </p:grpSpPr>
          <p:sp>
            <p:nvSpPr>
              <p:cNvPr id="696" name="Google Shape;696;p14"/>
              <p:cNvSpPr/>
              <p:nvPr/>
            </p:nvSpPr>
            <p:spPr>
              <a:xfrm>
                <a:off x="6986160" y="4312800"/>
                <a:ext cx="1064880" cy="532800"/>
              </a:xfrm>
              <a:custGeom>
                <a:avLst/>
                <a:gdLst/>
                <a:ahLst/>
                <a:cxnLst/>
                <a:rect l="l" t="t" r="r" b="b"/>
                <a:pathLst>
                  <a:path w="2958" h="1480" extrusionOk="0">
                    <a:moveTo>
                      <a:pt x="1480" y="0"/>
                    </a:moveTo>
                    <a:cubicBezTo>
                      <a:pt x="664" y="0"/>
                      <a:pt x="0" y="664"/>
                      <a:pt x="0" y="1480"/>
                    </a:cubicBezTo>
                    <a:lnTo>
                      <a:pt x="14" y="1480"/>
                    </a:lnTo>
                    <a:cubicBezTo>
                      <a:pt x="14" y="672"/>
                      <a:pt x="672" y="15"/>
                      <a:pt x="1479" y="15"/>
                    </a:cubicBezTo>
                    <a:cubicBezTo>
                      <a:pt x="2286" y="15"/>
                      <a:pt x="2944" y="673"/>
                      <a:pt x="2944" y="1480"/>
                    </a:cubicBezTo>
                    <a:lnTo>
                      <a:pt x="2958" y="1480"/>
                    </a:lnTo>
                    <a:cubicBezTo>
                      <a:pt x="2961" y="664"/>
                      <a:pt x="2296" y="0"/>
                      <a:pt x="1480"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7" name="Google Shape;697;p14"/>
              <p:cNvSpPr/>
              <p:nvPr/>
            </p:nvSpPr>
            <p:spPr>
              <a:xfrm>
                <a:off x="7012800" y="4339440"/>
                <a:ext cx="1012320" cy="506160"/>
              </a:xfrm>
              <a:custGeom>
                <a:avLst/>
                <a:gdLst/>
                <a:ahLst/>
                <a:cxnLst/>
                <a:rect l="l" t="t" r="r" b="b"/>
                <a:pathLst>
                  <a:path w="2812" h="1406" extrusionOk="0">
                    <a:moveTo>
                      <a:pt x="1406" y="0"/>
                    </a:moveTo>
                    <a:cubicBezTo>
                      <a:pt x="631" y="0"/>
                      <a:pt x="0" y="630"/>
                      <a:pt x="0" y="1406"/>
                    </a:cubicBezTo>
                    <a:lnTo>
                      <a:pt x="14" y="1406"/>
                    </a:lnTo>
                    <a:cubicBezTo>
                      <a:pt x="14" y="639"/>
                      <a:pt x="638" y="14"/>
                      <a:pt x="1406" y="14"/>
                    </a:cubicBezTo>
                    <a:cubicBezTo>
                      <a:pt x="2174" y="14"/>
                      <a:pt x="2798" y="638"/>
                      <a:pt x="2798" y="1406"/>
                    </a:cubicBezTo>
                    <a:lnTo>
                      <a:pt x="2812" y="1406"/>
                    </a:lnTo>
                    <a:cubicBezTo>
                      <a:pt x="2814" y="630"/>
                      <a:pt x="2182" y="0"/>
                      <a:pt x="1406"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8" name="Google Shape;698;p14"/>
              <p:cNvSpPr/>
              <p:nvPr/>
            </p:nvSpPr>
            <p:spPr>
              <a:xfrm>
                <a:off x="7039080" y="4365720"/>
                <a:ext cx="959040" cy="479880"/>
              </a:xfrm>
              <a:custGeom>
                <a:avLst/>
                <a:gdLst/>
                <a:ahLst/>
                <a:cxnLst/>
                <a:rect l="l" t="t" r="r" b="b"/>
                <a:pathLst>
                  <a:path w="2664" h="1333" extrusionOk="0">
                    <a:moveTo>
                      <a:pt x="1333" y="0"/>
                    </a:moveTo>
                    <a:cubicBezTo>
                      <a:pt x="598" y="0"/>
                      <a:pt x="0" y="598"/>
                      <a:pt x="0" y="1333"/>
                    </a:cubicBezTo>
                    <a:lnTo>
                      <a:pt x="14" y="1333"/>
                    </a:lnTo>
                    <a:cubicBezTo>
                      <a:pt x="14" y="606"/>
                      <a:pt x="606" y="15"/>
                      <a:pt x="1332" y="15"/>
                    </a:cubicBezTo>
                    <a:cubicBezTo>
                      <a:pt x="2059" y="15"/>
                      <a:pt x="2650" y="606"/>
                      <a:pt x="2650" y="1333"/>
                    </a:cubicBezTo>
                    <a:lnTo>
                      <a:pt x="2664" y="1333"/>
                    </a:lnTo>
                    <a:cubicBezTo>
                      <a:pt x="2666" y="599"/>
                      <a:pt x="2069" y="0"/>
                      <a:pt x="1333"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699" name="Google Shape;699;p14"/>
              <p:cNvSpPr/>
              <p:nvPr/>
            </p:nvSpPr>
            <p:spPr>
              <a:xfrm>
                <a:off x="7065720" y="4392360"/>
                <a:ext cx="906480" cy="453240"/>
              </a:xfrm>
              <a:custGeom>
                <a:avLst/>
                <a:gdLst/>
                <a:ahLst/>
                <a:cxnLst/>
                <a:rect l="l" t="t" r="r" b="b"/>
                <a:pathLst>
                  <a:path w="2518" h="1259" extrusionOk="0">
                    <a:moveTo>
                      <a:pt x="1259" y="0"/>
                    </a:moveTo>
                    <a:cubicBezTo>
                      <a:pt x="565" y="0"/>
                      <a:pt x="0" y="565"/>
                      <a:pt x="0" y="1259"/>
                    </a:cubicBezTo>
                    <a:lnTo>
                      <a:pt x="15" y="1259"/>
                    </a:lnTo>
                    <a:cubicBezTo>
                      <a:pt x="15" y="573"/>
                      <a:pt x="573" y="14"/>
                      <a:pt x="1259" y="14"/>
                    </a:cubicBezTo>
                    <a:cubicBezTo>
                      <a:pt x="1945" y="14"/>
                      <a:pt x="2504" y="573"/>
                      <a:pt x="2504" y="1259"/>
                    </a:cubicBezTo>
                    <a:lnTo>
                      <a:pt x="2518" y="1259"/>
                    </a:lnTo>
                    <a:cubicBezTo>
                      <a:pt x="2519" y="565"/>
                      <a:pt x="1954" y="0"/>
                      <a:pt x="1259"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0" name="Google Shape;700;p14"/>
              <p:cNvSpPr/>
              <p:nvPr/>
            </p:nvSpPr>
            <p:spPr>
              <a:xfrm>
                <a:off x="7092360" y="4418640"/>
                <a:ext cx="852840" cy="426960"/>
              </a:xfrm>
              <a:custGeom>
                <a:avLst/>
                <a:gdLst/>
                <a:ahLst/>
                <a:cxnLst/>
                <a:rect l="l" t="t" r="r" b="b"/>
                <a:pathLst>
                  <a:path w="2369" h="1186" extrusionOk="0">
                    <a:moveTo>
                      <a:pt x="1185" y="0"/>
                    </a:moveTo>
                    <a:cubicBezTo>
                      <a:pt x="532" y="0"/>
                      <a:pt x="0" y="532"/>
                      <a:pt x="0" y="1186"/>
                    </a:cubicBezTo>
                    <a:lnTo>
                      <a:pt x="14" y="1186"/>
                    </a:lnTo>
                    <a:cubicBezTo>
                      <a:pt x="14" y="540"/>
                      <a:pt x="538" y="15"/>
                      <a:pt x="1184" y="15"/>
                    </a:cubicBezTo>
                    <a:cubicBezTo>
                      <a:pt x="1830" y="15"/>
                      <a:pt x="2355" y="540"/>
                      <a:pt x="2355" y="1186"/>
                    </a:cubicBezTo>
                    <a:lnTo>
                      <a:pt x="2369" y="1186"/>
                    </a:lnTo>
                    <a:cubicBezTo>
                      <a:pt x="2371" y="532"/>
                      <a:pt x="1840" y="0"/>
                      <a:pt x="1185"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1" name="Google Shape;701;p14"/>
              <p:cNvSpPr/>
              <p:nvPr/>
            </p:nvSpPr>
            <p:spPr>
              <a:xfrm>
                <a:off x="7119000" y="4445280"/>
                <a:ext cx="800280" cy="400320"/>
              </a:xfrm>
              <a:custGeom>
                <a:avLst/>
                <a:gdLst/>
                <a:ahLst/>
                <a:cxnLst/>
                <a:rect l="l" t="t" r="r" b="b"/>
                <a:pathLst>
                  <a:path w="2223" h="1112" extrusionOk="0">
                    <a:moveTo>
                      <a:pt x="1111" y="0"/>
                    </a:moveTo>
                    <a:cubicBezTo>
                      <a:pt x="498" y="0"/>
                      <a:pt x="0" y="499"/>
                      <a:pt x="0" y="1112"/>
                    </a:cubicBezTo>
                    <a:lnTo>
                      <a:pt x="14" y="1112"/>
                    </a:lnTo>
                    <a:cubicBezTo>
                      <a:pt x="14" y="506"/>
                      <a:pt x="506" y="14"/>
                      <a:pt x="1111" y="14"/>
                    </a:cubicBezTo>
                    <a:cubicBezTo>
                      <a:pt x="1717" y="14"/>
                      <a:pt x="2209" y="506"/>
                      <a:pt x="2209" y="1112"/>
                    </a:cubicBezTo>
                    <a:lnTo>
                      <a:pt x="2223" y="1112"/>
                    </a:lnTo>
                    <a:cubicBezTo>
                      <a:pt x="2224" y="499"/>
                      <a:pt x="1724" y="0"/>
                      <a:pt x="1111"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2" name="Google Shape;702;p14"/>
              <p:cNvSpPr/>
              <p:nvPr/>
            </p:nvSpPr>
            <p:spPr>
              <a:xfrm>
                <a:off x="7145280" y="4471560"/>
                <a:ext cx="747000" cy="374040"/>
              </a:xfrm>
              <a:custGeom>
                <a:avLst/>
                <a:gdLst/>
                <a:ahLst/>
                <a:cxnLst/>
                <a:rect l="l" t="t" r="r" b="b"/>
                <a:pathLst>
                  <a:path w="2075" h="1039" extrusionOk="0">
                    <a:moveTo>
                      <a:pt x="1038" y="0"/>
                    </a:moveTo>
                    <a:cubicBezTo>
                      <a:pt x="466" y="0"/>
                      <a:pt x="0" y="466"/>
                      <a:pt x="0" y="1039"/>
                    </a:cubicBezTo>
                    <a:lnTo>
                      <a:pt x="14" y="1039"/>
                    </a:lnTo>
                    <a:cubicBezTo>
                      <a:pt x="14" y="475"/>
                      <a:pt x="473" y="16"/>
                      <a:pt x="1037" y="16"/>
                    </a:cubicBezTo>
                    <a:cubicBezTo>
                      <a:pt x="1601" y="16"/>
                      <a:pt x="2060" y="475"/>
                      <a:pt x="2060" y="1039"/>
                    </a:cubicBezTo>
                    <a:lnTo>
                      <a:pt x="2075" y="1039"/>
                    </a:lnTo>
                    <a:cubicBezTo>
                      <a:pt x="2077" y="466"/>
                      <a:pt x="1611" y="0"/>
                      <a:pt x="1038"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3" name="Google Shape;703;p14"/>
              <p:cNvSpPr/>
              <p:nvPr/>
            </p:nvSpPr>
            <p:spPr>
              <a:xfrm>
                <a:off x="7171920" y="4498560"/>
                <a:ext cx="694440" cy="347040"/>
              </a:xfrm>
              <a:custGeom>
                <a:avLst/>
                <a:gdLst/>
                <a:ahLst/>
                <a:cxnLst/>
                <a:rect l="l" t="t" r="r" b="b"/>
                <a:pathLst>
                  <a:path w="1929" h="964" extrusionOk="0">
                    <a:moveTo>
                      <a:pt x="964" y="0"/>
                    </a:moveTo>
                    <a:cubicBezTo>
                      <a:pt x="432" y="0"/>
                      <a:pt x="0" y="433"/>
                      <a:pt x="0" y="964"/>
                    </a:cubicBezTo>
                    <a:lnTo>
                      <a:pt x="14" y="964"/>
                    </a:lnTo>
                    <a:cubicBezTo>
                      <a:pt x="14" y="440"/>
                      <a:pt x="441" y="14"/>
                      <a:pt x="964" y="14"/>
                    </a:cubicBezTo>
                    <a:cubicBezTo>
                      <a:pt x="1488" y="14"/>
                      <a:pt x="1914" y="440"/>
                      <a:pt x="1914" y="964"/>
                    </a:cubicBezTo>
                    <a:lnTo>
                      <a:pt x="1929" y="964"/>
                    </a:lnTo>
                    <a:cubicBezTo>
                      <a:pt x="1930" y="433"/>
                      <a:pt x="1497" y="0"/>
                      <a:pt x="964"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4" name="Google Shape;704;p14"/>
              <p:cNvSpPr/>
              <p:nvPr/>
            </p:nvSpPr>
            <p:spPr>
              <a:xfrm>
                <a:off x="7198200" y="4524840"/>
                <a:ext cx="640800" cy="320760"/>
              </a:xfrm>
              <a:custGeom>
                <a:avLst/>
                <a:gdLst/>
                <a:ahLst/>
                <a:cxnLst/>
                <a:rect l="l" t="t" r="r" b="b"/>
                <a:pathLst>
                  <a:path w="1780" h="891" extrusionOk="0">
                    <a:moveTo>
                      <a:pt x="891" y="0"/>
                    </a:moveTo>
                    <a:cubicBezTo>
                      <a:pt x="400" y="0"/>
                      <a:pt x="0" y="399"/>
                      <a:pt x="0" y="891"/>
                    </a:cubicBezTo>
                    <a:lnTo>
                      <a:pt x="14" y="891"/>
                    </a:lnTo>
                    <a:cubicBezTo>
                      <a:pt x="14" y="408"/>
                      <a:pt x="407" y="15"/>
                      <a:pt x="890" y="15"/>
                    </a:cubicBezTo>
                    <a:cubicBezTo>
                      <a:pt x="1373" y="15"/>
                      <a:pt x="1766" y="408"/>
                      <a:pt x="1766" y="891"/>
                    </a:cubicBezTo>
                    <a:lnTo>
                      <a:pt x="1780" y="891"/>
                    </a:lnTo>
                    <a:cubicBezTo>
                      <a:pt x="1783" y="400"/>
                      <a:pt x="1383" y="0"/>
                      <a:pt x="891"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05" name="Google Shape;705;p14"/>
              <p:cNvSpPr/>
              <p:nvPr/>
            </p:nvSpPr>
            <p:spPr>
              <a:xfrm>
                <a:off x="7224840" y="4551480"/>
                <a:ext cx="588240" cy="294120"/>
              </a:xfrm>
              <a:custGeom>
                <a:avLst/>
                <a:gdLst/>
                <a:ahLst/>
                <a:cxnLst/>
                <a:rect l="l" t="t" r="r" b="b"/>
                <a:pathLst>
                  <a:path w="1634" h="817" extrusionOk="0">
                    <a:moveTo>
                      <a:pt x="817" y="0"/>
                    </a:moveTo>
                    <a:cubicBezTo>
                      <a:pt x="367" y="0"/>
                      <a:pt x="0" y="366"/>
                      <a:pt x="0" y="817"/>
                    </a:cubicBezTo>
                    <a:lnTo>
                      <a:pt x="14" y="817"/>
                    </a:lnTo>
                    <a:cubicBezTo>
                      <a:pt x="14" y="374"/>
                      <a:pt x="374" y="14"/>
                      <a:pt x="817" y="14"/>
                    </a:cubicBezTo>
                    <a:cubicBezTo>
                      <a:pt x="1260" y="14"/>
                      <a:pt x="1620" y="374"/>
                      <a:pt x="1620" y="817"/>
                    </a:cubicBezTo>
                    <a:lnTo>
                      <a:pt x="1634" y="817"/>
                    </a:lnTo>
                    <a:cubicBezTo>
                      <a:pt x="1635" y="366"/>
                      <a:pt x="1269" y="0"/>
                      <a:pt x="817"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2">
  <p:cSld name="CUSTOM_11_1">
    <p:spTree>
      <p:nvGrpSpPr>
        <p:cNvPr id="1" name="Shape 706"/>
        <p:cNvGrpSpPr/>
        <p:nvPr/>
      </p:nvGrpSpPr>
      <p:grpSpPr>
        <a:xfrm>
          <a:off x="0" y="0"/>
          <a:ext cx="0" cy="0"/>
          <a:chOff x="0" y="0"/>
          <a:chExt cx="0" cy="0"/>
        </a:xfrm>
      </p:grpSpPr>
      <p:sp>
        <p:nvSpPr>
          <p:cNvPr id="707" name="Google Shape;707;p15"/>
          <p:cNvSpPr txBox="1">
            <a:spLocks noGrp="1"/>
          </p:cNvSpPr>
          <p:nvPr>
            <p:ph type="title"/>
          </p:nvPr>
        </p:nvSpPr>
        <p:spPr>
          <a:xfrm>
            <a:off x="713225" y="533275"/>
            <a:ext cx="7717500" cy="619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08" name="Google Shape;708;p15"/>
          <p:cNvGrpSpPr/>
          <p:nvPr/>
        </p:nvGrpSpPr>
        <p:grpSpPr>
          <a:xfrm>
            <a:off x="199497" y="128948"/>
            <a:ext cx="9419852" cy="5014561"/>
            <a:chOff x="199497" y="128948"/>
            <a:chExt cx="9419852" cy="5014561"/>
          </a:xfrm>
        </p:grpSpPr>
        <p:sp>
          <p:nvSpPr>
            <p:cNvPr id="709" name="Google Shape;709;p15"/>
            <p:cNvSpPr/>
            <p:nvPr/>
          </p:nvSpPr>
          <p:spPr>
            <a:xfrm rot="10800000" flipH="1">
              <a:off x="8447272" y="4429442"/>
              <a:ext cx="710700" cy="710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10" name="Google Shape;710;p15"/>
            <p:cNvSpPr/>
            <p:nvPr/>
          </p:nvSpPr>
          <p:spPr>
            <a:xfrm rot="10800000" flipH="1">
              <a:off x="8447272" y="3718650"/>
              <a:ext cx="710700" cy="710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711" name="Google Shape;711;p15"/>
            <p:cNvGrpSpPr/>
            <p:nvPr/>
          </p:nvGrpSpPr>
          <p:grpSpPr>
            <a:xfrm>
              <a:off x="7934914" y="4624530"/>
              <a:ext cx="505074" cy="505521"/>
              <a:chOff x="6983640" y="2864160"/>
              <a:chExt cx="535320" cy="535680"/>
            </a:xfrm>
          </p:grpSpPr>
          <p:sp>
            <p:nvSpPr>
              <p:cNvPr id="712" name="Google Shape;712;p15"/>
              <p:cNvSpPr/>
              <p:nvPr/>
            </p:nvSpPr>
            <p:spPr>
              <a:xfrm>
                <a:off x="6983640" y="2864160"/>
                <a:ext cx="535320" cy="535680"/>
              </a:xfrm>
              <a:custGeom>
                <a:avLst/>
                <a:gdLst/>
                <a:ahLst/>
                <a:cxnLst/>
                <a:rect l="l" t="t" r="r" b="b"/>
                <a:pathLst>
                  <a:path w="1487" h="1488" extrusionOk="0">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3" name="Google Shape;713;p15"/>
              <p:cNvSpPr/>
              <p:nvPr/>
            </p:nvSpPr>
            <p:spPr>
              <a:xfrm>
                <a:off x="7011000" y="2891160"/>
                <a:ext cx="481680" cy="482040"/>
              </a:xfrm>
              <a:custGeom>
                <a:avLst/>
                <a:gdLst/>
                <a:ahLst/>
                <a:cxnLst/>
                <a:rect l="l" t="t" r="r" b="b"/>
                <a:pathLst>
                  <a:path w="1338" h="1339" extrusionOk="0">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4" name="Google Shape;714;p15"/>
              <p:cNvSpPr/>
              <p:nvPr/>
            </p:nvSpPr>
            <p:spPr>
              <a:xfrm>
                <a:off x="7039080" y="2919960"/>
                <a:ext cx="426960" cy="427320"/>
              </a:xfrm>
              <a:custGeom>
                <a:avLst/>
                <a:gdLst/>
                <a:ahLst/>
                <a:cxnLst/>
                <a:rect l="l" t="t" r="r" b="b"/>
                <a:pathLst>
                  <a:path w="1186" h="1187" extrusionOk="0">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5" name="Google Shape;715;p15"/>
              <p:cNvSpPr/>
              <p:nvPr/>
            </p:nvSpPr>
            <p:spPr>
              <a:xfrm>
                <a:off x="7069680" y="2950200"/>
                <a:ext cx="370080" cy="370080"/>
              </a:xfrm>
              <a:custGeom>
                <a:avLst/>
                <a:gdLst/>
                <a:ahLst/>
                <a:cxnLst/>
                <a:rect l="l" t="t" r="r" b="b"/>
                <a:pathLst>
                  <a:path w="1028" h="1028" extrusionOk="0">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6" name="Google Shape;716;p15"/>
              <p:cNvSpPr/>
              <p:nvPr/>
            </p:nvSpPr>
            <p:spPr>
              <a:xfrm>
                <a:off x="7102800" y="2982960"/>
                <a:ext cx="310680" cy="310680"/>
              </a:xfrm>
              <a:custGeom>
                <a:avLst/>
                <a:gdLst/>
                <a:ahLst/>
                <a:cxnLst/>
                <a:rect l="l" t="t" r="r" b="b"/>
                <a:pathLst>
                  <a:path w="863" h="863" extrusionOk="0">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7" name="Google Shape;717;p15"/>
              <p:cNvSpPr/>
              <p:nvPr/>
            </p:nvSpPr>
            <p:spPr>
              <a:xfrm>
                <a:off x="7138080" y="3018600"/>
                <a:ext cx="248760" cy="248400"/>
              </a:xfrm>
              <a:custGeom>
                <a:avLst/>
                <a:gdLst/>
                <a:ahLst/>
                <a:cxnLst/>
                <a:rect l="l" t="t" r="r" b="b"/>
                <a:pathLst>
                  <a:path w="691" h="690" extrusionOk="0">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8" name="Google Shape;718;p15"/>
              <p:cNvSpPr/>
              <p:nvPr/>
            </p:nvSpPr>
            <p:spPr>
              <a:xfrm>
                <a:off x="7176960" y="3058200"/>
                <a:ext cx="182880" cy="182880"/>
              </a:xfrm>
              <a:custGeom>
                <a:avLst/>
                <a:gdLst/>
                <a:ahLst/>
                <a:cxnLst/>
                <a:rect l="l" t="t" r="r" b="b"/>
                <a:pathLst>
                  <a:path w="508" h="508" extrusionOk="0">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19" name="Google Shape;719;p15"/>
              <p:cNvSpPr/>
              <p:nvPr/>
            </p:nvSpPr>
            <p:spPr>
              <a:xfrm>
                <a:off x="7221600" y="3102120"/>
                <a:ext cx="111960" cy="111960"/>
              </a:xfrm>
              <a:custGeom>
                <a:avLst/>
                <a:gdLst/>
                <a:ahLst/>
                <a:cxnLst/>
                <a:rect l="l" t="t" r="r" b="b"/>
                <a:pathLst>
                  <a:path w="311" h="311" extrusionOk="0">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0" name="Google Shape;720;p15"/>
              <p:cNvSpPr/>
              <p:nvPr/>
            </p:nvSpPr>
            <p:spPr>
              <a:xfrm>
                <a:off x="7274160" y="3154320"/>
                <a:ext cx="33120" cy="33480"/>
              </a:xfrm>
              <a:custGeom>
                <a:avLst/>
                <a:gdLst/>
                <a:ahLst/>
                <a:cxnLst/>
                <a:rect l="l" t="t" r="r" b="b"/>
                <a:pathLst>
                  <a:path w="92" h="93" extrusionOk="0">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21" name="Google Shape;721;p15"/>
            <p:cNvGrpSpPr/>
            <p:nvPr/>
          </p:nvGrpSpPr>
          <p:grpSpPr>
            <a:xfrm>
              <a:off x="8671073" y="3723818"/>
              <a:ext cx="948277" cy="1419691"/>
              <a:chOff x="4963320" y="173520"/>
              <a:chExt cx="1065240" cy="1594800"/>
            </a:xfrm>
          </p:grpSpPr>
          <p:sp>
            <p:nvSpPr>
              <p:cNvPr id="722" name="Google Shape;722;p15"/>
              <p:cNvSpPr/>
              <p:nvPr/>
            </p:nvSpPr>
            <p:spPr>
              <a:xfrm>
                <a:off x="5466960" y="677160"/>
                <a:ext cx="534960" cy="1089360"/>
              </a:xfrm>
              <a:custGeom>
                <a:avLst/>
                <a:gdLst/>
                <a:ahLst/>
                <a:cxnLst/>
                <a:rect l="l" t="t" r="r" b="b"/>
                <a:pathLst>
                  <a:path w="1486" h="3026" extrusionOk="0">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3" name="Google Shape;723;p15"/>
              <p:cNvSpPr/>
              <p:nvPr/>
            </p:nvSpPr>
            <p:spPr>
              <a:xfrm>
                <a:off x="5440320" y="650160"/>
                <a:ext cx="535320" cy="1116360"/>
              </a:xfrm>
              <a:custGeom>
                <a:avLst/>
                <a:gdLst/>
                <a:ahLst/>
                <a:cxnLst/>
                <a:rect l="l" t="t" r="r" b="b"/>
                <a:pathLst>
                  <a:path w="1487" h="3101" extrusionOk="0">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4" name="Google Shape;724;p15"/>
              <p:cNvSpPr/>
              <p:nvPr/>
            </p:nvSpPr>
            <p:spPr>
              <a:xfrm>
                <a:off x="5496120" y="703440"/>
                <a:ext cx="532440" cy="1064880"/>
              </a:xfrm>
              <a:custGeom>
                <a:avLst/>
                <a:gdLst/>
                <a:ahLst/>
                <a:cxnLst/>
                <a:rect l="l" t="t" r="r" b="b"/>
                <a:pathLst>
                  <a:path w="1479" h="2958" extrusionOk="0">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5" name="Google Shape;725;p15"/>
              <p:cNvSpPr/>
              <p:nvPr/>
            </p:nvSpPr>
            <p:spPr>
              <a:xfrm>
                <a:off x="4963320" y="173520"/>
                <a:ext cx="532800" cy="1593360"/>
              </a:xfrm>
              <a:custGeom>
                <a:avLst/>
                <a:gdLst/>
                <a:ahLst/>
                <a:cxnLst/>
                <a:rect l="l" t="t" r="r" b="b"/>
                <a:pathLst>
                  <a:path w="1480" h="4426" extrusionOk="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6" name="Google Shape;726;p15"/>
              <p:cNvSpPr/>
              <p:nvPr/>
            </p:nvSpPr>
            <p:spPr>
              <a:xfrm>
                <a:off x="4989960" y="199800"/>
                <a:ext cx="535320" cy="1566720"/>
              </a:xfrm>
              <a:custGeom>
                <a:avLst/>
                <a:gdLst/>
                <a:ahLst/>
                <a:cxnLst/>
                <a:rect l="l" t="t" r="r" b="b"/>
                <a:pathLst>
                  <a:path w="1487" h="4352" extrusionOk="0">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7" name="Google Shape;727;p15"/>
              <p:cNvSpPr/>
              <p:nvPr/>
            </p:nvSpPr>
            <p:spPr>
              <a:xfrm>
                <a:off x="5016240" y="226080"/>
                <a:ext cx="535680" cy="1540440"/>
              </a:xfrm>
              <a:custGeom>
                <a:avLst/>
                <a:gdLst/>
                <a:ahLst/>
                <a:cxnLst/>
                <a:rect l="l" t="t" r="r" b="b"/>
                <a:pathLst>
                  <a:path w="1488" h="4279" extrusionOk="0">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8" name="Google Shape;728;p15"/>
              <p:cNvSpPr/>
              <p:nvPr/>
            </p:nvSpPr>
            <p:spPr>
              <a:xfrm>
                <a:off x="5042880" y="252720"/>
                <a:ext cx="535320" cy="1513800"/>
              </a:xfrm>
              <a:custGeom>
                <a:avLst/>
                <a:gdLst/>
                <a:ahLst/>
                <a:cxnLst/>
                <a:rect l="l" t="t" r="r" b="b"/>
                <a:pathLst>
                  <a:path w="1487" h="4205" extrusionOk="0">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29" name="Google Shape;729;p15"/>
              <p:cNvSpPr/>
              <p:nvPr/>
            </p:nvSpPr>
            <p:spPr>
              <a:xfrm>
                <a:off x="5069160" y="279720"/>
                <a:ext cx="535320" cy="1487160"/>
              </a:xfrm>
              <a:custGeom>
                <a:avLst/>
                <a:gdLst/>
                <a:ahLst/>
                <a:cxnLst/>
                <a:rect l="l" t="t" r="r" b="b"/>
                <a:pathLst>
                  <a:path w="1487" h="4131" extrusionOk="0">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0" name="Google Shape;730;p15"/>
              <p:cNvSpPr/>
              <p:nvPr/>
            </p:nvSpPr>
            <p:spPr>
              <a:xfrm>
                <a:off x="5095800" y="306000"/>
                <a:ext cx="534960" cy="1460520"/>
              </a:xfrm>
              <a:custGeom>
                <a:avLst/>
                <a:gdLst/>
                <a:ahLst/>
                <a:cxnLst/>
                <a:rect l="l" t="t" r="r" b="b"/>
                <a:pathLst>
                  <a:path w="1486" h="4057" extrusionOk="0">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1" name="Google Shape;731;p15"/>
              <p:cNvSpPr/>
              <p:nvPr/>
            </p:nvSpPr>
            <p:spPr>
              <a:xfrm>
                <a:off x="5122440" y="332280"/>
                <a:ext cx="535320" cy="1434240"/>
              </a:xfrm>
              <a:custGeom>
                <a:avLst/>
                <a:gdLst/>
                <a:ahLst/>
                <a:cxnLst/>
                <a:rect l="l" t="t" r="r" b="b"/>
                <a:pathLst>
                  <a:path w="1487" h="3984" extrusionOk="0">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2" name="Google Shape;732;p15"/>
              <p:cNvSpPr/>
              <p:nvPr/>
            </p:nvSpPr>
            <p:spPr>
              <a:xfrm>
                <a:off x="5149080" y="358920"/>
                <a:ext cx="534960" cy="1407600"/>
              </a:xfrm>
              <a:custGeom>
                <a:avLst/>
                <a:gdLst/>
                <a:ahLst/>
                <a:cxnLst/>
                <a:rect l="l" t="t" r="r" b="b"/>
                <a:pathLst>
                  <a:path w="1486" h="3910" extrusionOk="0">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3" name="Google Shape;733;p15"/>
              <p:cNvSpPr/>
              <p:nvPr/>
            </p:nvSpPr>
            <p:spPr>
              <a:xfrm>
                <a:off x="5175360" y="385560"/>
                <a:ext cx="535320" cy="1381320"/>
              </a:xfrm>
              <a:custGeom>
                <a:avLst/>
                <a:gdLst/>
                <a:ahLst/>
                <a:cxnLst/>
                <a:rect l="l" t="t" r="r" b="b"/>
                <a:pathLst>
                  <a:path w="1487" h="3837" extrusionOk="0">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4" name="Google Shape;734;p15"/>
              <p:cNvSpPr/>
              <p:nvPr/>
            </p:nvSpPr>
            <p:spPr>
              <a:xfrm>
                <a:off x="5202000" y="411840"/>
                <a:ext cx="534960" cy="1354680"/>
              </a:xfrm>
              <a:custGeom>
                <a:avLst/>
                <a:gdLst/>
                <a:ahLst/>
                <a:cxnLst/>
                <a:rect l="l" t="t" r="r" b="b"/>
                <a:pathLst>
                  <a:path w="1486" h="3763" extrusionOk="0">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5" name="Google Shape;735;p15"/>
              <p:cNvSpPr/>
              <p:nvPr/>
            </p:nvSpPr>
            <p:spPr>
              <a:xfrm>
                <a:off x="5228280" y="438120"/>
                <a:ext cx="535320" cy="1328400"/>
              </a:xfrm>
              <a:custGeom>
                <a:avLst/>
                <a:gdLst/>
                <a:ahLst/>
                <a:cxnLst/>
                <a:rect l="l" t="t" r="r" b="b"/>
                <a:pathLst>
                  <a:path w="1487" h="3690" extrusionOk="0">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6" name="Google Shape;736;p15"/>
              <p:cNvSpPr/>
              <p:nvPr/>
            </p:nvSpPr>
            <p:spPr>
              <a:xfrm>
                <a:off x="5254920" y="464760"/>
                <a:ext cx="534960" cy="1301760"/>
              </a:xfrm>
              <a:custGeom>
                <a:avLst/>
                <a:gdLst/>
                <a:ahLst/>
                <a:cxnLst/>
                <a:rect l="l" t="t" r="r" b="b"/>
                <a:pathLst>
                  <a:path w="1486" h="3616" extrusionOk="0">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7" name="Google Shape;737;p15"/>
              <p:cNvSpPr/>
              <p:nvPr/>
            </p:nvSpPr>
            <p:spPr>
              <a:xfrm>
                <a:off x="5281200" y="491760"/>
                <a:ext cx="535320" cy="1275120"/>
              </a:xfrm>
              <a:custGeom>
                <a:avLst/>
                <a:gdLst/>
                <a:ahLst/>
                <a:cxnLst/>
                <a:rect l="l" t="t" r="r" b="b"/>
                <a:pathLst>
                  <a:path w="1487" h="3542" extrusionOk="0">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8" name="Google Shape;738;p15"/>
              <p:cNvSpPr/>
              <p:nvPr/>
            </p:nvSpPr>
            <p:spPr>
              <a:xfrm>
                <a:off x="5308200" y="518040"/>
                <a:ext cx="534600" cy="1248480"/>
              </a:xfrm>
              <a:custGeom>
                <a:avLst/>
                <a:gdLst/>
                <a:ahLst/>
                <a:cxnLst/>
                <a:rect l="l" t="t" r="r" b="b"/>
                <a:pathLst>
                  <a:path w="1485" h="3468" extrusionOk="0">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39" name="Google Shape;739;p15"/>
              <p:cNvSpPr/>
              <p:nvPr/>
            </p:nvSpPr>
            <p:spPr>
              <a:xfrm>
                <a:off x="5334480" y="544320"/>
                <a:ext cx="535320" cy="1222200"/>
              </a:xfrm>
              <a:custGeom>
                <a:avLst/>
                <a:gdLst/>
                <a:ahLst/>
                <a:cxnLst/>
                <a:rect l="l" t="t" r="r" b="b"/>
                <a:pathLst>
                  <a:path w="1487" h="3395" extrusionOk="0">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0" name="Google Shape;740;p15"/>
              <p:cNvSpPr/>
              <p:nvPr/>
            </p:nvSpPr>
            <p:spPr>
              <a:xfrm>
                <a:off x="5361120" y="570960"/>
                <a:ext cx="534960" cy="1195560"/>
              </a:xfrm>
              <a:custGeom>
                <a:avLst/>
                <a:gdLst/>
                <a:ahLst/>
                <a:cxnLst/>
                <a:rect l="l" t="t" r="r" b="b"/>
                <a:pathLst>
                  <a:path w="1486" h="3321" extrusionOk="0">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1" name="Google Shape;741;p15"/>
              <p:cNvSpPr/>
              <p:nvPr/>
            </p:nvSpPr>
            <p:spPr>
              <a:xfrm>
                <a:off x="5387400" y="597600"/>
                <a:ext cx="535320" cy="1169280"/>
              </a:xfrm>
              <a:custGeom>
                <a:avLst/>
                <a:gdLst/>
                <a:ahLst/>
                <a:cxnLst/>
                <a:rect l="l" t="t" r="r" b="b"/>
                <a:pathLst>
                  <a:path w="1487" h="3248" extrusionOk="0">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2" name="Google Shape;742;p15"/>
              <p:cNvSpPr/>
              <p:nvPr/>
            </p:nvSpPr>
            <p:spPr>
              <a:xfrm>
                <a:off x="5414040" y="623880"/>
                <a:ext cx="534960" cy="1142640"/>
              </a:xfrm>
              <a:custGeom>
                <a:avLst/>
                <a:gdLst/>
                <a:ahLst/>
                <a:cxnLst/>
                <a:rect l="l" t="t" r="r" b="b"/>
                <a:pathLst>
                  <a:path w="1486" h="3174" extrusionOk="0">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43" name="Google Shape;743;p15"/>
            <p:cNvSpPr/>
            <p:nvPr/>
          </p:nvSpPr>
          <p:spPr>
            <a:xfrm rot="-5400000" flipH="1">
              <a:off x="8628788" y="3193976"/>
              <a:ext cx="350951" cy="702348"/>
            </a:xfrm>
            <a:custGeom>
              <a:avLst/>
              <a:gdLst/>
              <a:ahLst/>
              <a:cxnLst/>
              <a:rect l="l" t="t" r="r" b="b"/>
              <a:pathLst>
                <a:path w="736" h="1473" extrusionOk="0">
                  <a:moveTo>
                    <a:pt x="736" y="1473"/>
                  </a:moveTo>
                  <a:cubicBezTo>
                    <a:pt x="329" y="1473"/>
                    <a:pt x="0" y="1143"/>
                    <a:pt x="0" y="736"/>
                  </a:cubicBezTo>
                  <a:cubicBezTo>
                    <a:pt x="0" y="329"/>
                    <a:pt x="329" y="0"/>
                    <a:pt x="736" y="0"/>
                  </a:cubicBezTo>
                  <a:lnTo>
                    <a:pt x="736" y="14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44" name="Google Shape;744;p15"/>
            <p:cNvSpPr/>
            <p:nvPr/>
          </p:nvSpPr>
          <p:spPr>
            <a:xfrm rot="10800000" flipH="1">
              <a:off x="199497" y="128948"/>
              <a:ext cx="370500" cy="37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3">
  <p:cSld name="CUSTOM_11_1_1">
    <p:spTree>
      <p:nvGrpSpPr>
        <p:cNvPr id="1" name="Shape 745"/>
        <p:cNvGrpSpPr/>
        <p:nvPr/>
      </p:nvGrpSpPr>
      <p:grpSpPr>
        <a:xfrm>
          <a:off x="0" y="0"/>
          <a:ext cx="0" cy="0"/>
          <a:chOff x="0" y="0"/>
          <a:chExt cx="0" cy="0"/>
        </a:xfrm>
      </p:grpSpPr>
      <p:sp>
        <p:nvSpPr>
          <p:cNvPr id="746" name="Google Shape;746;p16"/>
          <p:cNvSpPr txBox="1">
            <a:spLocks noGrp="1"/>
          </p:cNvSpPr>
          <p:nvPr>
            <p:ph type="title"/>
          </p:nvPr>
        </p:nvSpPr>
        <p:spPr>
          <a:xfrm>
            <a:off x="713225" y="533275"/>
            <a:ext cx="7717500" cy="619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747" name="Google Shape;747;p16"/>
          <p:cNvGrpSpPr/>
          <p:nvPr/>
        </p:nvGrpSpPr>
        <p:grpSpPr>
          <a:xfrm>
            <a:off x="-11" y="-524114"/>
            <a:ext cx="9680391" cy="5667615"/>
            <a:chOff x="-11" y="-524114"/>
            <a:chExt cx="9680391" cy="5667615"/>
          </a:xfrm>
        </p:grpSpPr>
        <p:grpSp>
          <p:nvGrpSpPr>
            <p:cNvPr id="748" name="Google Shape;748;p16"/>
            <p:cNvGrpSpPr/>
            <p:nvPr/>
          </p:nvGrpSpPr>
          <p:grpSpPr>
            <a:xfrm>
              <a:off x="8083780" y="-524114"/>
              <a:ext cx="1596600" cy="2996276"/>
              <a:chOff x="8083780" y="-524114"/>
              <a:chExt cx="1596600" cy="2996276"/>
            </a:xfrm>
          </p:grpSpPr>
          <p:grpSp>
            <p:nvGrpSpPr>
              <p:cNvPr id="749" name="Google Shape;749;p16"/>
              <p:cNvGrpSpPr/>
              <p:nvPr/>
            </p:nvGrpSpPr>
            <p:grpSpPr>
              <a:xfrm rot="10800000">
                <a:off x="8083780" y="-524114"/>
                <a:ext cx="1596600" cy="1595160"/>
                <a:chOff x="1793505" y="544330"/>
                <a:chExt cx="1596600" cy="1595160"/>
              </a:xfrm>
            </p:grpSpPr>
            <p:sp>
              <p:nvSpPr>
                <p:cNvPr id="750" name="Google Shape;750;p16"/>
                <p:cNvSpPr/>
                <p:nvPr/>
              </p:nvSpPr>
              <p:spPr>
                <a:xfrm>
                  <a:off x="1793505" y="544330"/>
                  <a:ext cx="1596600" cy="1595160"/>
                </a:xfrm>
                <a:custGeom>
                  <a:avLst/>
                  <a:gdLst/>
                  <a:ahLst/>
                  <a:cxnLst/>
                  <a:rect l="l" t="t" r="r" b="b"/>
                  <a:pathLst>
                    <a:path w="4435" h="4431" extrusionOk="0">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1" name="Google Shape;751;p16"/>
                <p:cNvSpPr/>
                <p:nvPr/>
              </p:nvSpPr>
              <p:spPr>
                <a:xfrm>
                  <a:off x="1820865" y="570610"/>
                  <a:ext cx="1542240" cy="1542600"/>
                </a:xfrm>
                <a:custGeom>
                  <a:avLst/>
                  <a:gdLst/>
                  <a:ahLst/>
                  <a:cxnLst/>
                  <a:rect l="l" t="t" r="r" b="b"/>
                  <a:pathLst>
                    <a:path w="4284" h="4285" extrusionOk="0">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2" name="Google Shape;752;p16"/>
                <p:cNvSpPr/>
                <p:nvPr/>
              </p:nvSpPr>
              <p:spPr>
                <a:xfrm>
                  <a:off x="1847145" y="596890"/>
                  <a:ext cx="1489680" cy="1490040"/>
                </a:xfrm>
                <a:custGeom>
                  <a:avLst/>
                  <a:gdLst/>
                  <a:ahLst/>
                  <a:cxnLst/>
                  <a:rect l="l" t="t" r="r" b="b"/>
                  <a:pathLst>
                    <a:path w="4138" h="4139" extrusionOk="0">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3" name="Google Shape;753;p16"/>
                <p:cNvSpPr/>
                <p:nvPr/>
              </p:nvSpPr>
              <p:spPr>
                <a:xfrm>
                  <a:off x="1873785" y="623530"/>
                  <a:ext cx="1436400" cy="1437120"/>
                </a:xfrm>
                <a:custGeom>
                  <a:avLst/>
                  <a:gdLst/>
                  <a:ahLst/>
                  <a:cxnLst/>
                  <a:rect l="l" t="t" r="r" b="b"/>
                  <a:pathLst>
                    <a:path w="3990" h="3992" extrusionOk="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4" name="Google Shape;754;p16"/>
                <p:cNvSpPr/>
                <p:nvPr/>
              </p:nvSpPr>
              <p:spPr>
                <a:xfrm>
                  <a:off x="1900065" y="649810"/>
                  <a:ext cx="1383840" cy="1384200"/>
                </a:xfrm>
                <a:custGeom>
                  <a:avLst/>
                  <a:gdLst/>
                  <a:ahLst/>
                  <a:cxnLst/>
                  <a:rect l="l" t="t" r="r" b="b"/>
                  <a:pathLst>
                    <a:path w="3844" h="3845" extrusionOk="0">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5" name="Google Shape;755;p16"/>
                <p:cNvSpPr/>
                <p:nvPr/>
              </p:nvSpPr>
              <p:spPr>
                <a:xfrm>
                  <a:off x="1926705" y="676450"/>
                  <a:ext cx="1330560" cy="1330920"/>
                </a:xfrm>
                <a:custGeom>
                  <a:avLst/>
                  <a:gdLst/>
                  <a:ahLst/>
                  <a:cxnLst/>
                  <a:rect l="l" t="t" r="r" b="b"/>
                  <a:pathLst>
                    <a:path w="3696" h="3697" extrusionOk="0">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6" name="Google Shape;756;p16"/>
                <p:cNvSpPr/>
                <p:nvPr/>
              </p:nvSpPr>
              <p:spPr>
                <a:xfrm>
                  <a:off x="1952985" y="703090"/>
                  <a:ext cx="1278000" cy="1277640"/>
                </a:xfrm>
                <a:custGeom>
                  <a:avLst/>
                  <a:gdLst/>
                  <a:ahLst/>
                  <a:cxnLst/>
                  <a:rect l="l" t="t" r="r" b="b"/>
                  <a:pathLst>
                    <a:path w="3550" h="3549" extrusionOk="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7" name="Google Shape;757;p16"/>
                <p:cNvSpPr/>
                <p:nvPr/>
              </p:nvSpPr>
              <p:spPr>
                <a:xfrm>
                  <a:off x="1979625" y="729730"/>
                  <a:ext cx="1224720" cy="1224720"/>
                </a:xfrm>
                <a:custGeom>
                  <a:avLst/>
                  <a:gdLst/>
                  <a:ahLst/>
                  <a:cxnLst/>
                  <a:rect l="l" t="t" r="r" b="b"/>
                  <a:pathLst>
                    <a:path w="3402" h="3402" extrusionOk="0">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8" name="Google Shape;758;p16"/>
                <p:cNvSpPr/>
                <p:nvPr/>
              </p:nvSpPr>
              <p:spPr>
                <a:xfrm>
                  <a:off x="2005905" y="756010"/>
                  <a:ext cx="1172160" cy="1171800"/>
                </a:xfrm>
                <a:custGeom>
                  <a:avLst/>
                  <a:gdLst/>
                  <a:ahLst/>
                  <a:cxnLst/>
                  <a:rect l="l" t="t" r="r" b="b"/>
                  <a:pathLst>
                    <a:path w="3256" h="3255" extrusionOk="0">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59" name="Google Shape;759;p16"/>
                <p:cNvSpPr/>
                <p:nvPr/>
              </p:nvSpPr>
              <p:spPr>
                <a:xfrm>
                  <a:off x="2032905" y="783010"/>
                  <a:ext cx="1118160" cy="1118520"/>
                </a:xfrm>
                <a:custGeom>
                  <a:avLst/>
                  <a:gdLst/>
                  <a:ahLst/>
                  <a:cxnLst/>
                  <a:rect l="l" t="t" r="r" b="b"/>
                  <a:pathLst>
                    <a:path w="3106" h="3107" extrusionOk="0">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0" name="Google Shape;760;p16"/>
                <p:cNvSpPr/>
                <p:nvPr/>
              </p:nvSpPr>
              <p:spPr>
                <a:xfrm>
                  <a:off x="2059185" y="808930"/>
                  <a:ext cx="1065600" cy="1065960"/>
                </a:xfrm>
                <a:custGeom>
                  <a:avLst/>
                  <a:gdLst/>
                  <a:ahLst/>
                  <a:cxnLst/>
                  <a:rect l="l" t="t" r="r" b="b"/>
                  <a:pathLst>
                    <a:path w="2960" h="2961" extrusionOk="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1" name="Google Shape;761;p16"/>
                <p:cNvSpPr/>
                <p:nvPr/>
              </p:nvSpPr>
              <p:spPr>
                <a:xfrm>
                  <a:off x="2085825" y="835570"/>
                  <a:ext cx="1012320" cy="1013040"/>
                </a:xfrm>
                <a:custGeom>
                  <a:avLst/>
                  <a:gdLst/>
                  <a:ahLst/>
                  <a:cxnLst/>
                  <a:rect l="l" t="t" r="r" b="b"/>
                  <a:pathLst>
                    <a:path w="2812" h="2814" extrusionOk="0">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2" name="Google Shape;762;p16"/>
                <p:cNvSpPr/>
                <p:nvPr/>
              </p:nvSpPr>
              <p:spPr>
                <a:xfrm>
                  <a:off x="2112105" y="861850"/>
                  <a:ext cx="959760" cy="960120"/>
                </a:xfrm>
                <a:custGeom>
                  <a:avLst/>
                  <a:gdLst/>
                  <a:ahLst/>
                  <a:cxnLst/>
                  <a:rect l="l" t="t" r="r" b="b"/>
                  <a:pathLst>
                    <a:path w="2666" h="2667" extrusionOk="0">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3" name="Google Shape;763;p16"/>
                <p:cNvSpPr/>
                <p:nvPr/>
              </p:nvSpPr>
              <p:spPr>
                <a:xfrm>
                  <a:off x="2138745" y="888850"/>
                  <a:ext cx="906480" cy="906120"/>
                </a:xfrm>
                <a:custGeom>
                  <a:avLst/>
                  <a:gdLst/>
                  <a:ahLst/>
                  <a:cxnLst/>
                  <a:rect l="l" t="t" r="r" b="b"/>
                  <a:pathLst>
                    <a:path w="2518" h="2517" extrusionOk="0">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4" name="Google Shape;764;p16"/>
                <p:cNvSpPr/>
                <p:nvPr/>
              </p:nvSpPr>
              <p:spPr>
                <a:xfrm>
                  <a:off x="2165025" y="915130"/>
                  <a:ext cx="853920" cy="853560"/>
                </a:xfrm>
                <a:custGeom>
                  <a:avLst/>
                  <a:gdLst/>
                  <a:ahLst/>
                  <a:cxnLst/>
                  <a:rect l="l" t="t" r="r" b="b"/>
                  <a:pathLst>
                    <a:path w="2372" h="2371" extrusionOk="0">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5" name="Google Shape;765;p16"/>
                <p:cNvSpPr/>
                <p:nvPr/>
              </p:nvSpPr>
              <p:spPr>
                <a:xfrm>
                  <a:off x="2191665" y="942130"/>
                  <a:ext cx="800640" cy="800280"/>
                </a:xfrm>
                <a:custGeom>
                  <a:avLst/>
                  <a:gdLst/>
                  <a:ahLst/>
                  <a:cxnLst/>
                  <a:rect l="l" t="t" r="r" b="b"/>
                  <a:pathLst>
                    <a:path w="2224" h="2223" extrusionOk="0">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6" name="Google Shape;766;p16"/>
                <p:cNvSpPr/>
                <p:nvPr/>
              </p:nvSpPr>
              <p:spPr>
                <a:xfrm>
                  <a:off x="2217945" y="968050"/>
                  <a:ext cx="747720" cy="747720"/>
                </a:xfrm>
                <a:custGeom>
                  <a:avLst/>
                  <a:gdLst/>
                  <a:ahLst/>
                  <a:cxnLst/>
                  <a:rect l="l" t="t" r="r" b="b"/>
                  <a:pathLst>
                    <a:path w="2077" h="2077" extrusionOk="0">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7" name="Google Shape;767;p16"/>
                <p:cNvSpPr/>
                <p:nvPr/>
              </p:nvSpPr>
              <p:spPr>
                <a:xfrm>
                  <a:off x="2244945" y="995050"/>
                  <a:ext cx="694080" cy="694440"/>
                </a:xfrm>
                <a:custGeom>
                  <a:avLst/>
                  <a:gdLst/>
                  <a:ahLst/>
                  <a:cxnLst/>
                  <a:rect l="l" t="t" r="r" b="b"/>
                  <a:pathLst>
                    <a:path w="1928" h="1929" extrusionOk="0">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68" name="Google Shape;768;p16"/>
                <p:cNvSpPr/>
                <p:nvPr/>
              </p:nvSpPr>
              <p:spPr>
                <a:xfrm>
                  <a:off x="2271225" y="1020970"/>
                  <a:ext cx="641520" cy="641880"/>
                </a:xfrm>
                <a:custGeom>
                  <a:avLst/>
                  <a:gdLst/>
                  <a:ahLst/>
                  <a:cxnLst/>
                  <a:rect l="l" t="t" r="r" b="b"/>
                  <a:pathLst>
                    <a:path w="1782" h="1783" extrusionOk="0">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769" name="Google Shape;769;p16"/>
              <p:cNvSpPr/>
              <p:nvPr/>
            </p:nvSpPr>
            <p:spPr>
              <a:xfrm rot="10800000">
                <a:off x="8448920" y="1071042"/>
                <a:ext cx="682560" cy="682560"/>
              </a:xfrm>
              <a:custGeom>
                <a:avLst/>
                <a:gdLst/>
                <a:ahLst/>
                <a:cxnLst/>
                <a:rect l="l" t="t" r="r" b="b"/>
                <a:pathLst>
                  <a:path w="1896" h="1896" extrusionOk="0">
                    <a:moveTo>
                      <a:pt x="1503" y="0"/>
                    </a:moveTo>
                    <a:lnTo>
                      <a:pt x="47" y="0"/>
                    </a:lnTo>
                    <a:lnTo>
                      <a:pt x="0" y="0"/>
                    </a:lnTo>
                    <a:lnTo>
                      <a:pt x="0" y="1183"/>
                    </a:lnTo>
                    <a:lnTo>
                      <a:pt x="0" y="1896"/>
                    </a:lnTo>
                    <a:lnTo>
                      <a:pt x="851" y="1896"/>
                    </a:lnTo>
                    <a:lnTo>
                      <a:pt x="1896" y="1896"/>
                    </a:lnTo>
                    <a:lnTo>
                      <a:pt x="1896" y="1552"/>
                    </a:lnTo>
                    <a:lnTo>
                      <a:pt x="1896" y="331"/>
                    </a:lnTo>
                    <a:lnTo>
                      <a:pt x="1896" y="0"/>
                    </a:lnTo>
                    <a:lnTo>
                      <a:pt x="1503"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0" name="Google Shape;770;p16"/>
              <p:cNvSpPr/>
              <p:nvPr/>
            </p:nvSpPr>
            <p:spPr>
              <a:xfrm rot="-5400000">
                <a:off x="8448683" y="1071265"/>
                <a:ext cx="449175" cy="448702"/>
              </a:xfrm>
              <a:custGeom>
                <a:avLst/>
                <a:gdLst/>
                <a:ahLst/>
                <a:cxnLst/>
                <a:rect l="l" t="t" r="r" b="b"/>
                <a:pathLst>
                  <a:path w="1899" h="1897" extrusionOk="0">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1" name="Google Shape;771;p16"/>
              <p:cNvSpPr/>
              <p:nvPr/>
            </p:nvSpPr>
            <p:spPr>
              <a:xfrm rot="10800000" flipH="1">
                <a:off x="8779551" y="1753611"/>
                <a:ext cx="359024" cy="718551"/>
              </a:xfrm>
              <a:custGeom>
                <a:avLst/>
                <a:gdLst/>
                <a:ahLst/>
                <a:cxnLst/>
                <a:rect l="l" t="t" r="r" b="b"/>
                <a:pathLst>
                  <a:path w="736" h="1473" extrusionOk="0">
                    <a:moveTo>
                      <a:pt x="736" y="1473"/>
                    </a:moveTo>
                    <a:cubicBezTo>
                      <a:pt x="329" y="1473"/>
                      <a:pt x="0" y="1143"/>
                      <a:pt x="0" y="736"/>
                    </a:cubicBezTo>
                    <a:cubicBezTo>
                      <a:pt x="0" y="329"/>
                      <a:pt x="329" y="0"/>
                      <a:pt x="736" y="0"/>
                    </a:cubicBezTo>
                    <a:lnTo>
                      <a:pt x="736" y="1473"/>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772" name="Google Shape;772;p16"/>
            <p:cNvGrpSpPr/>
            <p:nvPr/>
          </p:nvGrpSpPr>
          <p:grpSpPr>
            <a:xfrm flipH="1">
              <a:off x="-11" y="4637980"/>
              <a:ext cx="505074" cy="505521"/>
              <a:chOff x="6983640" y="2864160"/>
              <a:chExt cx="535320" cy="535680"/>
            </a:xfrm>
          </p:grpSpPr>
          <p:sp>
            <p:nvSpPr>
              <p:cNvPr id="773" name="Google Shape;773;p16"/>
              <p:cNvSpPr/>
              <p:nvPr/>
            </p:nvSpPr>
            <p:spPr>
              <a:xfrm>
                <a:off x="6983640" y="2864160"/>
                <a:ext cx="535320" cy="535680"/>
              </a:xfrm>
              <a:custGeom>
                <a:avLst/>
                <a:gdLst/>
                <a:ahLst/>
                <a:cxnLst/>
                <a:rect l="l" t="t" r="r" b="b"/>
                <a:pathLst>
                  <a:path w="1487" h="1488" extrusionOk="0">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4" name="Google Shape;774;p16"/>
              <p:cNvSpPr/>
              <p:nvPr/>
            </p:nvSpPr>
            <p:spPr>
              <a:xfrm>
                <a:off x="7011000" y="2891160"/>
                <a:ext cx="481680" cy="482040"/>
              </a:xfrm>
              <a:custGeom>
                <a:avLst/>
                <a:gdLst/>
                <a:ahLst/>
                <a:cxnLst/>
                <a:rect l="l" t="t" r="r" b="b"/>
                <a:pathLst>
                  <a:path w="1338" h="1339" extrusionOk="0">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5" name="Google Shape;775;p16"/>
              <p:cNvSpPr/>
              <p:nvPr/>
            </p:nvSpPr>
            <p:spPr>
              <a:xfrm>
                <a:off x="7039080" y="2919960"/>
                <a:ext cx="426960" cy="427320"/>
              </a:xfrm>
              <a:custGeom>
                <a:avLst/>
                <a:gdLst/>
                <a:ahLst/>
                <a:cxnLst/>
                <a:rect l="l" t="t" r="r" b="b"/>
                <a:pathLst>
                  <a:path w="1186" h="1187" extrusionOk="0">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6" name="Google Shape;776;p16"/>
              <p:cNvSpPr/>
              <p:nvPr/>
            </p:nvSpPr>
            <p:spPr>
              <a:xfrm>
                <a:off x="7069680" y="2950200"/>
                <a:ext cx="370080" cy="370080"/>
              </a:xfrm>
              <a:custGeom>
                <a:avLst/>
                <a:gdLst/>
                <a:ahLst/>
                <a:cxnLst/>
                <a:rect l="l" t="t" r="r" b="b"/>
                <a:pathLst>
                  <a:path w="1028" h="1028" extrusionOk="0">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7" name="Google Shape;777;p16"/>
              <p:cNvSpPr/>
              <p:nvPr/>
            </p:nvSpPr>
            <p:spPr>
              <a:xfrm>
                <a:off x="7102800" y="2982960"/>
                <a:ext cx="310680" cy="310680"/>
              </a:xfrm>
              <a:custGeom>
                <a:avLst/>
                <a:gdLst/>
                <a:ahLst/>
                <a:cxnLst/>
                <a:rect l="l" t="t" r="r" b="b"/>
                <a:pathLst>
                  <a:path w="863" h="863" extrusionOk="0">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8" name="Google Shape;778;p16"/>
              <p:cNvSpPr/>
              <p:nvPr/>
            </p:nvSpPr>
            <p:spPr>
              <a:xfrm>
                <a:off x="7138080" y="3018600"/>
                <a:ext cx="248760" cy="248400"/>
              </a:xfrm>
              <a:custGeom>
                <a:avLst/>
                <a:gdLst/>
                <a:ahLst/>
                <a:cxnLst/>
                <a:rect l="l" t="t" r="r" b="b"/>
                <a:pathLst>
                  <a:path w="691" h="690" extrusionOk="0">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79" name="Google Shape;779;p16"/>
              <p:cNvSpPr/>
              <p:nvPr/>
            </p:nvSpPr>
            <p:spPr>
              <a:xfrm>
                <a:off x="7176960" y="3058200"/>
                <a:ext cx="182880" cy="182880"/>
              </a:xfrm>
              <a:custGeom>
                <a:avLst/>
                <a:gdLst/>
                <a:ahLst/>
                <a:cxnLst/>
                <a:rect l="l" t="t" r="r" b="b"/>
                <a:pathLst>
                  <a:path w="508" h="508" extrusionOk="0">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0" name="Google Shape;780;p16"/>
              <p:cNvSpPr/>
              <p:nvPr/>
            </p:nvSpPr>
            <p:spPr>
              <a:xfrm>
                <a:off x="7221600" y="3102120"/>
                <a:ext cx="111960" cy="111960"/>
              </a:xfrm>
              <a:custGeom>
                <a:avLst/>
                <a:gdLst/>
                <a:ahLst/>
                <a:cxnLst/>
                <a:rect l="l" t="t" r="r" b="b"/>
                <a:pathLst>
                  <a:path w="311" h="311" extrusionOk="0">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81" name="Google Shape;781;p16"/>
              <p:cNvSpPr/>
              <p:nvPr/>
            </p:nvSpPr>
            <p:spPr>
              <a:xfrm>
                <a:off x="7274160" y="3154320"/>
                <a:ext cx="33120" cy="33480"/>
              </a:xfrm>
              <a:custGeom>
                <a:avLst/>
                <a:gdLst/>
                <a:ahLst/>
                <a:cxnLst/>
                <a:rect l="l" t="t" r="r" b="b"/>
                <a:pathLst>
                  <a:path w="92" h="93" extrusionOk="0">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CUSTOM_10">
    <p:spTree>
      <p:nvGrpSpPr>
        <p:cNvPr id="1" name="Shape 782"/>
        <p:cNvGrpSpPr/>
        <p:nvPr/>
      </p:nvGrpSpPr>
      <p:grpSpPr>
        <a:xfrm>
          <a:off x="0" y="0"/>
          <a:ext cx="0" cy="0"/>
          <a:chOff x="0" y="0"/>
          <a:chExt cx="0" cy="0"/>
        </a:xfrm>
      </p:grpSpPr>
      <p:grpSp>
        <p:nvGrpSpPr>
          <p:cNvPr id="783" name="Google Shape;783;p17"/>
          <p:cNvGrpSpPr/>
          <p:nvPr/>
        </p:nvGrpSpPr>
        <p:grpSpPr>
          <a:xfrm>
            <a:off x="-520108" y="-165685"/>
            <a:ext cx="3085397" cy="5309980"/>
            <a:chOff x="-520108" y="-165685"/>
            <a:chExt cx="3085397" cy="5309980"/>
          </a:xfrm>
        </p:grpSpPr>
        <p:sp>
          <p:nvSpPr>
            <p:cNvPr id="784" name="Google Shape;784;p17"/>
            <p:cNvSpPr/>
            <p:nvPr/>
          </p:nvSpPr>
          <p:spPr>
            <a:xfrm>
              <a:off x="1028700" y="1028703"/>
              <a:ext cx="1028700" cy="102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85" name="Google Shape;785;p17"/>
            <p:cNvSpPr/>
            <p:nvPr/>
          </p:nvSpPr>
          <p:spPr>
            <a:xfrm>
              <a:off x="1028700" y="0"/>
              <a:ext cx="1028700" cy="1028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86" name="Google Shape;786;p17"/>
            <p:cNvSpPr/>
            <p:nvPr/>
          </p:nvSpPr>
          <p:spPr>
            <a:xfrm>
              <a:off x="0" y="1028703"/>
              <a:ext cx="1028700" cy="102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87" name="Google Shape;787;p17"/>
            <p:cNvSpPr/>
            <p:nvPr/>
          </p:nvSpPr>
          <p:spPr>
            <a:xfrm>
              <a:off x="0" y="0"/>
              <a:ext cx="1028700" cy="1028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88" name="Google Shape;788;p17"/>
            <p:cNvSpPr/>
            <p:nvPr/>
          </p:nvSpPr>
          <p:spPr>
            <a:xfrm>
              <a:off x="0" y="2057402"/>
              <a:ext cx="1028700" cy="1028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89" name="Google Shape;789;p17"/>
            <p:cNvSpPr/>
            <p:nvPr/>
          </p:nvSpPr>
          <p:spPr>
            <a:xfrm>
              <a:off x="0" y="3086098"/>
              <a:ext cx="1028700" cy="1028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790" name="Google Shape;790;p17"/>
            <p:cNvSpPr/>
            <p:nvPr/>
          </p:nvSpPr>
          <p:spPr>
            <a:xfrm>
              <a:off x="0" y="4114801"/>
              <a:ext cx="1028700" cy="102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791" name="Google Shape;791;p17"/>
            <p:cNvGrpSpPr/>
            <p:nvPr/>
          </p:nvGrpSpPr>
          <p:grpSpPr>
            <a:xfrm rot="10800000" flipH="1">
              <a:off x="-520108" y="-165685"/>
              <a:ext cx="1540879" cy="1539489"/>
              <a:chOff x="1793505" y="544330"/>
              <a:chExt cx="1596600" cy="1595160"/>
            </a:xfrm>
          </p:grpSpPr>
          <p:sp>
            <p:nvSpPr>
              <p:cNvPr id="792" name="Google Shape;792;p17"/>
              <p:cNvSpPr/>
              <p:nvPr/>
            </p:nvSpPr>
            <p:spPr>
              <a:xfrm>
                <a:off x="1793505" y="544330"/>
                <a:ext cx="1596600" cy="1595160"/>
              </a:xfrm>
              <a:custGeom>
                <a:avLst/>
                <a:gdLst/>
                <a:ahLst/>
                <a:cxnLst/>
                <a:rect l="l" t="t" r="r" b="b"/>
                <a:pathLst>
                  <a:path w="4435" h="4431" extrusionOk="0">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3" name="Google Shape;793;p17"/>
              <p:cNvSpPr/>
              <p:nvPr/>
            </p:nvSpPr>
            <p:spPr>
              <a:xfrm>
                <a:off x="1820865" y="570610"/>
                <a:ext cx="1542240" cy="1542600"/>
              </a:xfrm>
              <a:custGeom>
                <a:avLst/>
                <a:gdLst/>
                <a:ahLst/>
                <a:cxnLst/>
                <a:rect l="l" t="t" r="r" b="b"/>
                <a:pathLst>
                  <a:path w="4284" h="4285" extrusionOk="0">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4" name="Google Shape;794;p17"/>
              <p:cNvSpPr/>
              <p:nvPr/>
            </p:nvSpPr>
            <p:spPr>
              <a:xfrm>
                <a:off x="1847145" y="596890"/>
                <a:ext cx="1489680" cy="1490040"/>
              </a:xfrm>
              <a:custGeom>
                <a:avLst/>
                <a:gdLst/>
                <a:ahLst/>
                <a:cxnLst/>
                <a:rect l="l" t="t" r="r" b="b"/>
                <a:pathLst>
                  <a:path w="4138" h="4139" extrusionOk="0">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5" name="Google Shape;795;p17"/>
              <p:cNvSpPr/>
              <p:nvPr/>
            </p:nvSpPr>
            <p:spPr>
              <a:xfrm>
                <a:off x="1873785" y="623530"/>
                <a:ext cx="1436400" cy="1437120"/>
              </a:xfrm>
              <a:custGeom>
                <a:avLst/>
                <a:gdLst/>
                <a:ahLst/>
                <a:cxnLst/>
                <a:rect l="l" t="t" r="r" b="b"/>
                <a:pathLst>
                  <a:path w="3990" h="3992" extrusionOk="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6" name="Google Shape;796;p17"/>
              <p:cNvSpPr/>
              <p:nvPr/>
            </p:nvSpPr>
            <p:spPr>
              <a:xfrm>
                <a:off x="1900065" y="649810"/>
                <a:ext cx="1383840" cy="1384200"/>
              </a:xfrm>
              <a:custGeom>
                <a:avLst/>
                <a:gdLst/>
                <a:ahLst/>
                <a:cxnLst/>
                <a:rect l="l" t="t" r="r" b="b"/>
                <a:pathLst>
                  <a:path w="3844" h="3845" extrusionOk="0">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7" name="Google Shape;797;p17"/>
              <p:cNvSpPr/>
              <p:nvPr/>
            </p:nvSpPr>
            <p:spPr>
              <a:xfrm>
                <a:off x="1926705" y="676450"/>
                <a:ext cx="1330560" cy="1330920"/>
              </a:xfrm>
              <a:custGeom>
                <a:avLst/>
                <a:gdLst/>
                <a:ahLst/>
                <a:cxnLst/>
                <a:rect l="l" t="t" r="r" b="b"/>
                <a:pathLst>
                  <a:path w="3696" h="3697" extrusionOk="0">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8" name="Google Shape;798;p17"/>
              <p:cNvSpPr/>
              <p:nvPr/>
            </p:nvSpPr>
            <p:spPr>
              <a:xfrm>
                <a:off x="1952985" y="703090"/>
                <a:ext cx="1278000" cy="1277640"/>
              </a:xfrm>
              <a:custGeom>
                <a:avLst/>
                <a:gdLst/>
                <a:ahLst/>
                <a:cxnLst/>
                <a:rect l="l" t="t" r="r" b="b"/>
                <a:pathLst>
                  <a:path w="3550" h="3549" extrusionOk="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799" name="Google Shape;799;p17"/>
              <p:cNvSpPr/>
              <p:nvPr/>
            </p:nvSpPr>
            <p:spPr>
              <a:xfrm>
                <a:off x="1979625" y="729730"/>
                <a:ext cx="1224720" cy="1224720"/>
              </a:xfrm>
              <a:custGeom>
                <a:avLst/>
                <a:gdLst/>
                <a:ahLst/>
                <a:cxnLst/>
                <a:rect l="l" t="t" r="r" b="b"/>
                <a:pathLst>
                  <a:path w="3402" h="3402" extrusionOk="0">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0" name="Google Shape;800;p17"/>
              <p:cNvSpPr/>
              <p:nvPr/>
            </p:nvSpPr>
            <p:spPr>
              <a:xfrm>
                <a:off x="2005905" y="756010"/>
                <a:ext cx="1172160" cy="1171800"/>
              </a:xfrm>
              <a:custGeom>
                <a:avLst/>
                <a:gdLst/>
                <a:ahLst/>
                <a:cxnLst/>
                <a:rect l="l" t="t" r="r" b="b"/>
                <a:pathLst>
                  <a:path w="3256" h="3255" extrusionOk="0">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1" name="Google Shape;801;p17"/>
              <p:cNvSpPr/>
              <p:nvPr/>
            </p:nvSpPr>
            <p:spPr>
              <a:xfrm>
                <a:off x="2032905" y="783010"/>
                <a:ext cx="1118160" cy="1118520"/>
              </a:xfrm>
              <a:custGeom>
                <a:avLst/>
                <a:gdLst/>
                <a:ahLst/>
                <a:cxnLst/>
                <a:rect l="l" t="t" r="r" b="b"/>
                <a:pathLst>
                  <a:path w="3106" h="3107" extrusionOk="0">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2" name="Google Shape;802;p17"/>
              <p:cNvSpPr/>
              <p:nvPr/>
            </p:nvSpPr>
            <p:spPr>
              <a:xfrm>
                <a:off x="2059185" y="808930"/>
                <a:ext cx="1065600" cy="1065960"/>
              </a:xfrm>
              <a:custGeom>
                <a:avLst/>
                <a:gdLst/>
                <a:ahLst/>
                <a:cxnLst/>
                <a:rect l="l" t="t" r="r" b="b"/>
                <a:pathLst>
                  <a:path w="2960" h="2961" extrusionOk="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3" name="Google Shape;803;p17"/>
              <p:cNvSpPr/>
              <p:nvPr/>
            </p:nvSpPr>
            <p:spPr>
              <a:xfrm>
                <a:off x="2085825" y="835570"/>
                <a:ext cx="1012320" cy="1013040"/>
              </a:xfrm>
              <a:custGeom>
                <a:avLst/>
                <a:gdLst/>
                <a:ahLst/>
                <a:cxnLst/>
                <a:rect l="l" t="t" r="r" b="b"/>
                <a:pathLst>
                  <a:path w="2812" h="2814" extrusionOk="0">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4" name="Google Shape;804;p17"/>
              <p:cNvSpPr/>
              <p:nvPr/>
            </p:nvSpPr>
            <p:spPr>
              <a:xfrm>
                <a:off x="2112105" y="861850"/>
                <a:ext cx="959760" cy="960120"/>
              </a:xfrm>
              <a:custGeom>
                <a:avLst/>
                <a:gdLst/>
                <a:ahLst/>
                <a:cxnLst/>
                <a:rect l="l" t="t" r="r" b="b"/>
                <a:pathLst>
                  <a:path w="2666" h="2667" extrusionOk="0">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5" name="Google Shape;805;p17"/>
              <p:cNvSpPr/>
              <p:nvPr/>
            </p:nvSpPr>
            <p:spPr>
              <a:xfrm>
                <a:off x="2138745" y="888850"/>
                <a:ext cx="906480" cy="906120"/>
              </a:xfrm>
              <a:custGeom>
                <a:avLst/>
                <a:gdLst/>
                <a:ahLst/>
                <a:cxnLst/>
                <a:rect l="l" t="t" r="r" b="b"/>
                <a:pathLst>
                  <a:path w="2518" h="2517" extrusionOk="0">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6" name="Google Shape;806;p17"/>
              <p:cNvSpPr/>
              <p:nvPr/>
            </p:nvSpPr>
            <p:spPr>
              <a:xfrm>
                <a:off x="2165025" y="915130"/>
                <a:ext cx="853920" cy="853560"/>
              </a:xfrm>
              <a:custGeom>
                <a:avLst/>
                <a:gdLst/>
                <a:ahLst/>
                <a:cxnLst/>
                <a:rect l="l" t="t" r="r" b="b"/>
                <a:pathLst>
                  <a:path w="2372" h="2371" extrusionOk="0">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7" name="Google Shape;807;p17"/>
              <p:cNvSpPr/>
              <p:nvPr/>
            </p:nvSpPr>
            <p:spPr>
              <a:xfrm>
                <a:off x="2191665" y="942130"/>
                <a:ext cx="800640" cy="800280"/>
              </a:xfrm>
              <a:custGeom>
                <a:avLst/>
                <a:gdLst/>
                <a:ahLst/>
                <a:cxnLst/>
                <a:rect l="l" t="t" r="r" b="b"/>
                <a:pathLst>
                  <a:path w="2224" h="2223" extrusionOk="0">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8" name="Google Shape;808;p17"/>
              <p:cNvSpPr/>
              <p:nvPr/>
            </p:nvSpPr>
            <p:spPr>
              <a:xfrm>
                <a:off x="2217945" y="968050"/>
                <a:ext cx="747720" cy="747720"/>
              </a:xfrm>
              <a:custGeom>
                <a:avLst/>
                <a:gdLst/>
                <a:ahLst/>
                <a:cxnLst/>
                <a:rect l="l" t="t" r="r" b="b"/>
                <a:pathLst>
                  <a:path w="2077" h="2077" extrusionOk="0">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09" name="Google Shape;809;p17"/>
              <p:cNvSpPr/>
              <p:nvPr/>
            </p:nvSpPr>
            <p:spPr>
              <a:xfrm>
                <a:off x="2244945" y="995050"/>
                <a:ext cx="694080" cy="694440"/>
              </a:xfrm>
              <a:custGeom>
                <a:avLst/>
                <a:gdLst/>
                <a:ahLst/>
                <a:cxnLst/>
                <a:rect l="l" t="t" r="r" b="b"/>
                <a:pathLst>
                  <a:path w="1928" h="1929" extrusionOk="0">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0" name="Google Shape;810;p17"/>
              <p:cNvSpPr/>
              <p:nvPr/>
            </p:nvSpPr>
            <p:spPr>
              <a:xfrm>
                <a:off x="2271225" y="1020970"/>
                <a:ext cx="641520" cy="641880"/>
              </a:xfrm>
              <a:custGeom>
                <a:avLst/>
                <a:gdLst/>
                <a:ahLst/>
                <a:cxnLst/>
                <a:rect l="l" t="t" r="r" b="b"/>
                <a:pathLst>
                  <a:path w="1782" h="1783" extrusionOk="0">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11" name="Google Shape;811;p17"/>
            <p:cNvGrpSpPr/>
            <p:nvPr/>
          </p:nvGrpSpPr>
          <p:grpSpPr>
            <a:xfrm>
              <a:off x="511103" y="3585856"/>
              <a:ext cx="1040953" cy="1558439"/>
              <a:chOff x="4963320" y="173520"/>
              <a:chExt cx="1065240" cy="1594800"/>
            </a:xfrm>
          </p:grpSpPr>
          <p:sp>
            <p:nvSpPr>
              <p:cNvPr id="812" name="Google Shape;812;p17"/>
              <p:cNvSpPr/>
              <p:nvPr/>
            </p:nvSpPr>
            <p:spPr>
              <a:xfrm>
                <a:off x="5466960" y="677160"/>
                <a:ext cx="534960" cy="1089360"/>
              </a:xfrm>
              <a:custGeom>
                <a:avLst/>
                <a:gdLst/>
                <a:ahLst/>
                <a:cxnLst/>
                <a:rect l="l" t="t" r="r" b="b"/>
                <a:pathLst>
                  <a:path w="1486" h="3026" extrusionOk="0">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3" name="Google Shape;813;p17"/>
              <p:cNvSpPr/>
              <p:nvPr/>
            </p:nvSpPr>
            <p:spPr>
              <a:xfrm>
                <a:off x="5440320" y="650160"/>
                <a:ext cx="535320" cy="1116360"/>
              </a:xfrm>
              <a:custGeom>
                <a:avLst/>
                <a:gdLst/>
                <a:ahLst/>
                <a:cxnLst/>
                <a:rect l="l" t="t" r="r" b="b"/>
                <a:pathLst>
                  <a:path w="1487" h="3101" extrusionOk="0">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4" name="Google Shape;814;p17"/>
              <p:cNvSpPr/>
              <p:nvPr/>
            </p:nvSpPr>
            <p:spPr>
              <a:xfrm>
                <a:off x="5496120" y="703440"/>
                <a:ext cx="532440" cy="1064880"/>
              </a:xfrm>
              <a:custGeom>
                <a:avLst/>
                <a:gdLst/>
                <a:ahLst/>
                <a:cxnLst/>
                <a:rect l="l" t="t" r="r" b="b"/>
                <a:pathLst>
                  <a:path w="1479" h="2958" extrusionOk="0">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5" name="Google Shape;815;p17"/>
              <p:cNvSpPr/>
              <p:nvPr/>
            </p:nvSpPr>
            <p:spPr>
              <a:xfrm>
                <a:off x="4963320" y="173520"/>
                <a:ext cx="532800" cy="1593360"/>
              </a:xfrm>
              <a:custGeom>
                <a:avLst/>
                <a:gdLst/>
                <a:ahLst/>
                <a:cxnLst/>
                <a:rect l="l" t="t" r="r" b="b"/>
                <a:pathLst>
                  <a:path w="1480" h="4426" extrusionOk="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6" name="Google Shape;816;p17"/>
              <p:cNvSpPr/>
              <p:nvPr/>
            </p:nvSpPr>
            <p:spPr>
              <a:xfrm>
                <a:off x="4989960" y="199800"/>
                <a:ext cx="535320" cy="1566720"/>
              </a:xfrm>
              <a:custGeom>
                <a:avLst/>
                <a:gdLst/>
                <a:ahLst/>
                <a:cxnLst/>
                <a:rect l="l" t="t" r="r" b="b"/>
                <a:pathLst>
                  <a:path w="1487" h="4352" extrusionOk="0">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7" name="Google Shape;817;p17"/>
              <p:cNvSpPr/>
              <p:nvPr/>
            </p:nvSpPr>
            <p:spPr>
              <a:xfrm>
                <a:off x="5016240" y="226080"/>
                <a:ext cx="535680" cy="1540440"/>
              </a:xfrm>
              <a:custGeom>
                <a:avLst/>
                <a:gdLst/>
                <a:ahLst/>
                <a:cxnLst/>
                <a:rect l="l" t="t" r="r" b="b"/>
                <a:pathLst>
                  <a:path w="1488" h="4279" extrusionOk="0">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8" name="Google Shape;818;p17"/>
              <p:cNvSpPr/>
              <p:nvPr/>
            </p:nvSpPr>
            <p:spPr>
              <a:xfrm>
                <a:off x="5042880" y="252720"/>
                <a:ext cx="535320" cy="1513800"/>
              </a:xfrm>
              <a:custGeom>
                <a:avLst/>
                <a:gdLst/>
                <a:ahLst/>
                <a:cxnLst/>
                <a:rect l="l" t="t" r="r" b="b"/>
                <a:pathLst>
                  <a:path w="1487" h="4205" extrusionOk="0">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19" name="Google Shape;819;p17"/>
              <p:cNvSpPr/>
              <p:nvPr/>
            </p:nvSpPr>
            <p:spPr>
              <a:xfrm>
                <a:off x="5069160" y="279720"/>
                <a:ext cx="535320" cy="1487160"/>
              </a:xfrm>
              <a:custGeom>
                <a:avLst/>
                <a:gdLst/>
                <a:ahLst/>
                <a:cxnLst/>
                <a:rect l="l" t="t" r="r" b="b"/>
                <a:pathLst>
                  <a:path w="1487" h="4131" extrusionOk="0">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0" name="Google Shape;820;p17"/>
              <p:cNvSpPr/>
              <p:nvPr/>
            </p:nvSpPr>
            <p:spPr>
              <a:xfrm>
                <a:off x="5095800" y="306000"/>
                <a:ext cx="534960" cy="1460520"/>
              </a:xfrm>
              <a:custGeom>
                <a:avLst/>
                <a:gdLst/>
                <a:ahLst/>
                <a:cxnLst/>
                <a:rect l="l" t="t" r="r" b="b"/>
                <a:pathLst>
                  <a:path w="1486" h="4057" extrusionOk="0">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1" name="Google Shape;821;p17"/>
              <p:cNvSpPr/>
              <p:nvPr/>
            </p:nvSpPr>
            <p:spPr>
              <a:xfrm>
                <a:off x="5122440" y="332280"/>
                <a:ext cx="535320" cy="1434240"/>
              </a:xfrm>
              <a:custGeom>
                <a:avLst/>
                <a:gdLst/>
                <a:ahLst/>
                <a:cxnLst/>
                <a:rect l="l" t="t" r="r" b="b"/>
                <a:pathLst>
                  <a:path w="1487" h="3984" extrusionOk="0">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2" name="Google Shape;822;p17"/>
              <p:cNvSpPr/>
              <p:nvPr/>
            </p:nvSpPr>
            <p:spPr>
              <a:xfrm>
                <a:off x="5149080" y="358920"/>
                <a:ext cx="534960" cy="1407600"/>
              </a:xfrm>
              <a:custGeom>
                <a:avLst/>
                <a:gdLst/>
                <a:ahLst/>
                <a:cxnLst/>
                <a:rect l="l" t="t" r="r" b="b"/>
                <a:pathLst>
                  <a:path w="1486" h="3910" extrusionOk="0">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3" name="Google Shape;823;p17"/>
              <p:cNvSpPr/>
              <p:nvPr/>
            </p:nvSpPr>
            <p:spPr>
              <a:xfrm>
                <a:off x="5175360" y="385560"/>
                <a:ext cx="535320" cy="1381320"/>
              </a:xfrm>
              <a:custGeom>
                <a:avLst/>
                <a:gdLst/>
                <a:ahLst/>
                <a:cxnLst/>
                <a:rect l="l" t="t" r="r" b="b"/>
                <a:pathLst>
                  <a:path w="1487" h="3837" extrusionOk="0">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4" name="Google Shape;824;p17"/>
              <p:cNvSpPr/>
              <p:nvPr/>
            </p:nvSpPr>
            <p:spPr>
              <a:xfrm>
                <a:off x="5202000" y="411840"/>
                <a:ext cx="534960" cy="1354680"/>
              </a:xfrm>
              <a:custGeom>
                <a:avLst/>
                <a:gdLst/>
                <a:ahLst/>
                <a:cxnLst/>
                <a:rect l="l" t="t" r="r" b="b"/>
                <a:pathLst>
                  <a:path w="1486" h="3763" extrusionOk="0">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5" name="Google Shape;825;p17"/>
              <p:cNvSpPr/>
              <p:nvPr/>
            </p:nvSpPr>
            <p:spPr>
              <a:xfrm>
                <a:off x="5228280" y="438120"/>
                <a:ext cx="535320" cy="1328400"/>
              </a:xfrm>
              <a:custGeom>
                <a:avLst/>
                <a:gdLst/>
                <a:ahLst/>
                <a:cxnLst/>
                <a:rect l="l" t="t" r="r" b="b"/>
                <a:pathLst>
                  <a:path w="1487" h="3690" extrusionOk="0">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6" name="Google Shape;826;p17"/>
              <p:cNvSpPr/>
              <p:nvPr/>
            </p:nvSpPr>
            <p:spPr>
              <a:xfrm>
                <a:off x="5254920" y="464760"/>
                <a:ext cx="534960" cy="1301760"/>
              </a:xfrm>
              <a:custGeom>
                <a:avLst/>
                <a:gdLst/>
                <a:ahLst/>
                <a:cxnLst/>
                <a:rect l="l" t="t" r="r" b="b"/>
                <a:pathLst>
                  <a:path w="1486" h="3616" extrusionOk="0">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7" name="Google Shape;827;p17"/>
              <p:cNvSpPr/>
              <p:nvPr/>
            </p:nvSpPr>
            <p:spPr>
              <a:xfrm>
                <a:off x="5281200" y="491760"/>
                <a:ext cx="535320" cy="1275120"/>
              </a:xfrm>
              <a:custGeom>
                <a:avLst/>
                <a:gdLst/>
                <a:ahLst/>
                <a:cxnLst/>
                <a:rect l="l" t="t" r="r" b="b"/>
                <a:pathLst>
                  <a:path w="1487" h="3542" extrusionOk="0">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8" name="Google Shape;828;p17"/>
              <p:cNvSpPr/>
              <p:nvPr/>
            </p:nvSpPr>
            <p:spPr>
              <a:xfrm>
                <a:off x="5308200" y="518040"/>
                <a:ext cx="534600" cy="1248480"/>
              </a:xfrm>
              <a:custGeom>
                <a:avLst/>
                <a:gdLst/>
                <a:ahLst/>
                <a:cxnLst/>
                <a:rect l="l" t="t" r="r" b="b"/>
                <a:pathLst>
                  <a:path w="1485" h="3468" extrusionOk="0">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29" name="Google Shape;829;p17"/>
              <p:cNvSpPr/>
              <p:nvPr/>
            </p:nvSpPr>
            <p:spPr>
              <a:xfrm>
                <a:off x="5334480" y="544320"/>
                <a:ext cx="535320" cy="1222200"/>
              </a:xfrm>
              <a:custGeom>
                <a:avLst/>
                <a:gdLst/>
                <a:ahLst/>
                <a:cxnLst/>
                <a:rect l="l" t="t" r="r" b="b"/>
                <a:pathLst>
                  <a:path w="1487" h="3395" extrusionOk="0">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0" name="Google Shape;830;p17"/>
              <p:cNvSpPr/>
              <p:nvPr/>
            </p:nvSpPr>
            <p:spPr>
              <a:xfrm>
                <a:off x="5361120" y="570960"/>
                <a:ext cx="534960" cy="1195560"/>
              </a:xfrm>
              <a:custGeom>
                <a:avLst/>
                <a:gdLst/>
                <a:ahLst/>
                <a:cxnLst/>
                <a:rect l="l" t="t" r="r" b="b"/>
                <a:pathLst>
                  <a:path w="1486" h="3321" extrusionOk="0">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1" name="Google Shape;831;p17"/>
              <p:cNvSpPr/>
              <p:nvPr/>
            </p:nvSpPr>
            <p:spPr>
              <a:xfrm>
                <a:off x="5387400" y="597600"/>
                <a:ext cx="535320" cy="1169280"/>
              </a:xfrm>
              <a:custGeom>
                <a:avLst/>
                <a:gdLst/>
                <a:ahLst/>
                <a:cxnLst/>
                <a:rect l="l" t="t" r="r" b="b"/>
                <a:pathLst>
                  <a:path w="1487" h="3248" extrusionOk="0">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2" name="Google Shape;832;p17"/>
              <p:cNvSpPr/>
              <p:nvPr/>
            </p:nvSpPr>
            <p:spPr>
              <a:xfrm>
                <a:off x="5414040" y="623880"/>
                <a:ext cx="534960" cy="1142640"/>
              </a:xfrm>
              <a:custGeom>
                <a:avLst/>
                <a:gdLst/>
                <a:ahLst/>
                <a:cxnLst/>
                <a:rect l="l" t="t" r="r" b="b"/>
                <a:pathLst>
                  <a:path w="1486" h="3174" extrusionOk="0">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33" name="Google Shape;833;p17"/>
            <p:cNvSpPr/>
            <p:nvPr/>
          </p:nvSpPr>
          <p:spPr>
            <a:xfrm flipH="1">
              <a:off x="-3555" y="3086110"/>
              <a:ext cx="506373" cy="505840"/>
            </a:xfrm>
            <a:custGeom>
              <a:avLst/>
              <a:gdLst/>
              <a:ahLst/>
              <a:cxnLst/>
              <a:rect l="l" t="t" r="r" b="b"/>
              <a:pathLst>
                <a:path w="1899" h="1897" extrusionOk="0">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4" name="Google Shape;834;p17"/>
            <p:cNvSpPr/>
            <p:nvPr/>
          </p:nvSpPr>
          <p:spPr>
            <a:xfrm flipH="1">
              <a:off x="331497" y="1357398"/>
              <a:ext cx="1400100" cy="1400100"/>
            </a:xfrm>
            <a:prstGeom prst="blockArc">
              <a:avLst>
                <a:gd name="adj1" fmla="val 5400645"/>
                <a:gd name="adj2" fmla="val 16308933"/>
                <a:gd name="adj3" fmla="val 2411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17"/>
            <p:cNvSpPr/>
            <p:nvPr/>
          </p:nvSpPr>
          <p:spPr>
            <a:xfrm rot="10800000" flipH="1">
              <a:off x="331547" y="1357300"/>
              <a:ext cx="1400100" cy="1400100"/>
            </a:xfrm>
            <a:prstGeom prst="blockArc">
              <a:avLst>
                <a:gd name="adj1" fmla="val 5400645"/>
                <a:gd name="adj2" fmla="val 16203351"/>
                <a:gd name="adj3" fmla="val 2416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6" name="Google Shape;836;p17"/>
            <p:cNvGrpSpPr/>
            <p:nvPr/>
          </p:nvGrpSpPr>
          <p:grpSpPr>
            <a:xfrm rot="10800000" flipH="1">
              <a:off x="1537332" y="11"/>
              <a:ext cx="1027957" cy="1538982"/>
              <a:chOff x="4963320" y="173520"/>
              <a:chExt cx="1065240" cy="1594800"/>
            </a:xfrm>
          </p:grpSpPr>
          <p:sp>
            <p:nvSpPr>
              <p:cNvPr id="837" name="Google Shape;837;p17"/>
              <p:cNvSpPr/>
              <p:nvPr/>
            </p:nvSpPr>
            <p:spPr>
              <a:xfrm>
                <a:off x="5466960" y="677160"/>
                <a:ext cx="534960" cy="1089360"/>
              </a:xfrm>
              <a:custGeom>
                <a:avLst/>
                <a:gdLst/>
                <a:ahLst/>
                <a:cxnLst/>
                <a:rect l="l" t="t" r="r" b="b"/>
                <a:pathLst>
                  <a:path w="1486" h="3026" extrusionOk="0">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8" name="Google Shape;838;p17"/>
              <p:cNvSpPr/>
              <p:nvPr/>
            </p:nvSpPr>
            <p:spPr>
              <a:xfrm>
                <a:off x="5440320" y="650160"/>
                <a:ext cx="535320" cy="1116360"/>
              </a:xfrm>
              <a:custGeom>
                <a:avLst/>
                <a:gdLst/>
                <a:ahLst/>
                <a:cxnLst/>
                <a:rect l="l" t="t" r="r" b="b"/>
                <a:pathLst>
                  <a:path w="1487" h="3101" extrusionOk="0">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39" name="Google Shape;839;p17"/>
              <p:cNvSpPr/>
              <p:nvPr/>
            </p:nvSpPr>
            <p:spPr>
              <a:xfrm>
                <a:off x="5496120" y="703440"/>
                <a:ext cx="532440" cy="1064880"/>
              </a:xfrm>
              <a:custGeom>
                <a:avLst/>
                <a:gdLst/>
                <a:ahLst/>
                <a:cxnLst/>
                <a:rect l="l" t="t" r="r" b="b"/>
                <a:pathLst>
                  <a:path w="1479" h="2958" extrusionOk="0">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0" name="Google Shape;840;p17"/>
              <p:cNvSpPr/>
              <p:nvPr/>
            </p:nvSpPr>
            <p:spPr>
              <a:xfrm>
                <a:off x="4963320" y="173520"/>
                <a:ext cx="532800" cy="1593360"/>
              </a:xfrm>
              <a:custGeom>
                <a:avLst/>
                <a:gdLst/>
                <a:ahLst/>
                <a:cxnLst/>
                <a:rect l="l" t="t" r="r" b="b"/>
                <a:pathLst>
                  <a:path w="1480" h="4426" extrusionOk="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1" name="Google Shape;841;p17"/>
              <p:cNvSpPr/>
              <p:nvPr/>
            </p:nvSpPr>
            <p:spPr>
              <a:xfrm>
                <a:off x="4989960" y="199800"/>
                <a:ext cx="535320" cy="1566720"/>
              </a:xfrm>
              <a:custGeom>
                <a:avLst/>
                <a:gdLst/>
                <a:ahLst/>
                <a:cxnLst/>
                <a:rect l="l" t="t" r="r" b="b"/>
                <a:pathLst>
                  <a:path w="1487" h="4352" extrusionOk="0">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2" name="Google Shape;842;p17"/>
              <p:cNvSpPr/>
              <p:nvPr/>
            </p:nvSpPr>
            <p:spPr>
              <a:xfrm>
                <a:off x="5016240" y="226080"/>
                <a:ext cx="535680" cy="1540440"/>
              </a:xfrm>
              <a:custGeom>
                <a:avLst/>
                <a:gdLst/>
                <a:ahLst/>
                <a:cxnLst/>
                <a:rect l="l" t="t" r="r" b="b"/>
                <a:pathLst>
                  <a:path w="1488" h="4279" extrusionOk="0">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3" name="Google Shape;843;p17"/>
              <p:cNvSpPr/>
              <p:nvPr/>
            </p:nvSpPr>
            <p:spPr>
              <a:xfrm>
                <a:off x="5042880" y="252720"/>
                <a:ext cx="535320" cy="1513800"/>
              </a:xfrm>
              <a:custGeom>
                <a:avLst/>
                <a:gdLst/>
                <a:ahLst/>
                <a:cxnLst/>
                <a:rect l="l" t="t" r="r" b="b"/>
                <a:pathLst>
                  <a:path w="1487" h="4205" extrusionOk="0">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4" name="Google Shape;844;p17"/>
              <p:cNvSpPr/>
              <p:nvPr/>
            </p:nvSpPr>
            <p:spPr>
              <a:xfrm>
                <a:off x="5069160" y="279720"/>
                <a:ext cx="535320" cy="1487160"/>
              </a:xfrm>
              <a:custGeom>
                <a:avLst/>
                <a:gdLst/>
                <a:ahLst/>
                <a:cxnLst/>
                <a:rect l="l" t="t" r="r" b="b"/>
                <a:pathLst>
                  <a:path w="1487" h="4131" extrusionOk="0">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5" name="Google Shape;845;p17"/>
              <p:cNvSpPr/>
              <p:nvPr/>
            </p:nvSpPr>
            <p:spPr>
              <a:xfrm>
                <a:off x="5095800" y="306000"/>
                <a:ext cx="534960" cy="1460520"/>
              </a:xfrm>
              <a:custGeom>
                <a:avLst/>
                <a:gdLst/>
                <a:ahLst/>
                <a:cxnLst/>
                <a:rect l="l" t="t" r="r" b="b"/>
                <a:pathLst>
                  <a:path w="1486" h="4057" extrusionOk="0">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6" name="Google Shape;846;p17"/>
              <p:cNvSpPr/>
              <p:nvPr/>
            </p:nvSpPr>
            <p:spPr>
              <a:xfrm>
                <a:off x="5122440" y="332280"/>
                <a:ext cx="535320" cy="1434240"/>
              </a:xfrm>
              <a:custGeom>
                <a:avLst/>
                <a:gdLst/>
                <a:ahLst/>
                <a:cxnLst/>
                <a:rect l="l" t="t" r="r" b="b"/>
                <a:pathLst>
                  <a:path w="1487" h="3984" extrusionOk="0">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7" name="Google Shape;847;p17"/>
              <p:cNvSpPr/>
              <p:nvPr/>
            </p:nvSpPr>
            <p:spPr>
              <a:xfrm>
                <a:off x="5149080" y="358920"/>
                <a:ext cx="534960" cy="1407600"/>
              </a:xfrm>
              <a:custGeom>
                <a:avLst/>
                <a:gdLst/>
                <a:ahLst/>
                <a:cxnLst/>
                <a:rect l="l" t="t" r="r" b="b"/>
                <a:pathLst>
                  <a:path w="1486" h="3910" extrusionOk="0">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8" name="Google Shape;848;p17"/>
              <p:cNvSpPr/>
              <p:nvPr/>
            </p:nvSpPr>
            <p:spPr>
              <a:xfrm>
                <a:off x="5175360" y="385560"/>
                <a:ext cx="535320" cy="1381320"/>
              </a:xfrm>
              <a:custGeom>
                <a:avLst/>
                <a:gdLst/>
                <a:ahLst/>
                <a:cxnLst/>
                <a:rect l="l" t="t" r="r" b="b"/>
                <a:pathLst>
                  <a:path w="1487" h="3837" extrusionOk="0">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49" name="Google Shape;849;p17"/>
              <p:cNvSpPr/>
              <p:nvPr/>
            </p:nvSpPr>
            <p:spPr>
              <a:xfrm>
                <a:off x="5202000" y="411840"/>
                <a:ext cx="534960" cy="1354680"/>
              </a:xfrm>
              <a:custGeom>
                <a:avLst/>
                <a:gdLst/>
                <a:ahLst/>
                <a:cxnLst/>
                <a:rect l="l" t="t" r="r" b="b"/>
                <a:pathLst>
                  <a:path w="1486" h="3763" extrusionOk="0">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0" name="Google Shape;850;p17"/>
              <p:cNvSpPr/>
              <p:nvPr/>
            </p:nvSpPr>
            <p:spPr>
              <a:xfrm>
                <a:off x="5228280" y="438120"/>
                <a:ext cx="535320" cy="1328400"/>
              </a:xfrm>
              <a:custGeom>
                <a:avLst/>
                <a:gdLst/>
                <a:ahLst/>
                <a:cxnLst/>
                <a:rect l="l" t="t" r="r" b="b"/>
                <a:pathLst>
                  <a:path w="1487" h="3690" extrusionOk="0">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1" name="Google Shape;851;p17"/>
              <p:cNvSpPr/>
              <p:nvPr/>
            </p:nvSpPr>
            <p:spPr>
              <a:xfrm>
                <a:off x="5254920" y="464760"/>
                <a:ext cx="534960" cy="1301760"/>
              </a:xfrm>
              <a:custGeom>
                <a:avLst/>
                <a:gdLst/>
                <a:ahLst/>
                <a:cxnLst/>
                <a:rect l="l" t="t" r="r" b="b"/>
                <a:pathLst>
                  <a:path w="1486" h="3616" extrusionOk="0">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2" name="Google Shape;852;p17"/>
              <p:cNvSpPr/>
              <p:nvPr/>
            </p:nvSpPr>
            <p:spPr>
              <a:xfrm>
                <a:off x="5281200" y="491760"/>
                <a:ext cx="535320" cy="1275120"/>
              </a:xfrm>
              <a:custGeom>
                <a:avLst/>
                <a:gdLst/>
                <a:ahLst/>
                <a:cxnLst/>
                <a:rect l="l" t="t" r="r" b="b"/>
                <a:pathLst>
                  <a:path w="1487" h="3542" extrusionOk="0">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3" name="Google Shape;853;p17"/>
              <p:cNvSpPr/>
              <p:nvPr/>
            </p:nvSpPr>
            <p:spPr>
              <a:xfrm>
                <a:off x="5308200" y="518040"/>
                <a:ext cx="534600" cy="1248480"/>
              </a:xfrm>
              <a:custGeom>
                <a:avLst/>
                <a:gdLst/>
                <a:ahLst/>
                <a:cxnLst/>
                <a:rect l="l" t="t" r="r" b="b"/>
                <a:pathLst>
                  <a:path w="1485" h="3468" extrusionOk="0">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4" name="Google Shape;854;p17"/>
              <p:cNvSpPr/>
              <p:nvPr/>
            </p:nvSpPr>
            <p:spPr>
              <a:xfrm>
                <a:off x="5334480" y="544320"/>
                <a:ext cx="535320" cy="1222200"/>
              </a:xfrm>
              <a:custGeom>
                <a:avLst/>
                <a:gdLst/>
                <a:ahLst/>
                <a:cxnLst/>
                <a:rect l="l" t="t" r="r" b="b"/>
                <a:pathLst>
                  <a:path w="1487" h="3395" extrusionOk="0">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5" name="Google Shape;855;p17"/>
              <p:cNvSpPr/>
              <p:nvPr/>
            </p:nvSpPr>
            <p:spPr>
              <a:xfrm>
                <a:off x="5361120" y="570960"/>
                <a:ext cx="534960" cy="1195560"/>
              </a:xfrm>
              <a:custGeom>
                <a:avLst/>
                <a:gdLst/>
                <a:ahLst/>
                <a:cxnLst/>
                <a:rect l="l" t="t" r="r" b="b"/>
                <a:pathLst>
                  <a:path w="1486" h="3321" extrusionOk="0">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6" name="Google Shape;856;p17"/>
              <p:cNvSpPr/>
              <p:nvPr/>
            </p:nvSpPr>
            <p:spPr>
              <a:xfrm>
                <a:off x="5387400" y="597600"/>
                <a:ext cx="535320" cy="1169280"/>
              </a:xfrm>
              <a:custGeom>
                <a:avLst/>
                <a:gdLst/>
                <a:ahLst/>
                <a:cxnLst/>
                <a:rect l="l" t="t" r="r" b="b"/>
                <a:pathLst>
                  <a:path w="1487" h="3248" extrusionOk="0">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57" name="Google Shape;857;p17"/>
              <p:cNvSpPr/>
              <p:nvPr/>
            </p:nvSpPr>
            <p:spPr>
              <a:xfrm>
                <a:off x="5414040" y="623880"/>
                <a:ext cx="534960" cy="1142640"/>
              </a:xfrm>
              <a:custGeom>
                <a:avLst/>
                <a:gdLst/>
                <a:ahLst/>
                <a:cxnLst/>
                <a:rect l="l" t="t" r="r" b="b"/>
                <a:pathLst>
                  <a:path w="1486" h="3174" extrusionOk="0">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58" name="Google Shape;858;p17"/>
            <p:cNvSpPr/>
            <p:nvPr/>
          </p:nvSpPr>
          <p:spPr>
            <a:xfrm>
              <a:off x="172975" y="0"/>
              <a:ext cx="329852" cy="329523"/>
            </a:xfrm>
            <a:custGeom>
              <a:avLst/>
              <a:gdLst/>
              <a:ahLst/>
              <a:cxnLst/>
              <a:rect l="l" t="t" r="r" b="b"/>
              <a:pathLst>
                <a:path w="1899" h="1897" extrusionOk="0">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859" name="Google Shape;859;p17"/>
          <p:cNvSpPr txBox="1">
            <a:spLocks noGrp="1"/>
          </p:cNvSpPr>
          <p:nvPr>
            <p:ph type="title"/>
          </p:nvPr>
        </p:nvSpPr>
        <p:spPr>
          <a:xfrm flipH="1">
            <a:off x="3426975" y="2322275"/>
            <a:ext cx="4870200" cy="1642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860" name="Google Shape;860;p17"/>
          <p:cNvSpPr txBox="1">
            <a:spLocks noGrp="1"/>
          </p:cNvSpPr>
          <p:nvPr>
            <p:ph type="title" idx="2" hasCustomPrompt="1"/>
          </p:nvPr>
        </p:nvSpPr>
        <p:spPr>
          <a:xfrm flipH="1">
            <a:off x="6729575" y="1071700"/>
            <a:ext cx="1422300" cy="10350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861" name="Google Shape;861;p17"/>
          <p:cNvSpPr txBox="1">
            <a:spLocks noGrp="1"/>
          </p:cNvSpPr>
          <p:nvPr>
            <p:ph type="subTitle" idx="1"/>
          </p:nvPr>
        </p:nvSpPr>
        <p:spPr>
          <a:xfrm flipH="1">
            <a:off x="3426975" y="4030475"/>
            <a:ext cx="4870200" cy="446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862"/>
        <p:cNvGrpSpPr/>
        <p:nvPr/>
      </p:nvGrpSpPr>
      <p:grpSpPr>
        <a:xfrm>
          <a:off x="0" y="0"/>
          <a:ext cx="0" cy="0"/>
          <a:chOff x="0" y="0"/>
          <a:chExt cx="0" cy="0"/>
        </a:xfrm>
      </p:grpSpPr>
      <p:grpSp>
        <p:nvGrpSpPr>
          <p:cNvPr id="863" name="Google Shape;863;p18"/>
          <p:cNvGrpSpPr/>
          <p:nvPr/>
        </p:nvGrpSpPr>
        <p:grpSpPr>
          <a:xfrm>
            <a:off x="-12" y="-3"/>
            <a:ext cx="9143713" cy="5143503"/>
            <a:chOff x="-12" y="-3"/>
            <a:chExt cx="9143713" cy="5143503"/>
          </a:xfrm>
        </p:grpSpPr>
        <p:sp>
          <p:nvSpPr>
            <p:cNvPr id="864" name="Google Shape;864;p18"/>
            <p:cNvSpPr/>
            <p:nvPr/>
          </p:nvSpPr>
          <p:spPr>
            <a:xfrm rot="5400000">
              <a:off x="3086879" y="3552"/>
              <a:ext cx="1028700" cy="102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5" name="Google Shape;865;p18"/>
            <p:cNvSpPr/>
            <p:nvPr/>
          </p:nvSpPr>
          <p:spPr>
            <a:xfrm rot="5400000">
              <a:off x="4115582" y="3552"/>
              <a:ext cx="1028700" cy="1028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6" name="Google Shape;866;p18"/>
            <p:cNvSpPr/>
            <p:nvPr/>
          </p:nvSpPr>
          <p:spPr>
            <a:xfrm rot="5400000">
              <a:off x="7201684" y="2702"/>
              <a:ext cx="1028700" cy="1028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7" name="Google Shape;867;p18"/>
            <p:cNvSpPr/>
            <p:nvPr/>
          </p:nvSpPr>
          <p:spPr>
            <a:xfrm rot="5400000">
              <a:off x="2058180" y="3552"/>
              <a:ext cx="1028700" cy="102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8" name="Google Shape;868;p18"/>
            <p:cNvSpPr/>
            <p:nvPr/>
          </p:nvSpPr>
          <p:spPr>
            <a:xfrm rot="5400000">
              <a:off x="1029485" y="3552"/>
              <a:ext cx="1028700" cy="1028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9" name="Google Shape;869;p18"/>
            <p:cNvSpPr/>
            <p:nvPr/>
          </p:nvSpPr>
          <p:spPr>
            <a:xfrm rot="5400000">
              <a:off x="782" y="3552"/>
              <a:ext cx="1028700" cy="1028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70" name="Google Shape;870;p18"/>
            <p:cNvSpPr/>
            <p:nvPr/>
          </p:nvSpPr>
          <p:spPr>
            <a:xfrm rot="5400000">
              <a:off x="6172985" y="2702"/>
              <a:ext cx="1028700" cy="1028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71" name="Google Shape;871;p18"/>
            <p:cNvSpPr/>
            <p:nvPr/>
          </p:nvSpPr>
          <p:spPr>
            <a:xfrm rot="5400000">
              <a:off x="5144286" y="2702"/>
              <a:ext cx="1028700" cy="102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872" name="Google Shape;872;p18"/>
            <p:cNvGrpSpPr/>
            <p:nvPr/>
          </p:nvGrpSpPr>
          <p:grpSpPr>
            <a:xfrm rot="5400000">
              <a:off x="7213168" y="526056"/>
              <a:ext cx="505984" cy="506378"/>
              <a:chOff x="6983640" y="2864160"/>
              <a:chExt cx="535320" cy="535680"/>
            </a:xfrm>
          </p:grpSpPr>
          <p:sp>
            <p:nvSpPr>
              <p:cNvPr id="873" name="Google Shape;873;p18"/>
              <p:cNvSpPr/>
              <p:nvPr/>
            </p:nvSpPr>
            <p:spPr>
              <a:xfrm>
                <a:off x="6983640" y="2864160"/>
                <a:ext cx="535320" cy="535680"/>
              </a:xfrm>
              <a:custGeom>
                <a:avLst/>
                <a:gdLst/>
                <a:ahLst/>
                <a:cxnLst/>
                <a:rect l="l" t="t" r="r" b="b"/>
                <a:pathLst>
                  <a:path w="1487" h="1488" extrusionOk="0">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4" name="Google Shape;874;p18"/>
              <p:cNvSpPr/>
              <p:nvPr/>
            </p:nvSpPr>
            <p:spPr>
              <a:xfrm>
                <a:off x="7011000" y="2891160"/>
                <a:ext cx="481680" cy="482040"/>
              </a:xfrm>
              <a:custGeom>
                <a:avLst/>
                <a:gdLst/>
                <a:ahLst/>
                <a:cxnLst/>
                <a:rect l="l" t="t" r="r" b="b"/>
                <a:pathLst>
                  <a:path w="1338" h="1339" extrusionOk="0">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5" name="Google Shape;875;p18"/>
              <p:cNvSpPr/>
              <p:nvPr/>
            </p:nvSpPr>
            <p:spPr>
              <a:xfrm>
                <a:off x="7039080" y="2919960"/>
                <a:ext cx="426960" cy="427320"/>
              </a:xfrm>
              <a:custGeom>
                <a:avLst/>
                <a:gdLst/>
                <a:ahLst/>
                <a:cxnLst/>
                <a:rect l="l" t="t" r="r" b="b"/>
                <a:pathLst>
                  <a:path w="1186" h="1187" extrusionOk="0">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6" name="Google Shape;876;p18"/>
              <p:cNvSpPr/>
              <p:nvPr/>
            </p:nvSpPr>
            <p:spPr>
              <a:xfrm>
                <a:off x="7069680" y="2950200"/>
                <a:ext cx="370080" cy="370080"/>
              </a:xfrm>
              <a:custGeom>
                <a:avLst/>
                <a:gdLst/>
                <a:ahLst/>
                <a:cxnLst/>
                <a:rect l="l" t="t" r="r" b="b"/>
                <a:pathLst>
                  <a:path w="1028" h="1028" extrusionOk="0">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7" name="Google Shape;877;p18"/>
              <p:cNvSpPr/>
              <p:nvPr/>
            </p:nvSpPr>
            <p:spPr>
              <a:xfrm>
                <a:off x="7102800" y="2982960"/>
                <a:ext cx="310680" cy="310680"/>
              </a:xfrm>
              <a:custGeom>
                <a:avLst/>
                <a:gdLst/>
                <a:ahLst/>
                <a:cxnLst/>
                <a:rect l="l" t="t" r="r" b="b"/>
                <a:pathLst>
                  <a:path w="863" h="863" extrusionOk="0">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8" name="Google Shape;878;p18"/>
              <p:cNvSpPr/>
              <p:nvPr/>
            </p:nvSpPr>
            <p:spPr>
              <a:xfrm>
                <a:off x="7138080" y="3018600"/>
                <a:ext cx="248760" cy="248400"/>
              </a:xfrm>
              <a:custGeom>
                <a:avLst/>
                <a:gdLst/>
                <a:ahLst/>
                <a:cxnLst/>
                <a:rect l="l" t="t" r="r" b="b"/>
                <a:pathLst>
                  <a:path w="691" h="690" extrusionOk="0">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79" name="Google Shape;879;p18"/>
              <p:cNvSpPr/>
              <p:nvPr/>
            </p:nvSpPr>
            <p:spPr>
              <a:xfrm>
                <a:off x="7176960" y="3058200"/>
                <a:ext cx="182880" cy="182880"/>
              </a:xfrm>
              <a:custGeom>
                <a:avLst/>
                <a:gdLst/>
                <a:ahLst/>
                <a:cxnLst/>
                <a:rect l="l" t="t" r="r" b="b"/>
                <a:pathLst>
                  <a:path w="508" h="508" extrusionOk="0">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0" name="Google Shape;880;p18"/>
              <p:cNvSpPr/>
              <p:nvPr/>
            </p:nvSpPr>
            <p:spPr>
              <a:xfrm>
                <a:off x="7221600" y="3102120"/>
                <a:ext cx="111960" cy="111960"/>
              </a:xfrm>
              <a:custGeom>
                <a:avLst/>
                <a:gdLst/>
                <a:ahLst/>
                <a:cxnLst/>
                <a:rect l="l" t="t" r="r" b="b"/>
                <a:pathLst>
                  <a:path w="311" h="311" extrusionOk="0">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1" name="Google Shape;881;p18"/>
              <p:cNvSpPr/>
              <p:nvPr/>
            </p:nvSpPr>
            <p:spPr>
              <a:xfrm>
                <a:off x="7274160" y="3154320"/>
                <a:ext cx="33120" cy="33480"/>
              </a:xfrm>
              <a:custGeom>
                <a:avLst/>
                <a:gdLst/>
                <a:ahLst/>
                <a:cxnLst/>
                <a:rect l="l" t="t" r="r" b="b"/>
                <a:pathLst>
                  <a:path w="92" h="93" extrusionOk="0">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accen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882" name="Google Shape;882;p18"/>
            <p:cNvGrpSpPr/>
            <p:nvPr/>
          </p:nvGrpSpPr>
          <p:grpSpPr>
            <a:xfrm rot="5400000">
              <a:off x="258731" y="255912"/>
              <a:ext cx="1040953" cy="1558439"/>
              <a:chOff x="4963320" y="173520"/>
              <a:chExt cx="1065240" cy="1594800"/>
            </a:xfrm>
          </p:grpSpPr>
          <p:sp>
            <p:nvSpPr>
              <p:cNvPr id="883" name="Google Shape;883;p18"/>
              <p:cNvSpPr/>
              <p:nvPr/>
            </p:nvSpPr>
            <p:spPr>
              <a:xfrm>
                <a:off x="5466960" y="677160"/>
                <a:ext cx="534960" cy="1089360"/>
              </a:xfrm>
              <a:custGeom>
                <a:avLst/>
                <a:gdLst/>
                <a:ahLst/>
                <a:cxnLst/>
                <a:rect l="l" t="t" r="r" b="b"/>
                <a:pathLst>
                  <a:path w="1486" h="3026" extrusionOk="0">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4" name="Google Shape;884;p18"/>
              <p:cNvSpPr/>
              <p:nvPr/>
            </p:nvSpPr>
            <p:spPr>
              <a:xfrm>
                <a:off x="5440320" y="650160"/>
                <a:ext cx="535320" cy="1116360"/>
              </a:xfrm>
              <a:custGeom>
                <a:avLst/>
                <a:gdLst/>
                <a:ahLst/>
                <a:cxnLst/>
                <a:rect l="l" t="t" r="r" b="b"/>
                <a:pathLst>
                  <a:path w="1487" h="3101" extrusionOk="0">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5" name="Google Shape;885;p18"/>
              <p:cNvSpPr/>
              <p:nvPr/>
            </p:nvSpPr>
            <p:spPr>
              <a:xfrm>
                <a:off x="5496120" y="703440"/>
                <a:ext cx="532440" cy="1064880"/>
              </a:xfrm>
              <a:custGeom>
                <a:avLst/>
                <a:gdLst/>
                <a:ahLst/>
                <a:cxnLst/>
                <a:rect l="l" t="t" r="r" b="b"/>
                <a:pathLst>
                  <a:path w="1479" h="2958" extrusionOk="0">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6" name="Google Shape;886;p18"/>
              <p:cNvSpPr/>
              <p:nvPr/>
            </p:nvSpPr>
            <p:spPr>
              <a:xfrm>
                <a:off x="4963320" y="173520"/>
                <a:ext cx="532800" cy="1593360"/>
              </a:xfrm>
              <a:custGeom>
                <a:avLst/>
                <a:gdLst/>
                <a:ahLst/>
                <a:cxnLst/>
                <a:rect l="l" t="t" r="r" b="b"/>
                <a:pathLst>
                  <a:path w="1480" h="4426" extrusionOk="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7" name="Google Shape;887;p18"/>
              <p:cNvSpPr/>
              <p:nvPr/>
            </p:nvSpPr>
            <p:spPr>
              <a:xfrm>
                <a:off x="4989960" y="199800"/>
                <a:ext cx="535320" cy="1566720"/>
              </a:xfrm>
              <a:custGeom>
                <a:avLst/>
                <a:gdLst/>
                <a:ahLst/>
                <a:cxnLst/>
                <a:rect l="l" t="t" r="r" b="b"/>
                <a:pathLst>
                  <a:path w="1487" h="4352" extrusionOk="0">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8" name="Google Shape;888;p18"/>
              <p:cNvSpPr/>
              <p:nvPr/>
            </p:nvSpPr>
            <p:spPr>
              <a:xfrm>
                <a:off x="5016240" y="226080"/>
                <a:ext cx="535680" cy="1540440"/>
              </a:xfrm>
              <a:custGeom>
                <a:avLst/>
                <a:gdLst/>
                <a:ahLst/>
                <a:cxnLst/>
                <a:rect l="l" t="t" r="r" b="b"/>
                <a:pathLst>
                  <a:path w="1488" h="4279" extrusionOk="0">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89" name="Google Shape;889;p18"/>
              <p:cNvSpPr/>
              <p:nvPr/>
            </p:nvSpPr>
            <p:spPr>
              <a:xfrm>
                <a:off x="5042880" y="252720"/>
                <a:ext cx="535320" cy="1513800"/>
              </a:xfrm>
              <a:custGeom>
                <a:avLst/>
                <a:gdLst/>
                <a:ahLst/>
                <a:cxnLst/>
                <a:rect l="l" t="t" r="r" b="b"/>
                <a:pathLst>
                  <a:path w="1487" h="4205" extrusionOk="0">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0" name="Google Shape;890;p18"/>
              <p:cNvSpPr/>
              <p:nvPr/>
            </p:nvSpPr>
            <p:spPr>
              <a:xfrm>
                <a:off x="5069160" y="279720"/>
                <a:ext cx="535320" cy="1487160"/>
              </a:xfrm>
              <a:custGeom>
                <a:avLst/>
                <a:gdLst/>
                <a:ahLst/>
                <a:cxnLst/>
                <a:rect l="l" t="t" r="r" b="b"/>
                <a:pathLst>
                  <a:path w="1487" h="4131" extrusionOk="0">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1" name="Google Shape;891;p18"/>
              <p:cNvSpPr/>
              <p:nvPr/>
            </p:nvSpPr>
            <p:spPr>
              <a:xfrm>
                <a:off x="5095800" y="306000"/>
                <a:ext cx="534960" cy="1460520"/>
              </a:xfrm>
              <a:custGeom>
                <a:avLst/>
                <a:gdLst/>
                <a:ahLst/>
                <a:cxnLst/>
                <a:rect l="l" t="t" r="r" b="b"/>
                <a:pathLst>
                  <a:path w="1486" h="4057" extrusionOk="0">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2" name="Google Shape;892;p18"/>
              <p:cNvSpPr/>
              <p:nvPr/>
            </p:nvSpPr>
            <p:spPr>
              <a:xfrm>
                <a:off x="5122440" y="332280"/>
                <a:ext cx="535320" cy="1434240"/>
              </a:xfrm>
              <a:custGeom>
                <a:avLst/>
                <a:gdLst/>
                <a:ahLst/>
                <a:cxnLst/>
                <a:rect l="l" t="t" r="r" b="b"/>
                <a:pathLst>
                  <a:path w="1487" h="3984" extrusionOk="0">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3" name="Google Shape;893;p18"/>
              <p:cNvSpPr/>
              <p:nvPr/>
            </p:nvSpPr>
            <p:spPr>
              <a:xfrm>
                <a:off x="5149080" y="358920"/>
                <a:ext cx="534960" cy="1407600"/>
              </a:xfrm>
              <a:custGeom>
                <a:avLst/>
                <a:gdLst/>
                <a:ahLst/>
                <a:cxnLst/>
                <a:rect l="l" t="t" r="r" b="b"/>
                <a:pathLst>
                  <a:path w="1486" h="3910" extrusionOk="0">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4" name="Google Shape;894;p18"/>
              <p:cNvSpPr/>
              <p:nvPr/>
            </p:nvSpPr>
            <p:spPr>
              <a:xfrm>
                <a:off x="5175360" y="385560"/>
                <a:ext cx="535320" cy="1381320"/>
              </a:xfrm>
              <a:custGeom>
                <a:avLst/>
                <a:gdLst/>
                <a:ahLst/>
                <a:cxnLst/>
                <a:rect l="l" t="t" r="r" b="b"/>
                <a:pathLst>
                  <a:path w="1487" h="3837" extrusionOk="0">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5" name="Google Shape;895;p18"/>
              <p:cNvSpPr/>
              <p:nvPr/>
            </p:nvSpPr>
            <p:spPr>
              <a:xfrm>
                <a:off x="5202000" y="411840"/>
                <a:ext cx="534960" cy="1354680"/>
              </a:xfrm>
              <a:custGeom>
                <a:avLst/>
                <a:gdLst/>
                <a:ahLst/>
                <a:cxnLst/>
                <a:rect l="l" t="t" r="r" b="b"/>
                <a:pathLst>
                  <a:path w="1486" h="3763" extrusionOk="0">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6" name="Google Shape;896;p18"/>
              <p:cNvSpPr/>
              <p:nvPr/>
            </p:nvSpPr>
            <p:spPr>
              <a:xfrm>
                <a:off x="5228280" y="438120"/>
                <a:ext cx="535320" cy="1328400"/>
              </a:xfrm>
              <a:custGeom>
                <a:avLst/>
                <a:gdLst/>
                <a:ahLst/>
                <a:cxnLst/>
                <a:rect l="l" t="t" r="r" b="b"/>
                <a:pathLst>
                  <a:path w="1487" h="3690" extrusionOk="0">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7" name="Google Shape;897;p18"/>
              <p:cNvSpPr/>
              <p:nvPr/>
            </p:nvSpPr>
            <p:spPr>
              <a:xfrm>
                <a:off x="5254920" y="464760"/>
                <a:ext cx="534960" cy="1301760"/>
              </a:xfrm>
              <a:custGeom>
                <a:avLst/>
                <a:gdLst/>
                <a:ahLst/>
                <a:cxnLst/>
                <a:rect l="l" t="t" r="r" b="b"/>
                <a:pathLst>
                  <a:path w="1486" h="3616" extrusionOk="0">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8" name="Google Shape;898;p18"/>
              <p:cNvSpPr/>
              <p:nvPr/>
            </p:nvSpPr>
            <p:spPr>
              <a:xfrm>
                <a:off x="5281200" y="491760"/>
                <a:ext cx="535320" cy="1275120"/>
              </a:xfrm>
              <a:custGeom>
                <a:avLst/>
                <a:gdLst/>
                <a:ahLst/>
                <a:cxnLst/>
                <a:rect l="l" t="t" r="r" b="b"/>
                <a:pathLst>
                  <a:path w="1487" h="3542" extrusionOk="0">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899" name="Google Shape;899;p18"/>
              <p:cNvSpPr/>
              <p:nvPr/>
            </p:nvSpPr>
            <p:spPr>
              <a:xfrm>
                <a:off x="5308200" y="518040"/>
                <a:ext cx="534600" cy="1248480"/>
              </a:xfrm>
              <a:custGeom>
                <a:avLst/>
                <a:gdLst/>
                <a:ahLst/>
                <a:cxnLst/>
                <a:rect l="l" t="t" r="r" b="b"/>
                <a:pathLst>
                  <a:path w="1485" h="3468" extrusionOk="0">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0" name="Google Shape;900;p18"/>
              <p:cNvSpPr/>
              <p:nvPr/>
            </p:nvSpPr>
            <p:spPr>
              <a:xfrm>
                <a:off x="5334480" y="544320"/>
                <a:ext cx="535320" cy="1222200"/>
              </a:xfrm>
              <a:custGeom>
                <a:avLst/>
                <a:gdLst/>
                <a:ahLst/>
                <a:cxnLst/>
                <a:rect l="l" t="t" r="r" b="b"/>
                <a:pathLst>
                  <a:path w="1487" h="3395" extrusionOk="0">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1" name="Google Shape;901;p18"/>
              <p:cNvSpPr/>
              <p:nvPr/>
            </p:nvSpPr>
            <p:spPr>
              <a:xfrm>
                <a:off x="5361120" y="570960"/>
                <a:ext cx="534960" cy="1195560"/>
              </a:xfrm>
              <a:custGeom>
                <a:avLst/>
                <a:gdLst/>
                <a:ahLst/>
                <a:cxnLst/>
                <a:rect l="l" t="t" r="r" b="b"/>
                <a:pathLst>
                  <a:path w="1486" h="3321" extrusionOk="0">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2" name="Google Shape;902;p18"/>
              <p:cNvSpPr/>
              <p:nvPr/>
            </p:nvSpPr>
            <p:spPr>
              <a:xfrm>
                <a:off x="5387400" y="597600"/>
                <a:ext cx="535320" cy="1169280"/>
              </a:xfrm>
              <a:custGeom>
                <a:avLst/>
                <a:gdLst/>
                <a:ahLst/>
                <a:cxnLst/>
                <a:rect l="l" t="t" r="r" b="b"/>
                <a:pathLst>
                  <a:path w="1487" h="3248" extrusionOk="0">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3" name="Google Shape;903;p18"/>
              <p:cNvSpPr/>
              <p:nvPr/>
            </p:nvSpPr>
            <p:spPr>
              <a:xfrm>
                <a:off x="5414040" y="623880"/>
                <a:ext cx="534960" cy="1142640"/>
              </a:xfrm>
              <a:custGeom>
                <a:avLst/>
                <a:gdLst/>
                <a:ahLst/>
                <a:cxnLst/>
                <a:rect l="l" t="t" r="r" b="b"/>
                <a:pathLst>
                  <a:path w="1486" h="3174" extrusionOk="0">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04" name="Google Shape;904;p18"/>
            <p:cNvSpPr/>
            <p:nvPr/>
          </p:nvSpPr>
          <p:spPr>
            <a:xfrm rot="10800000">
              <a:off x="6177933" y="11602"/>
              <a:ext cx="505074" cy="1010876"/>
            </a:xfrm>
            <a:custGeom>
              <a:avLst/>
              <a:gdLst/>
              <a:ahLst/>
              <a:cxnLst/>
              <a:rect l="l" t="t" r="r" b="b"/>
              <a:pathLst>
                <a:path w="736" h="1473" extrusionOk="0">
                  <a:moveTo>
                    <a:pt x="736" y="1473"/>
                  </a:moveTo>
                  <a:cubicBezTo>
                    <a:pt x="329" y="1473"/>
                    <a:pt x="0" y="1143"/>
                    <a:pt x="0" y="736"/>
                  </a:cubicBezTo>
                  <a:cubicBezTo>
                    <a:pt x="0" y="329"/>
                    <a:pt x="329" y="0"/>
                    <a:pt x="736" y="0"/>
                  </a:cubicBezTo>
                  <a:lnTo>
                    <a:pt x="736" y="147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5" name="Google Shape;905;p18"/>
            <p:cNvSpPr/>
            <p:nvPr/>
          </p:nvSpPr>
          <p:spPr>
            <a:xfrm rot="5400000" flipH="1">
              <a:off x="1552066" y="264"/>
              <a:ext cx="506373" cy="505840"/>
            </a:xfrm>
            <a:custGeom>
              <a:avLst/>
              <a:gdLst/>
              <a:ahLst/>
              <a:cxnLst/>
              <a:rect l="l" t="t" r="r" b="b"/>
              <a:pathLst>
                <a:path w="1899" h="1897" extrusionOk="0">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6" name="Google Shape;906;p18"/>
            <p:cNvSpPr/>
            <p:nvPr/>
          </p:nvSpPr>
          <p:spPr>
            <a:xfrm rot="-5400000" flipH="1">
              <a:off x="4444232" y="335075"/>
              <a:ext cx="1400100" cy="1400100"/>
            </a:xfrm>
            <a:prstGeom prst="blockArc">
              <a:avLst>
                <a:gd name="adj1" fmla="val 5400645"/>
                <a:gd name="adj2" fmla="val 16203351"/>
                <a:gd name="adj3" fmla="val 2416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7" name="Google Shape;907;p18"/>
            <p:cNvGrpSpPr/>
            <p:nvPr/>
          </p:nvGrpSpPr>
          <p:grpSpPr>
            <a:xfrm rot="10800000" flipH="1">
              <a:off x="2425528" y="-3"/>
              <a:ext cx="1322687" cy="661791"/>
              <a:chOff x="6986160" y="4312800"/>
              <a:chExt cx="1064880" cy="532800"/>
            </a:xfrm>
          </p:grpSpPr>
          <p:sp>
            <p:nvSpPr>
              <p:cNvPr id="908" name="Google Shape;908;p18"/>
              <p:cNvSpPr/>
              <p:nvPr/>
            </p:nvSpPr>
            <p:spPr>
              <a:xfrm>
                <a:off x="6986160" y="4312800"/>
                <a:ext cx="1064880" cy="532800"/>
              </a:xfrm>
              <a:custGeom>
                <a:avLst/>
                <a:gdLst/>
                <a:ahLst/>
                <a:cxnLst/>
                <a:rect l="l" t="t" r="r" b="b"/>
                <a:pathLst>
                  <a:path w="2958" h="1480" extrusionOk="0">
                    <a:moveTo>
                      <a:pt x="1480" y="0"/>
                    </a:moveTo>
                    <a:cubicBezTo>
                      <a:pt x="664" y="0"/>
                      <a:pt x="0" y="664"/>
                      <a:pt x="0" y="1480"/>
                    </a:cubicBezTo>
                    <a:lnTo>
                      <a:pt x="14" y="1480"/>
                    </a:lnTo>
                    <a:cubicBezTo>
                      <a:pt x="14" y="672"/>
                      <a:pt x="672" y="15"/>
                      <a:pt x="1479" y="15"/>
                    </a:cubicBezTo>
                    <a:cubicBezTo>
                      <a:pt x="2286" y="15"/>
                      <a:pt x="2944" y="673"/>
                      <a:pt x="2944" y="1480"/>
                    </a:cubicBezTo>
                    <a:lnTo>
                      <a:pt x="2958" y="1480"/>
                    </a:lnTo>
                    <a:cubicBezTo>
                      <a:pt x="2961" y="664"/>
                      <a:pt x="2296" y="0"/>
                      <a:pt x="148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09" name="Google Shape;909;p18"/>
              <p:cNvSpPr/>
              <p:nvPr/>
            </p:nvSpPr>
            <p:spPr>
              <a:xfrm>
                <a:off x="7012800" y="4339440"/>
                <a:ext cx="1012320" cy="506160"/>
              </a:xfrm>
              <a:custGeom>
                <a:avLst/>
                <a:gdLst/>
                <a:ahLst/>
                <a:cxnLst/>
                <a:rect l="l" t="t" r="r" b="b"/>
                <a:pathLst>
                  <a:path w="2812" h="1406" extrusionOk="0">
                    <a:moveTo>
                      <a:pt x="1406" y="0"/>
                    </a:moveTo>
                    <a:cubicBezTo>
                      <a:pt x="631" y="0"/>
                      <a:pt x="0" y="630"/>
                      <a:pt x="0" y="1406"/>
                    </a:cubicBezTo>
                    <a:lnTo>
                      <a:pt x="14" y="1406"/>
                    </a:lnTo>
                    <a:cubicBezTo>
                      <a:pt x="14" y="639"/>
                      <a:pt x="638" y="14"/>
                      <a:pt x="1406" y="14"/>
                    </a:cubicBezTo>
                    <a:cubicBezTo>
                      <a:pt x="2174" y="14"/>
                      <a:pt x="2798" y="638"/>
                      <a:pt x="2798" y="1406"/>
                    </a:cubicBezTo>
                    <a:lnTo>
                      <a:pt x="2812" y="1406"/>
                    </a:lnTo>
                    <a:cubicBezTo>
                      <a:pt x="2814" y="630"/>
                      <a:pt x="2182" y="0"/>
                      <a:pt x="1406"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0" name="Google Shape;910;p18"/>
              <p:cNvSpPr/>
              <p:nvPr/>
            </p:nvSpPr>
            <p:spPr>
              <a:xfrm>
                <a:off x="7039080" y="4365720"/>
                <a:ext cx="959040" cy="479880"/>
              </a:xfrm>
              <a:custGeom>
                <a:avLst/>
                <a:gdLst/>
                <a:ahLst/>
                <a:cxnLst/>
                <a:rect l="l" t="t" r="r" b="b"/>
                <a:pathLst>
                  <a:path w="2664" h="1333" extrusionOk="0">
                    <a:moveTo>
                      <a:pt x="1333" y="0"/>
                    </a:moveTo>
                    <a:cubicBezTo>
                      <a:pt x="598" y="0"/>
                      <a:pt x="0" y="598"/>
                      <a:pt x="0" y="1333"/>
                    </a:cubicBezTo>
                    <a:lnTo>
                      <a:pt x="14" y="1333"/>
                    </a:lnTo>
                    <a:cubicBezTo>
                      <a:pt x="14" y="606"/>
                      <a:pt x="606" y="15"/>
                      <a:pt x="1332" y="15"/>
                    </a:cubicBezTo>
                    <a:cubicBezTo>
                      <a:pt x="2059" y="15"/>
                      <a:pt x="2650" y="606"/>
                      <a:pt x="2650" y="1333"/>
                    </a:cubicBezTo>
                    <a:lnTo>
                      <a:pt x="2664" y="1333"/>
                    </a:lnTo>
                    <a:cubicBezTo>
                      <a:pt x="2666" y="599"/>
                      <a:pt x="2069" y="0"/>
                      <a:pt x="1333"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1" name="Google Shape;911;p18"/>
              <p:cNvSpPr/>
              <p:nvPr/>
            </p:nvSpPr>
            <p:spPr>
              <a:xfrm>
                <a:off x="7065720" y="4392360"/>
                <a:ext cx="906480" cy="453240"/>
              </a:xfrm>
              <a:custGeom>
                <a:avLst/>
                <a:gdLst/>
                <a:ahLst/>
                <a:cxnLst/>
                <a:rect l="l" t="t" r="r" b="b"/>
                <a:pathLst>
                  <a:path w="2518" h="1259" extrusionOk="0">
                    <a:moveTo>
                      <a:pt x="1259" y="0"/>
                    </a:moveTo>
                    <a:cubicBezTo>
                      <a:pt x="565" y="0"/>
                      <a:pt x="0" y="565"/>
                      <a:pt x="0" y="1259"/>
                    </a:cubicBezTo>
                    <a:lnTo>
                      <a:pt x="15" y="1259"/>
                    </a:lnTo>
                    <a:cubicBezTo>
                      <a:pt x="15" y="573"/>
                      <a:pt x="573" y="14"/>
                      <a:pt x="1259" y="14"/>
                    </a:cubicBezTo>
                    <a:cubicBezTo>
                      <a:pt x="1945" y="14"/>
                      <a:pt x="2504" y="573"/>
                      <a:pt x="2504" y="1259"/>
                    </a:cubicBezTo>
                    <a:lnTo>
                      <a:pt x="2518" y="1259"/>
                    </a:lnTo>
                    <a:cubicBezTo>
                      <a:pt x="2519" y="565"/>
                      <a:pt x="1954" y="0"/>
                      <a:pt x="1259"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2" name="Google Shape;912;p18"/>
              <p:cNvSpPr/>
              <p:nvPr/>
            </p:nvSpPr>
            <p:spPr>
              <a:xfrm>
                <a:off x="7092360" y="4418640"/>
                <a:ext cx="852840" cy="426960"/>
              </a:xfrm>
              <a:custGeom>
                <a:avLst/>
                <a:gdLst/>
                <a:ahLst/>
                <a:cxnLst/>
                <a:rect l="l" t="t" r="r" b="b"/>
                <a:pathLst>
                  <a:path w="2369" h="1186" extrusionOk="0">
                    <a:moveTo>
                      <a:pt x="1185" y="0"/>
                    </a:moveTo>
                    <a:cubicBezTo>
                      <a:pt x="532" y="0"/>
                      <a:pt x="0" y="532"/>
                      <a:pt x="0" y="1186"/>
                    </a:cubicBezTo>
                    <a:lnTo>
                      <a:pt x="14" y="1186"/>
                    </a:lnTo>
                    <a:cubicBezTo>
                      <a:pt x="14" y="540"/>
                      <a:pt x="538" y="15"/>
                      <a:pt x="1184" y="15"/>
                    </a:cubicBezTo>
                    <a:cubicBezTo>
                      <a:pt x="1830" y="15"/>
                      <a:pt x="2355" y="540"/>
                      <a:pt x="2355" y="1186"/>
                    </a:cubicBezTo>
                    <a:lnTo>
                      <a:pt x="2369" y="1186"/>
                    </a:lnTo>
                    <a:cubicBezTo>
                      <a:pt x="2371" y="532"/>
                      <a:pt x="1840" y="0"/>
                      <a:pt x="1185"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3" name="Google Shape;913;p18"/>
              <p:cNvSpPr/>
              <p:nvPr/>
            </p:nvSpPr>
            <p:spPr>
              <a:xfrm>
                <a:off x="7119000" y="4445280"/>
                <a:ext cx="800280" cy="400320"/>
              </a:xfrm>
              <a:custGeom>
                <a:avLst/>
                <a:gdLst/>
                <a:ahLst/>
                <a:cxnLst/>
                <a:rect l="l" t="t" r="r" b="b"/>
                <a:pathLst>
                  <a:path w="2223" h="1112" extrusionOk="0">
                    <a:moveTo>
                      <a:pt x="1111" y="0"/>
                    </a:moveTo>
                    <a:cubicBezTo>
                      <a:pt x="498" y="0"/>
                      <a:pt x="0" y="499"/>
                      <a:pt x="0" y="1112"/>
                    </a:cubicBezTo>
                    <a:lnTo>
                      <a:pt x="14" y="1112"/>
                    </a:lnTo>
                    <a:cubicBezTo>
                      <a:pt x="14" y="506"/>
                      <a:pt x="506" y="14"/>
                      <a:pt x="1111" y="14"/>
                    </a:cubicBezTo>
                    <a:cubicBezTo>
                      <a:pt x="1717" y="14"/>
                      <a:pt x="2209" y="506"/>
                      <a:pt x="2209" y="1112"/>
                    </a:cubicBezTo>
                    <a:lnTo>
                      <a:pt x="2223" y="1112"/>
                    </a:lnTo>
                    <a:cubicBezTo>
                      <a:pt x="2224" y="499"/>
                      <a:pt x="1724" y="0"/>
                      <a:pt x="1111"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4" name="Google Shape;914;p18"/>
              <p:cNvSpPr/>
              <p:nvPr/>
            </p:nvSpPr>
            <p:spPr>
              <a:xfrm>
                <a:off x="7145280" y="4471560"/>
                <a:ext cx="747000" cy="374040"/>
              </a:xfrm>
              <a:custGeom>
                <a:avLst/>
                <a:gdLst/>
                <a:ahLst/>
                <a:cxnLst/>
                <a:rect l="l" t="t" r="r" b="b"/>
                <a:pathLst>
                  <a:path w="2075" h="1039" extrusionOk="0">
                    <a:moveTo>
                      <a:pt x="1038" y="0"/>
                    </a:moveTo>
                    <a:cubicBezTo>
                      <a:pt x="466" y="0"/>
                      <a:pt x="0" y="466"/>
                      <a:pt x="0" y="1039"/>
                    </a:cubicBezTo>
                    <a:lnTo>
                      <a:pt x="14" y="1039"/>
                    </a:lnTo>
                    <a:cubicBezTo>
                      <a:pt x="14" y="475"/>
                      <a:pt x="473" y="16"/>
                      <a:pt x="1037" y="16"/>
                    </a:cubicBezTo>
                    <a:cubicBezTo>
                      <a:pt x="1601" y="16"/>
                      <a:pt x="2060" y="475"/>
                      <a:pt x="2060" y="1039"/>
                    </a:cubicBezTo>
                    <a:lnTo>
                      <a:pt x="2075" y="1039"/>
                    </a:lnTo>
                    <a:cubicBezTo>
                      <a:pt x="2077" y="466"/>
                      <a:pt x="1611" y="0"/>
                      <a:pt x="1038"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5" name="Google Shape;915;p18"/>
              <p:cNvSpPr/>
              <p:nvPr/>
            </p:nvSpPr>
            <p:spPr>
              <a:xfrm>
                <a:off x="7171920" y="4498560"/>
                <a:ext cx="694440" cy="347040"/>
              </a:xfrm>
              <a:custGeom>
                <a:avLst/>
                <a:gdLst/>
                <a:ahLst/>
                <a:cxnLst/>
                <a:rect l="l" t="t" r="r" b="b"/>
                <a:pathLst>
                  <a:path w="1929" h="964" extrusionOk="0">
                    <a:moveTo>
                      <a:pt x="964" y="0"/>
                    </a:moveTo>
                    <a:cubicBezTo>
                      <a:pt x="432" y="0"/>
                      <a:pt x="0" y="433"/>
                      <a:pt x="0" y="964"/>
                    </a:cubicBezTo>
                    <a:lnTo>
                      <a:pt x="14" y="964"/>
                    </a:lnTo>
                    <a:cubicBezTo>
                      <a:pt x="14" y="440"/>
                      <a:pt x="441" y="14"/>
                      <a:pt x="964" y="14"/>
                    </a:cubicBezTo>
                    <a:cubicBezTo>
                      <a:pt x="1488" y="14"/>
                      <a:pt x="1914" y="440"/>
                      <a:pt x="1914" y="964"/>
                    </a:cubicBezTo>
                    <a:lnTo>
                      <a:pt x="1929" y="964"/>
                    </a:lnTo>
                    <a:cubicBezTo>
                      <a:pt x="1930" y="433"/>
                      <a:pt x="1497" y="0"/>
                      <a:pt x="964"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6" name="Google Shape;916;p18"/>
              <p:cNvSpPr/>
              <p:nvPr/>
            </p:nvSpPr>
            <p:spPr>
              <a:xfrm>
                <a:off x="7198200" y="4524840"/>
                <a:ext cx="640800" cy="320760"/>
              </a:xfrm>
              <a:custGeom>
                <a:avLst/>
                <a:gdLst/>
                <a:ahLst/>
                <a:cxnLst/>
                <a:rect l="l" t="t" r="r" b="b"/>
                <a:pathLst>
                  <a:path w="1780" h="891" extrusionOk="0">
                    <a:moveTo>
                      <a:pt x="891" y="0"/>
                    </a:moveTo>
                    <a:cubicBezTo>
                      <a:pt x="400" y="0"/>
                      <a:pt x="0" y="399"/>
                      <a:pt x="0" y="891"/>
                    </a:cubicBezTo>
                    <a:lnTo>
                      <a:pt x="14" y="891"/>
                    </a:lnTo>
                    <a:cubicBezTo>
                      <a:pt x="14" y="408"/>
                      <a:pt x="407" y="15"/>
                      <a:pt x="890" y="15"/>
                    </a:cubicBezTo>
                    <a:cubicBezTo>
                      <a:pt x="1373" y="15"/>
                      <a:pt x="1766" y="408"/>
                      <a:pt x="1766" y="891"/>
                    </a:cubicBezTo>
                    <a:lnTo>
                      <a:pt x="1780" y="891"/>
                    </a:lnTo>
                    <a:cubicBezTo>
                      <a:pt x="1783" y="400"/>
                      <a:pt x="1383" y="0"/>
                      <a:pt x="891"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17" name="Google Shape;917;p18"/>
              <p:cNvSpPr/>
              <p:nvPr/>
            </p:nvSpPr>
            <p:spPr>
              <a:xfrm>
                <a:off x="7224840" y="4551480"/>
                <a:ext cx="588240" cy="294120"/>
              </a:xfrm>
              <a:custGeom>
                <a:avLst/>
                <a:gdLst/>
                <a:ahLst/>
                <a:cxnLst/>
                <a:rect l="l" t="t" r="r" b="b"/>
                <a:pathLst>
                  <a:path w="1634" h="817" extrusionOk="0">
                    <a:moveTo>
                      <a:pt x="817" y="0"/>
                    </a:moveTo>
                    <a:cubicBezTo>
                      <a:pt x="367" y="0"/>
                      <a:pt x="0" y="366"/>
                      <a:pt x="0" y="817"/>
                    </a:cubicBezTo>
                    <a:lnTo>
                      <a:pt x="14" y="817"/>
                    </a:lnTo>
                    <a:cubicBezTo>
                      <a:pt x="14" y="374"/>
                      <a:pt x="374" y="14"/>
                      <a:pt x="817" y="14"/>
                    </a:cubicBezTo>
                    <a:cubicBezTo>
                      <a:pt x="1260" y="14"/>
                      <a:pt x="1620" y="374"/>
                      <a:pt x="1620" y="817"/>
                    </a:cubicBezTo>
                    <a:lnTo>
                      <a:pt x="1634" y="817"/>
                    </a:lnTo>
                    <a:cubicBezTo>
                      <a:pt x="1635" y="366"/>
                      <a:pt x="1269" y="0"/>
                      <a:pt x="817"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18" name="Google Shape;918;p18"/>
            <p:cNvGrpSpPr/>
            <p:nvPr/>
          </p:nvGrpSpPr>
          <p:grpSpPr>
            <a:xfrm rot="10800000" flipH="1">
              <a:off x="8230353" y="2718"/>
              <a:ext cx="913348" cy="912458"/>
              <a:chOff x="6105240" y="2645280"/>
              <a:chExt cx="686160" cy="685440"/>
            </a:xfrm>
          </p:grpSpPr>
          <p:sp>
            <p:nvSpPr>
              <p:cNvPr id="919" name="Google Shape;919;p18"/>
              <p:cNvSpPr/>
              <p:nvPr/>
            </p:nvSpPr>
            <p:spPr>
              <a:xfrm>
                <a:off x="6105240" y="2645280"/>
                <a:ext cx="685800" cy="685440"/>
              </a:xfrm>
              <a:custGeom>
                <a:avLst/>
                <a:gdLst/>
                <a:ahLst/>
                <a:cxnLst/>
                <a:rect l="l" t="t" r="r" b="b"/>
                <a:pathLst>
                  <a:path w="1905" h="1904" extrusionOk="0">
                    <a:moveTo>
                      <a:pt x="0" y="1904"/>
                    </a:moveTo>
                    <a:lnTo>
                      <a:pt x="19" y="1904"/>
                    </a:lnTo>
                    <a:cubicBezTo>
                      <a:pt x="19" y="863"/>
                      <a:pt x="865" y="19"/>
                      <a:pt x="1905" y="19"/>
                    </a:cubicBezTo>
                    <a:lnTo>
                      <a:pt x="1905" y="0"/>
                    </a:lnTo>
                    <a:cubicBezTo>
                      <a:pt x="854" y="-1"/>
                      <a:pt x="0" y="854"/>
                      <a:pt x="0" y="1904"/>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0" name="Google Shape;920;p18"/>
              <p:cNvSpPr/>
              <p:nvPr/>
            </p:nvSpPr>
            <p:spPr>
              <a:xfrm>
                <a:off x="6139440" y="2679120"/>
                <a:ext cx="651960" cy="651600"/>
              </a:xfrm>
              <a:custGeom>
                <a:avLst/>
                <a:gdLst/>
                <a:ahLst/>
                <a:cxnLst/>
                <a:rect l="l" t="t" r="r" b="b"/>
                <a:pathLst>
                  <a:path w="1811" h="1810" extrusionOk="0">
                    <a:moveTo>
                      <a:pt x="0" y="1810"/>
                    </a:moveTo>
                    <a:lnTo>
                      <a:pt x="19" y="1810"/>
                    </a:lnTo>
                    <a:cubicBezTo>
                      <a:pt x="19" y="822"/>
                      <a:pt x="823" y="19"/>
                      <a:pt x="1811" y="19"/>
                    </a:cubicBezTo>
                    <a:lnTo>
                      <a:pt x="1811" y="0"/>
                    </a:lnTo>
                    <a:cubicBezTo>
                      <a:pt x="812" y="0"/>
                      <a:pt x="0" y="811"/>
                      <a:pt x="0" y="181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1" name="Google Shape;921;p18"/>
              <p:cNvSpPr/>
              <p:nvPr/>
            </p:nvSpPr>
            <p:spPr>
              <a:xfrm>
                <a:off x="6173640" y="2713320"/>
                <a:ext cx="617760" cy="617400"/>
              </a:xfrm>
              <a:custGeom>
                <a:avLst/>
                <a:gdLst/>
                <a:ahLst/>
                <a:cxnLst/>
                <a:rect l="l" t="t" r="r" b="b"/>
                <a:pathLst>
                  <a:path w="1716" h="1715" extrusionOk="0">
                    <a:moveTo>
                      <a:pt x="0" y="1715"/>
                    </a:moveTo>
                    <a:lnTo>
                      <a:pt x="18" y="1715"/>
                    </a:lnTo>
                    <a:cubicBezTo>
                      <a:pt x="18" y="779"/>
                      <a:pt x="780" y="19"/>
                      <a:pt x="1716" y="19"/>
                    </a:cubicBezTo>
                    <a:lnTo>
                      <a:pt x="1716" y="0"/>
                    </a:lnTo>
                    <a:cubicBezTo>
                      <a:pt x="769" y="0"/>
                      <a:pt x="0" y="768"/>
                      <a:pt x="0" y="171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2" name="Google Shape;922;p18"/>
              <p:cNvSpPr/>
              <p:nvPr/>
            </p:nvSpPr>
            <p:spPr>
              <a:xfrm>
                <a:off x="6207840" y="2747520"/>
                <a:ext cx="583560" cy="583200"/>
              </a:xfrm>
              <a:custGeom>
                <a:avLst/>
                <a:gdLst/>
                <a:ahLst/>
                <a:cxnLst/>
                <a:rect l="l" t="t" r="r" b="b"/>
                <a:pathLst>
                  <a:path w="1621" h="1620" extrusionOk="0">
                    <a:moveTo>
                      <a:pt x="0" y="1620"/>
                    </a:moveTo>
                    <a:lnTo>
                      <a:pt x="18" y="1620"/>
                    </a:lnTo>
                    <a:cubicBezTo>
                      <a:pt x="18" y="737"/>
                      <a:pt x="737" y="19"/>
                      <a:pt x="1621" y="19"/>
                    </a:cubicBezTo>
                    <a:lnTo>
                      <a:pt x="1621" y="0"/>
                    </a:lnTo>
                    <a:cubicBezTo>
                      <a:pt x="726" y="0"/>
                      <a:pt x="0" y="726"/>
                      <a:pt x="0" y="162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3" name="Google Shape;923;p18"/>
              <p:cNvSpPr/>
              <p:nvPr/>
            </p:nvSpPr>
            <p:spPr>
              <a:xfrm>
                <a:off x="6241680" y="2781720"/>
                <a:ext cx="549360" cy="549000"/>
              </a:xfrm>
              <a:custGeom>
                <a:avLst/>
                <a:gdLst/>
                <a:ahLst/>
                <a:cxnLst/>
                <a:rect l="l" t="t" r="r" b="b"/>
                <a:pathLst>
                  <a:path w="1526" h="1525" extrusionOk="0">
                    <a:moveTo>
                      <a:pt x="0" y="1525"/>
                    </a:moveTo>
                    <a:lnTo>
                      <a:pt x="18" y="1525"/>
                    </a:lnTo>
                    <a:cubicBezTo>
                      <a:pt x="18" y="694"/>
                      <a:pt x="695" y="18"/>
                      <a:pt x="1526" y="18"/>
                    </a:cubicBezTo>
                    <a:lnTo>
                      <a:pt x="1526" y="0"/>
                    </a:lnTo>
                    <a:cubicBezTo>
                      <a:pt x="685" y="0"/>
                      <a:pt x="0" y="683"/>
                      <a:pt x="0" y="152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4" name="Google Shape;924;p18"/>
              <p:cNvSpPr/>
              <p:nvPr/>
            </p:nvSpPr>
            <p:spPr>
              <a:xfrm>
                <a:off x="6275880" y="2815920"/>
                <a:ext cx="515160" cy="514800"/>
              </a:xfrm>
              <a:custGeom>
                <a:avLst/>
                <a:gdLst/>
                <a:ahLst/>
                <a:cxnLst/>
                <a:rect l="l" t="t" r="r" b="b"/>
                <a:pathLst>
                  <a:path w="1431" h="1430" extrusionOk="0">
                    <a:moveTo>
                      <a:pt x="0" y="1430"/>
                    </a:moveTo>
                    <a:lnTo>
                      <a:pt x="18" y="1430"/>
                    </a:lnTo>
                    <a:cubicBezTo>
                      <a:pt x="18" y="651"/>
                      <a:pt x="652" y="18"/>
                      <a:pt x="1431" y="18"/>
                    </a:cubicBezTo>
                    <a:lnTo>
                      <a:pt x="1431" y="0"/>
                    </a:lnTo>
                    <a:cubicBezTo>
                      <a:pt x="642" y="-1"/>
                      <a:pt x="0" y="640"/>
                      <a:pt x="0" y="143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5" name="Google Shape;925;p18"/>
              <p:cNvSpPr/>
              <p:nvPr/>
            </p:nvSpPr>
            <p:spPr>
              <a:xfrm>
                <a:off x="6309720" y="2849400"/>
                <a:ext cx="481320" cy="481320"/>
              </a:xfrm>
              <a:custGeom>
                <a:avLst/>
                <a:gdLst/>
                <a:ahLst/>
                <a:cxnLst/>
                <a:rect l="l" t="t" r="r" b="b"/>
                <a:pathLst>
                  <a:path w="1337" h="1337" extrusionOk="0">
                    <a:moveTo>
                      <a:pt x="0" y="1337"/>
                    </a:moveTo>
                    <a:lnTo>
                      <a:pt x="19" y="1337"/>
                    </a:lnTo>
                    <a:cubicBezTo>
                      <a:pt x="19" y="611"/>
                      <a:pt x="610" y="19"/>
                      <a:pt x="1337" y="19"/>
                    </a:cubicBezTo>
                    <a:lnTo>
                      <a:pt x="1337" y="0"/>
                    </a:lnTo>
                    <a:cubicBezTo>
                      <a:pt x="600" y="0"/>
                      <a:pt x="0" y="600"/>
                      <a:pt x="0" y="133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6" name="Google Shape;926;p18"/>
              <p:cNvSpPr/>
              <p:nvPr/>
            </p:nvSpPr>
            <p:spPr>
              <a:xfrm>
                <a:off x="6343920" y="2883960"/>
                <a:ext cx="447120" cy="446760"/>
              </a:xfrm>
              <a:custGeom>
                <a:avLst/>
                <a:gdLst/>
                <a:ahLst/>
                <a:cxnLst/>
                <a:rect l="l" t="t" r="r" b="b"/>
                <a:pathLst>
                  <a:path w="1242" h="1241" extrusionOk="0">
                    <a:moveTo>
                      <a:pt x="0" y="1241"/>
                    </a:moveTo>
                    <a:lnTo>
                      <a:pt x="19" y="1241"/>
                    </a:lnTo>
                    <a:cubicBezTo>
                      <a:pt x="19" y="567"/>
                      <a:pt x="568" y="18"/>
                      <a:pt x="1242" y="18"/>
                    </a:cubicBezTo>
                    <a:lnTo>
                      <a:pt x="1242" y="0"/>
                    </a:lnTo>
                    <a:cubicBezTo>
                      <a:pt x="558" y="-1"/>
                      <a:pt x="0" y="556"/>
                      <a:pt x="0" y="124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7" name="Google Shape;927;p18"/>
              <p:cNvSpPr/>
              <p:nvPr/>
            </p:nvSpPr>
            <p:spPr>
              <a:xfrm>
                <a:off x="6378120" y="2918160"/>
                <a:ext cx="412920" cy="412560"/>
              </a:xfrm>
              <a:custGeom>
                <a:avLst/>
                <a:gdLst/>
                <a:ahLst/>
                <a:cxnLst/>
                <a:rect l="l" t="t" r="r" b="b"/>
                <a:pathLst>
                  <a:path w="1147" h="1146" extrusionOk="0">
                    <a:moveTo>
                      <a:pt x="0" y="1146"/>
                    </a:moveTo>
                    <a:lnTo>
                      <a:pt x="19" y="1146"/>
                    </a:lnTo>
                    <a:cubicBezTo>
                      <a:pt x="19" y="524"/>
                      <a:pt x="525" y="18"/>
                      <a:pt x="1147" y="18"/>
                    </a:cubicBezTo>
                    <a:lnTo>
                      <a:pt x="1147" y="0"/>
                    </a:lnTo>
                    <a:cubicBezTo>
                      <a:pt x="515" y="-1"/>
                      <a:pt x="0" y="513"/>
                      <a:pt x="0" y="114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8" name="Google Shape;928;p18"/>
              <p:cNvSpPr/>
              <p:nvPr/>
            </p:nvSpPr>
            <p:spPr>
              <a:xfrm>
                <a:off x="6412320" y="2952360"/>
                <a:ext cx="378720" cy="378360"/>
              </a:xfrm>
              <a:custGeom>
                <a:avLst/>
                <a:gdLst/>
                <a:ahLst/>
                <a:cxnLst/>
                <a:rect l="l" t="t" r="r" b="b"/>
                <a:pathLst>
                  <a:path w="1052" h="1051" extrusionOk="0">
                    <a:moveTo>
                      <a:pt x="0" y="1051"/>
                    </a:moveTo>
                    <a:lnTo>
                      <a:pt x="19" y="1051"/>
                    </a:lnTo>
                    <a:cubicBezTo>
                      <a:pt x="19" y="482"/>
                      <a:pt x="482" y="18"/>
                      <a:pt x="1052" y="18"/>
                    </a:cubicBezTo>
                    <a:lnTo>
                      <a:pt x="1052" y="0"/>
                    </a:lnTo>
                    <a:cubicBezTo>
                      <a:pt x="473" y="-2"/>
                      <a:pt x="0" y="471"/>
                      <a:pt x="0" y="105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29" name="Google Shape;929;p18"/>
              <p:cNvSpPr/>
              <p:nvPr/>
            </p:nvSpPr>
            <p:spPr>
              <a:xfrm>
                <a:off x="6446520" y="2986200"/>
                <a:ext cx="344520" cy="344520"/>
              </a:xfrm>
              <a:custGeom>
                <a:avLst/>
                <a:gdLst/>
                <a:ahLst/>
                <a:cxnLst/>
                <a:rect l="l" t="t" r="r" b="b"/>
                <a:pathLst>
                  <a:path w="957" h="957" extrusionOk="0">
                    <a:moveTo>
                      <a:pt x="0" y="957"/>
                    </a:moveTo>
                    <a:lnTo>
                      <a:pt x="19" y="957"/>
                    </a:lnTo>
                    <a:cubicBezTo>
                      <a:pt x="19" y="440"/>
                      <a:pt x="440" y="19"/>
                      <a:pt x="957" y="19"/>
                    </a:cubicBezTo>
                    <a:lnTo>
                      <a:pt x="957" y="0"/>
                    </a:lnTo>
                    <a:cubicBezTo>
                      <a:pt x="430" y="-1"/>
                      <a:pt x="0" y="429"/>
                      <a:pt x="0" y="95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0" name="Google Shape;930;p18"/>
              <p:cNvSpPr/>
              <p:nvPr/>
            </p:nvSpPr>
            <p:spPr>
              <a:xfrm>
                <a:off x="6480720" y="3020400"/>
                <a:ext cx="310320" cy="310320"/>
              </a:xfrm>
              <a:custGeom>
                <a:avLst/>
                <a:gdLst/>
                <a:ahLst/>
                <a:cxnLst/>
                <a:rect l="l" t="t" r="r" b="b"/>
                <a:pathLst>
                  <a:path w="862" h="862" extrusionOk="0">
                    <a:moveTo>
                      <a:pt x="0" y="862"/>
                    </a:moveTo>
                    <a:lnTo>
                      <a:pt x="19" y="862"/>
                    </a:lnTo>
                    <a:cubicBezTo>
                      <a:pt x="19" y="397"/>
                      <a:pt x="397" y="19"/>
                      <a:pt x="862" y="19"/>
                    </a:cubicBezTo>
                    <a:lnTo>
                      <a:pt x="862" y="0"/>
                    </a:lnTo>
                    <a:cubicBezTo>
                      <a:pt x="387" y="-1"/>
                      <a:pt x="0" y="387"/>
                      <a:pt x="0" y="86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1" name="Google Shape;931;p18"/>
              <p:cNvSpPr/>
              <p:nvPr/>
            </p:nvSpPr>
            <p:spPr>
              <a:xfrm>
                <a:off x="6514920" y="3054240"/>
                <a:ext cx="276480" cy="276480"/>
              </a:xfrm>
              <a:custGeom>
                <a:avLst/>
                <a:gdLst/>
                <a:ahLst/>
                <a:cxnLst/>
                <a:rect l="l" t="t" r="r" b="b"/>
                <a:pathLst>
                  <a:path w="768" h="768" extrusionOk="0">
                    <a:moveTo>
                      <a:pt x="0" y="768"/>
                    </a:moveTo>
                    <a:lnTo>
                      <a:pt x="18" y="768"/>
                    </a:lnTo>
                    <a:cubicBezTo>
                      <a:pt x="18" y="355"/>
                      <a:pt x="354" y="19"/>
                      <a:pt x="768" y="19"/>
                    </a:cubicBezTo>
                    <a:lnTo>
                      <a:pt x="768" y="0"/>
                    </a:lnTo>
                    <a:cubicBezTo>
                      <a:pt x="344" y="0"/>
                      <a:pt x="0" y="345"/>
                      <a:pt x="0" y="76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2" name="Google Shape;932;p18"/>
              <p:cNvSpPr/>
              <p:nvPr/>
            </p:nvSpPr>
            <p:spPr>
              <a:xfrm>
                <a:off x="6549120" y="3088440"/>
                <a:ext cx="242280" cy="242280"/>
              </a:xfrm>
              <a:custGeom>
                <a:avLst/>
                <a:gdLst/>
                <a:ahLst/>
                <a:cxnLst/>
                <a:rect l="l" t="t" r="r" b="b"/>
                <a:pathLst>
                  <a:path w="673" h="673" extrusionOk="0">
                    <a:moveTo>
                      <a:pt x="0" y="673"/>
                    </a:moveTo>
                    <a:lnTo>
                      <a:pt x="18" y="673"/>
                    </a:lnTo>
                    <a:cubicBezTo>
                      <a:pt x="18" y="312"/>
                      <a:pt x="312" y="19"/>
                      <a:pt x="673" y="19"/>
                    </a:cubicBezTo>
                    <a:lnTo>
                      <a:pt x="673" y="0"/>
                    </a:lnTo>
                    <a:cubicBezTo>
                      <a:pt x="301" y="0"/>
                      <a:pt x="0" y="302"/>
                      <a:pt x="0" y="67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3" name="Google Shape;933;p18"/>
              <p:cNvSpPr/>
              <p:nvPr/>
            </p:nvSpPr>
            <p:spPr>
              <a:xfrm>
                <a:off x="6583320" y="3122640"/>
                <a:ext cx="208080" cy="208080"/>
              </a:xfrm>
              <a:custGeom>
                <a:avLst/>
                <a:gdLst/>
                <a:ahLst/>
                <a:cxnLst/>
                <a:rect l="l" t="t" r="r" b="b"/>
                <a:pathLst>
                  <a:path w="578" h="578" extrusionOk="0">
                    <a:moveTo>
                      <a:pt x="0" y="578"/>
                    </a:moveTo>
                    <a:lnTo>
                      <a:pt x="18" y="578"/>
                    </a:lnTo>
                    <a:cubicBezTo>
                      <a:pt x="18" y="269"/>
                      <a:pt x="269" y="19"/>
                      <a:pt x="578" y="19"/>
                    </a:cubicBezTo>
                    <a:lnTo>
                      <a:pt x="578" y="0"/>
                    </a:lnTo>
                    <a:cubicBezTo>
                      <a:pt x="258" y="0"/>
                      <a:pt x="0" y="259"/>
                      <a:pt x="0" y="57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4" name="Google Shape;934;p18"/>
              <p:cNvSpPr/>
              <p:nvPr/>
            </p:nvSpPr>
            <p:spPr>
              <a:xfrm>
                <a:off x="6617160" y="3156840"/>
                <a:ext cx="173880" cy="173880"/>
              </a:xfrm>
              <a:custGeom>
                <a:avLst/>
                <a:gdLst/>
                <a:ahLst/>
                <a:cxnLst/>
                <a:rect l="l" t="t" r="r" b="b"/>
                <a:pathLst>
                  <a:path w="483" h="483" extrusionOk="0">
                    <a:moveTo>
                      <a:pt x="0" y="483"/>
                    </a:moveTo>
                    <a:lnTo>
                      <a:pt x="18" y="483"/>
                    </a:lnTo>
                    <a:cubicBezTo>
                      <a:pt x="18" y="227"/>
                      <a:pt x="226" y="18"/>
                      <a:pt x="483" y="18"/>
                    </a:cubicBezTo>
                    <a:lnTo>
                      <a:pt x="483" y="0"/>
                    </a:lnTo>
                    <a:cubicBezTo>
                      <a:pt x="217" y="0"/>
                      <a:pt x="0" y="216"/>
                      <a:pt x="0" y="48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5" name="Google Shape;935;p18"/>
              <p:cNvSpPr/>
              <p:nvPr/>
            </p:nvSpPr>
            <p:spPr>
              <a:xfrm>
                <a:off x="6651000" y="3191040"/>
                <a:ext cx="140040" cy="139680"/>
              </a:xfrm>
              <a:custGeom>
                <a:avLst/>
                <a:gdLst/>
                <a:ahLst/>
                <a:cxnLst/>
                <a:rect l="l" t="t" r="r" b="b"/>
                <a:pathLst>
                  <a:path w="389" h="388" extrusionOk="0">
                    <a:moveTo>
                      <a:pt x="0" y="388"/>
                    </a:moveTo>
                    <a:lnTo>
                      <a:pt x="19" y="388"/>
                    </a:lnTo>
                    <a:cubicBezTo>
                      <a:pt x="19" y="184"/>
                      <a:pt x="185" y="18"/>
                      <a:pt x="389" y="18"/>
                    </a:cubicBezTo>
                    <a:lnTo>
                      <a:pt x="389" y="0"/>
                    </a:lnTo>
                    <a:cubicBezTo>
                      <a:pt x="175" y="-1"/>
                      <a:pt x="0" y="173"/>
                      <a:pt x="0" y="38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6" name="Google Shape;936;p18"/>
              <p:cNvSpPr/>
              <p:nvPr/>
            </p:nvSpPr>
            <p:spPr>
              <a:xfrm>
                <a:off x="6685200" y="3225240"/>
                <a:ext cx="105840" cy="105480"/>
              </a:xfrm>
              <a:custGeom>
                <a:avLst/>
                <a:gdLst/>
                <a:ahLst/>
                <a:cxnLst/>
                <a:rect l="l" t="t" r="r" b="b"/>
                <a:pathLst>
                  <a:path w="294" h="293" extrusionOk="0">
                    <a:moveTo>
                      <a:pt x="0" y="293"/>
                    </a:moveTo>
                    <a:lnTo>
                      <a:pt x="19" y="293"/>
                    </a:lnTo>
                    <a:cubicBezTo>
                      <a:pt x="19" y="142"/>
                      <a:pt x="142" y="18"/>
                      <a:pt x="294" y="18"/>
                    </a:cubicBezTo>
                    <a:lnTo>
                      <a:pt x="294" y="0"/>
                    </a:lnTo>
                    <a:cubicBezTo>
                      <a:pt x="132" y="-1"/>
                      <a:pt x="0" y="131"/>
                      <a:pt x="0" y="2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7" name="Google Shape;937;p18"/>
              <p:cNvSpPr/>
              <p:nvPr/>
            </p:nvSpPr>
            <p:spPr>
              <a:xfrm>
                <a:off x="6719400" y="3259440"/>
                <a:ext cx="71640" cy="71280"/>
              </a:xfrm>
              <a:custGeom>
                <a:avLst/>
                <a:gdLst/>
                <a:ahLst/>
                <a:cxnLst/>
                <a:rect l="l" t="t" r="r" b="b"/>
                <a:pathLst>
                  <a:path w="199" h="198" extrusionOk="0">
                    <a:moveTo>
                      <a:pt x="0" y="198"/>
                    </a:moveTo>
                    <a:lnTo>
                      <a:pt x="19" y="198"/>
                    </a:lnTo>
                    <a:cubicBezTo>
                      <a:pt x="19" y="99"/>
                      <a:pt x="100" y="18"/>
                      <a:pt x="199" y="18"/>
                    </a:cubicBezTo>
                    <a:lnTo>
                      <a:pt x="199" y="0"/>
                    </a:lnTo>
                    <a:cubicBezTo>
                      <a:pt x="90" y="-1"/>
                      <a:pt x="0" y="88"/>
                      <a:pt x="0" y="198"/>
                    </a:cubicBezTo>
                    <a:close/>
                  </a:path>
                </a:pathLst>
              </a:custGeom>
              <a:solidFill>
                <a:schemeClr val="accent2"/>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38" name="Google Shape;938;p18"/>
              <p:cNvSpPr/>
              <p:nvPr/>
            </p:nvSpPr>
            <p:spPr>
              <a:xfrm>
                <a:off x="6753600" y="3292920"/>
                <a:ext cx="37440" cy="37800"/>
              </a:xfrm>
              <a:custGeom>
                <a:avLst/>
                <a:gdLst/>
                <a:ahLst/>
                <a:cxnLst/>
                <a:rect l="l" t="t" r="r" b="b"/>
                <a:pathLst>
                  <a:path w="104" h="105" extrusionOk="0">
                    <a:moveTo>
                      <a:pt x="0" y="105"/>
                    </a:moveTo>
                    <a:lnTo>
                      <a:pt x="19" y="105"/>
                    </a:lnTo>
                    <a:cubicBezTo>
                      <a:pt x="19" y="58"/>
                      <a:pt x="57" y="20"/>
                      <a:pt x="104" y="20"/>
                    </a:cubicBezTo>
                    <a:lnTo>
                      <a:pt x="104" y="0"/>
                    </a:lnTo>
                    <a:cubicBezTo>
                      <a:pt x="47" y="0"/>
                      <a:pt x="0" y="47"/>
                      <a:pt x="0" y="105"/>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39" name="Google Shape;939;p18"/>
            <p:cNvSpPr/>
            <p:nvPr/>
          </p:nvSpPr>
          <p:spPr>
            <a:xfrm rot="5400000">
              <a:off x="982571" y="4161424"/>
              <a:ext cx="981600" cy="9816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40" name="Google Shape;940;p18"/>
            <p:cNvSpPr/>
            <p:nvPr/>
          </p:nvSpPr>
          <p:spPr>
            <a:xfrm rot="5400000">
              <a:off x="874" y="4161424"/>
              <a:ext cx="981600" cy="9816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941" name="Google Shape;941;p18"/>
            <p:cNvGrpSpPr/>
            <p:nvPr/>
          </p:nvGrpSpPr>
          <p:grpSpPr>
            <a:xfrm rot="5400000">
              <a:off x="1964519" y="4161544"/>
              <a:ext cx="980920" cy="981741"/>
              <a:chOff x="6983640" y="2864160"/>
              <a:chExt cx="535320" cy="535680"/>
            </a:xfrm>
          </p:grpSpPr>
          <p:sp>
            <p:nvSpPr>
              <p:cNvPr id="942" name="Google Shape;942;p18"/>
              <p:cNvSpPr/>
              <p:nvPr/>
            </p:nvSpPr>
            <p:spPr>
              <a:xfrm>
                <a:off x="6983640" y="2864160"/>
                <a:ext cx="535320" cy="535680"/>
              </a:xfrm>
              <a:custGeom>
                <a:avLst/>
                <a:gdLst/>
                <a:ahLst/>
                <a:cxnLst/>
                <a:rect l="l" t="t" r="r" b="b"/>
                <a:pathLst>
                  <a:path w="1487" h="1488" extrusionOk="0">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3" name="Google Shape;943;p18"/>
              <p:cNvSpPr/>
              <p:nvPr/>
            </p:nvSpPr>
            <p:spPr>
              <a:xfrm>
                <a:off x="7011000" y="2891160"/>
                <a:ext cx="481680" cy="482040"/>
              </a:xfrm>
              <a:custGeom>
                <a:avLst/>
                <a:gdLst/>
                <a:ahLst/>
                <a:cxnLst/>
                <a:rect l="l" t="t" r="r" b="b"/>
                <a:pathLst>
                  <a:path w="1338" h="1339" extrusionOk="0">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4" name="Google Shape;944;p18"/>
              <p:cNvSpPr/>
              <p:nvPr/>
            </p:nvSpPr>
            <p:spPr>
              <a:xfrm>
                <a:off x="7039080" y="2919960"/>
                <a:ext cx="426960" cy="427320"/>
              </a:xfrm>
              <a:custGeom>
                <a:avLst/>
                <a:gdLst/>
                <a:ahLst/>
                <a:cxnLst/>
                <a:rect l="l" t="t" r="r" b="b"/>
                <a:pathLst>
                  <a:path w="1186" h="1187" extrusionOk="0">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5" name="Google Shape;945;p18"/>
              <p:cNvSpPr/>
              <p:nvPr/>
            </p:nvSpPr>
            <p:spPr>
              <a:xfrm>
                <a:off x="7069680" y="2950200"/>
                <a:ext cx="370080" cy="370080"/>
              </a:xfrm>
              <a:custGeom>
                <a:avLst/>
                <a:gdLst/>
                <a:ahLst/>
                <a:cxnLst/>
                <a:rect l="l" t="t" r="r" b="b"/>
                <a:pathLst>
                  <a:path w="1028" h="1028" extrusionOk="0">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6" name="Google Shape;946;p18"/>
              <p:cNvSpPr/>
              <p:nvPr/>
            </p:nvSpPr>
            <p:spPr>
              <a:xfrm>
                <a:off x="7102800" y="2982960"/>
                <a:ext cx="310680" cy="310680"/>
              </a:xfrm>
              <a:custGeom>
                <a:avLst/>
                <a:gdLst/>
                <a:ahLst/>
                <a:cxnLst/>
                <a:rect l="l" t="t" r="r" b="b"/>
                <a:pathLst>
                  <a:path w="863" h="863" extrusionOk="0">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7" name="Google Shape;947;p18"/>
              <p:cNvSpPr/>
              <p:nvPr/>
            </p:nvSpPr>
            <p:spPr>
              <a:xfrm>
                <a:off x="7138080" y="3018600"/>
                <a:ext cx="248760" cy="248400"/>
              </a:xfrm>
              <a:custGeom>
                <a:avLst/>
                <a:gdLst/>
                <a:ahLst/>
                <a:cxnLst/>
                <a:rect l="l" t="t" r="r" b="b"/>
                <a:pathLst>
                  <a:path w="691" h="690" extrusionOk="0">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8" name="Google Shape;948;p18"/>
              <p:cNvSpPr/>
              <p:nvPr/>
            </p:nvSpPr>
            <p:spPr>
              <a:xfrm>
                <a:off x="7176960" y="3058200"/>
                <a:ext cx="182880" cy="182880"/>
              </a:xfrm>
              <a:custGeom>
                <a:avLst/>
                <a:gdLst/>
                <a:ahLst/>
                <a:cxnLst/>
                <a:rect l="l" t="t" r="r" b="b"/>
                <a:pathLst>
                  <a:path w="508" h="508" extrusionOk="0">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49" name="Google Shape;949;p18"/>
              <p:cNvSpPr/>
              <p:nvPr/>
            </p:nvSpPr>
            <p:spPr>
              <a:xfrm>
                <a:off x="7221600" y="3102120"/>
                <a:ext cx="111960" cy="111960"/>
              </a:xfrm>
              <a:custGeom>
                <a:avLst/>
                <a:gdLst/>
                <a:ahLst/>
                <a:cxnLst/>
                <a:rect l="l" t="t" r="r" b="b"/>
                <a:pathLst>
                  <a:path w="311" h="311" extrusionOk="0">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0" name="Google Shape;950;p18"/>
              <p:cNvSpPr/>
              <p:nvPr/>
            </p:nvSpPr>
            <p:spPr>
              <a:xfrm>
                <a:off x="7274160" y="3154320"/>
                <a:ext cx="33120" cy="33480"/>
              </a:xfrm>
              <a:custGeom>
                <a:avLst/>
                <a:gdLst/>
                <a:ahLst/>
                <a:cxnLst/>
                <a:rect l="l" t="t" r="r" b="b"/>
                <a:pathLst>
                  <a:path w="92" h="93" extrusionOk="0">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951" name="Google Shape;951;p18"/>
            <p:cNvSpPr/>
            <p:nvPr/>
          </p:nvSpPr>
          <p:spPr>
            <a:xfrm rot="5400000">
              <a:off x="259020" y="4420154"/>
              <a:ext cx="482001" cy="964690"/>
            </a:xfrm>
            <a:custGeom>
              <a:avLst/>
              <a:gdLst/>
              <a:ahLst/>
              <a:cxnLst/>
              <a:rect l="l" t="t" r="r" b="b"/>
              <a:pathLst>
                <a:path w="736" h="1473" extrusionOk="0">
                  <a:moveTo>
                    <a:pt x="736" y="1473"/>
                  </a:moveTo>
                  <a:cubicBezTo>
                    <a:pt x="329" y="1473"/>
                    <a:pt x="0" y="1143"/>
                    <a:pt x="0" y="736"/>
                  </a:cubicBezTo>
                  <a:cubicBezTo>
                    <a:pt x="0" y="329"/>
                    <a:pt x="329" y="0"/>
                    <a:pt x="736" y="0"/>
                  </a:cubicBezTo>
                  <a:lnTo>
                    <a:pt x="736" y="14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52" name="Google Shape;952;p18"/>
            <p:cNvSpPr/>
            <p:nvPr/>
          </p:nvSpPr>
          <p:spPr>
            <a:xfrm>
              <a:off x="8430772" y="4604000"/>
              <a:ext cx="370500" cy="370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953" name="Google Shape;953;p18"/>
          <p:cNvSpPr txBox="1">
            <a:spLocks noGrp="1"/>
          </p:cNvSpPr>
          <p:nvPr>
            <p:ph type="title"/>
          </p:nvPr>
        </p:nvSpPr>
        <p:spPr>
          <a:xfrm>
            <a:off x="2865150" y="3481600"/>
            <a:ext cx="53784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54" name="Google Shape;954;p18"/>
          <p:cNvSpPr txBox="1">
            <a:spLocks noGrp="1"/>
          </p:cNvSpPr>
          <p:nvPr>
            <p:ph type="subTitle" idx="1"/>
          </p:nvPr>
        </p:nvSpPr>
        <p:spPr>
          <a:xfrm>
            <a:off x="1552325" y="1573625"/>
            <a:ext cx="6691200" cy="1797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955"/>
        <p:cNvGrpSpPr/>
        <p:nvPr/>
      </p:nvGrpSpPr>
      <p:grpSpPr>
        <a:xfrm>
          <a:off x="0" y="0"/>
          <a:ext cx="0" cy="0"/>
          <a:chOff x="0" y="0"/>
          <a:chExt cx="0" cy="0"/>
        </a:xfrm>
      </p:grpSpPr>
      <p:grpSp>
        <p:nvGrpSpPr>
          <p:cNvPr id="956" name="Google Shape;956;p19"/>
          <p:cNvGrpSpPr/>
          <p:nvPr/>
        </p:nvGrpSpPr>
        <p:grpSpPr>
          <a:xfrm>
            <a:off x="8180741" y="7495"/>
            <a:ext cx="1510797" cy="5137577"/>
            <a:chOff x="8180741" y="7495"/>
            <a:chExt cx="1510797" cy="5137577"/>
          </a:xfrm>
        </p:grpSpPr>
        <p:sp>
          <p:nvSpPr>
            <p:cNvPr id="957" name="Google Shape;957;p19"/>
            <p:cNvSpPr/>
            <p:nvPr/>
          </p:nvSpPr>
          <p:spPr>
            <a:xfrm>
              <a:off x="8185744" y="1310434"/>
              <a:ext cx="958500" cy="958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8" name="Google Shape;958;p19"/>
            <p:cNvSpPr/>
            <p:nvPr/>
          </p:nvSpPr>
          <p:spPr>
            <a:xfrm>
              <a:off x="8185744" y="352167"/>
              <a:ext cx="958500" cy="95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59" name="Google Shape;959;p19"/>
            <p:cNvSpPr/>
            <p:nvPr/>
          </p:nvSpPr>
          <p:spPr>
            <a:xfrm>
              <a:off x="8185744" y="2268698"/>
              <a:ext cx="958500" cy="958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60" name="Google Shape;960;p19"/>
            <p:cNvSpPr/>
            <p:nvPr/>
          </p:nvSpPr>
          <p:spPr>
            <a:xfrm>
              <a:off x="8185744" y="3226957"/>
              <a:ext cx="958500" cy="958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61" name="Google Shape;961;p19"/>
            <p:cNvSpPr/>
            <p:nvPr/>
          </p:nvSpPr>
          <p:spPr>
            <a:xfrm>
              <a:off x="8185744" y="4185224"/>
              <a:ext cx="958500" cy="958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962" name="Google Shape;962;p19"/>
            <p:cNvGrpSpPr/>
            <p:nvPr/>
          </p:nvGrpSpPr>
          <p:grpSpPr>
            <a:xfrm rot="-5400000" flipH="1">
              <a:off x="8181771" y="8142"/>
              <a:ext cx="1435343" cy="1434049"/>
              <a:chOff x="1793505" y="544330"/>
              <a:chExt cx="1596600" cy="1595160"/>
            </a:xfrm>
          </p:grpSpPr>
          <p:sp>
            <p:nvSpPr>
              <p:cNvPr id="963" name="Google Shape;963;p19"/>
              <p:cNvSpPr/>
              <p:nvPr/>
            </p:nvSpPr>
            <p:spPr>
              <a:xfrm>
                <a:off x="1793505" y="544330"/>
                <a:ext cx="1596600" cy="1595160"/>
              </a:xfrm>
              <a:custGeom>
                <a:avLst/>
                <a:gdLst/>
                <a:ahLst/>
                <a:cxnLst/>
                <a:rect l="l" t="t" r="r" b="b"/>
                <a:pathLst>
                  <a:path w="4435" h="4431" extrusionOk="0">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4" name="Google Shape;964;p19"/>
              <p:cNvSpPr/>
              <p:nvPr/>
            </p:nvSpPr>
            <p:spPr>
              <a:xfrm>
                <a:off x="1820865" y="570610"/>
                <a:ext cx="1542240" cy="1542600"/>
              </a:xfrm>
              <a:custGeom>
                <a:avLst/>
                <a:gdLst/>
                <a:ahLst/>
                <a:cxnLst/>
                <a:rect l="l" t="t" r="r" b="b"/>
                <a:pathLst>
                  <a:path w="4284" h="4285" extrusionOk="0">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5" name="Google Shape;965;p19"/>
              <p:cNvSpPr/>
              <p:nvPr/>
            </p:nvSpPr>
            <p:spPr>
              <a:xfrm>
                <a:off x="1847145" y="596890"/>
                <a:ext cx="1489680" cy="1490040"/>
              </a:xfrm>
              <a:custGeom>
                <a:avLst/>
                <a:gdLst/>
                <a:ahLst/>
                <a:cxnLst/>
                <a:rect l="l" t="t" r="r" b="b"/>
                <a:pathLst>
                  <a:path w="4138" h="4139" extrusionOk="0">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6" name="Google Shape;966;p19"/>
              <p:cNvSpPr/>
              <p:nvPr/>
            </p:nvSpPr>
            <p:spPr>
              <a:xfrm>
                <a:off x="1873785" y="623530"/>
                <a:ext cx="1436400" cy="1437120"/>
              </a:xfrm>
              <a:custGeom>
                <a:avLst/>
                <a:gdLst/>
                <a:ahLst/>
                <a:cxnLst/>
                <a:rect l="l" t="t" r="r" b="b"/>
                <a:pathLst>
                  <a:path w="3990" h="3992" extrusionOk="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7" name="Google Shape;967;p19"/>
              <p:cNvSpPr/>
              <p:nvPr/>
            </p:nvSpPr>
            <p:spPr>
              <a:xfrm>
                <a:off x="1900065" y="649810"/>
                <a:ext cx="1383840" cy="1384200"/>
              </a:xfrm>
              <a:custGeom>
                <a:avLst/>
                <a:gdLst/>
                <a:ahLst/>
                <a:cxnLst/>
                <a:rect l="l" t="t" r="r" b="b"/>
                <a:pathLst>
                  <a:path w="3844" h="3845" extrusionOk="0">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8" name="Google Shape;968;p19"/>
              <p:cNvSpPr/>
              <p:nvPr/>
            </p:nvSpPr>
            <p:spPr>
              <a:xfrm>
                <a:off x="1926705" y="676450"/>
                <a:ext cx="1330560" cy="1330920"/>
              </a:xfrm>
              <a:custGeom>
                <a:avLst/>
                <a:gdLst/>
                <a:ahLst/>
                <a:cxnLst/>
                <a:rect l="l" t="t" r="r" b="b"/>
                <a:pathLst>
                  <a:path w="3696" h="3697" extrusionOk="0">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69" name="Google Shape;969;p19"/>
              <p:cNvSpPr/>
              <p:nvPr/>
            </p:nvSpPr>
            <p:spPr>
              <a:xfrm>
                <a:off x="1952985" y="703090"/>
                <a:ext cx="1278000" cy="1277640"/>
              </a:xfrm>
              <a:custGeom>
                <a:avLst/>
                <a:gdLst/>
                <a:ahLst/>
                <a:cxnLst/>
                <a:rect l="l" t="t" r="r" b="b"/>
                <a:pathLst>
                  <a:path w="3550" h="3549" extrusionOk="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0" name="Google Shape;970;p19"/>
              <p:cNvSpPr/>
              <p:nvPr/>
            </p:nvSpPr>
            <p:spPr>
              <a:xfrm>
                <a:off x="1979625" y="729730"/>
                <a:ext cx="1224720" cy="1224720"/>
              </a:xfrm>
              <a:custGeom>
                <a:avLst/>
                <a:gdLst/>
                <a:ahLst/>
                <a:cxnLst/>
                <a:rect l="l" t="t" r="r" b="b"/>
                <a:pathLst>
                  <a:path w="3402" h="3402" extrusionOk="0">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1" name="Google Shape;971;p19"/>
              <p:cNvSpPr/>
              <p:nvPr/>
            </p:nvSpPr>
            <p:spPr>
              <a:xfrm>
                <a:off x="2005905" y="756010"/>
                <a:ext cx="1172160" cy="1171800"/>
              </a:xfrm>
              <a:custGeom>
                <a:avLst/>
                <a:gdLst/>
                <a:ahLst/>
                <a:cxnLst/>
                <a:rect l="l" t="t" r="r" b="b"/>
                <a:pathLst>
                  <a:path w="3256" h="3255" extrusionOk="0">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2" name="Google Shape;972;p19"/>
              <p:cNvSpPr/>
              <p:nvPr/>
            </p:nvSpPr>
            <p:spPr>
              <a:xfrm>
                <a:off x="2032905" y="783010"/>
                <a:ext cx="1118160" cy="1118520"/>
              </a:xfrm>
              <a:custGeom>
                <a:avLst/>
                <a:gdLst/>
                <a:ahLst/>
                <a:cxnLst/>
                <a:rect l="l" t="t" r="r" b="b"/>
                <a:pathLst>
                  <a:path w="3106" h="3107" extrusionOk="0">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3" name="Google Shape;973;p19"/>
              <p:cNvSpPr/>
              <p:nvPr/>
            </p:nvSpPr>
            <p:spPr>
              <a:xfrm>
                <a:off x="2059185" y="808930"/>
                <a:ext cx="1065600" cy="1065960"/>
              </a:xfrm>
              <a:custGeom>
                <a:avLst/>
                <a:gdLst/>
                <a:ahLst/>
                <a:cxnLst/>
                <a:rect l="l" t="t" r="r" b="b"/>
                <a:pathLst>
                  <a:path w="2960" h="2961" extrusionOk="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4" name="Google Shape;974;p19"/>
              <p:cNvSpPr/>
              <p:nvPr/>
            </p:nvSpPr>
            <p:spPr>
              <a:xfrm>
                <a:off x="2085825" y="835570"/>
                <a:ext cx="1012320" cy="1013040"/>
              </a:xfrm>
              <a:custGeom>
                <a:avLst/>
                <a:gdLst/>
                <a:ahLst/>
                <a:cxnLst/>
                <a:rect l="l" t="t" r="r" b="b"/>
                <a:pathLst>
                  <a:path w="2812" h="2814" extrusionOk="0">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5" name="Google Shape;975;p19"/>
              <p:cNvSpPr/>
              <p:nvPr/>
            </p:nvSpPr>
            <p:spPr>
              <a:xfrm>
                <a:off x="2112105" y="861850"/>
                <a:ext cx="959760" cy="960120"/>
              </a:xfrm>
              <a:custGeom>
                <a:avLst/>
                <a:gdLst/>
                <a:ahLst/>
                <a:cxnLst/>
                <a:rect l="l" t="t" r="r" b="b"/>
                <a:pathLst>
                  <a:path w="2666" h="2667" extrusionOk="0">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6" name="Google Shape;976;p19"/>
              <p:cNvSpPr/>
              <p:nvPr/>
            </p:nvSpPr>
            <p:spPr>
              <a:xfrm>
                <a:off x="2138745" y="888850"/>
                <a:ext cx="906480" cy="906120"/>
              </a:xfrm>
              <a:custGeom>
                <a:avLst/>
                <a:gdLst/>
                <a:ahLst/>
                <a:cxnLst/>
                <a:rect l="l" t="t" r="r" b="b"/>
                <a:pathLst>
                  <a:path w="2518" h="2517" extrusionOk="0">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7" name="Google Shape;977;p19"/>
              <p:cNvSpPr/>
              <p:nvPr/>
            </p:nvSpPr>
            <p:spPr>
              <a:xfrm>
                <a:off x="2165025" y="915130"/>
                <a:ext cx="853920" cy="853560"/>
              </a:xfrm>
              <a:custGeom>
                <a:avLst/>
                <a:gdLst/>
                <a:ahLst/>
                <a:cxnLst/>
                <a:rect l="l" t="t" r="r" b="b"/>
                <a:pathLst>
                  <a:path w="2372" h="2371" extrusionOk="0">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8" name="Google Shape;978;p19"/>
              <p:cNvSpPr/>
              <p:nvPr/>
            </p:nvSpPr>
            <p:spPr>
              <a:xfrm>
                <a:off x="2191665" y="942130"/>
                <a:ext cx="800640" cy="800280"/>
              </a:xfrm>
              <a:custGeom>
                <a:avLst/>
                <a:gdLst/>
                <a:ahLst/>
                <a:cxnLst/>
                <a:rect l="l" t="t" r="r" b="b"/>
                <a:pathLst>
                  <a:path w="2224" h="2223" extrusionOk="0">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79" name="Google Shape;979;p19"/>
              <p:cNvSpPr/>
              <p:nvPr/>
            </p:nvSpPr>
            <p:spPr>
              <a:xfrm>
                <a:off x="2217945" y="968050"/>
                <a:ext cx="747720" cy="747720"/>
              </a:xfrm>
              <a:custGeom>
                <a:avLst/>
                <a:gdLst/>
                <a:ahLst/>
                <a:cxnLst/>
                <a:rect l="l" t="t" r="r" b="b"/>
                <a:pathLst>
                  <a:path w="2077" h="2077" extrusionOk="0">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0" name="Google Shape;980;p19"/>
              <p:cNvSpPr/>
              <p:nvPr/>
            </p:nvSpPr>
            <p:spPr>
              <a:xfrm>
                <a:off x="2244945" y="995050"/>
                <a:ext cx="694080" cy="694440"/>
              </a:xfrm>
              <a:custGeom>
                <a:avLst/>
                <a:gdLst/>
                <a:ahLst/>
                <a:cxnLst/>
                <a:rect l="l" t="t" r="r" b="b"/>
                <a:pathLst>
                  <a:path w="1928" h="1929" extrusionOk="0">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1" name="Google Shape;981;p19"/>
              <p:cNvSpPr/>
              <p:nvPr/>
            </p:nvSpPr>
            <p:spPr>
              <a:xfrm>
                <a:off x="2271225" y="1020970"/>
                <a:ext cx="641520" cy="641880"/>
              </a:xfrm>
              <a:custGeom>
                <a:avLst/>
                <a:gdLst/>
                <a:ahLst/>
                <a:cxnLst/>
                <a:rect l="l" t="t" r="r" b="b"/>
                <a:pathLst>
                  <a:path w="1782" h="1783" extrusionOk="0">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982" name="Google Shape;982;p19"/>
            <p:cNvGrpSpPr/>
            <p:nvPr/>
          </p:nvGrpSpPr>
          <p:grpSpPr>
            <a:xfrm>
              <a:off x="8621767" y="3586634"/>
              <a:ext cx="1040953" cy="1558439"/>
              <a:chOff x="4963320" y="173520"/>
              <a:chExt cx="1065240" cy="1594800"/>
            </a:xfrm>
          </p:grpSpPr>
          <p:sp>
            <p:nvSpPr>
              <p:cNvPr id="983" name="Google Shape;983;p19"/>
              <p:cNvSpPr/>
              <p:nvPr/>
            </p:nvSpPr>
            <p:spPr>
              <a:xfrm>
                <a:off x="5466960" y="677160"/>
                <a:ext cx="534960" cy="1089360"/>
              </a:xfrm>
              <a:custGeom>
                <a:avLst/>
                <a:gdLst/>
                <a:ahLst/>
                <a:cxnLst/>
                <a:rect l="l" t="t" r="r" b="b"/>
                <a:pathLst>
                  <a:path w="1486" h="3026" extrusionOk="0">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4" name="Google Shape;984;p19"/>
              <p:cNvSpPr/>
              <p:nvPr/>
            </p:nvSpPr>
            <p:spPr>
              <a:xfrm>
                <a:off x="5440320" y="650160"/>
                <a:ext cx="535320" cy="1116360"/>
              </a:xfrm>
              <a:custGeom>
                <a:avLst/>
                <a:gdLst/>
                <a:ahLst/>
                <a:cxnLst/>
                <a:rect l="l" t="t" r="r" b="b"/>
                <a:pathLst>
                  <a:path w="1487" h="3101" extrusionOk="0">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5" name="Google Shape;985;p19"/>
              <p:cNvSpPr/>
              <p:nvPr/>
            </p:nvSpPr>
            <p:spPr>
              <a:xfrm>
                <a:off x="5496120" y="703440"/>
                <a:ext cx="532440" cy="1064880"/>
              </a:xfrm>
              <a:custGeom>
                <a:avLst/>
                <a:gdLst/>
                <a:ahLst/>
                <a:cxnLst/>
                <a:rect l="l" t="t" r="r" b="b"/>
                <a:pathLst>
                  <a:path w="1479" h="2958" extrusionOk="0">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6" name="Google Shape;986;p19"/>
              <p:cNvSpPr/>
              <p:nvPr/>
            </p:nvSpPr>
            <p:spPr>
              <a:xfrm>
                <a:off x="4963320" y="173520"/>
                <a:ext cx="532800" cy="1593360"/>
              </a:xfrm>
              <a:custGeom>
                <a:avLst/>
                <a:gdLst/>
                <a:ahLst/>
                <a:cxnLst/>
                <a:rect l="l" t="t" r="r" b="b"/>
                <a:pathLst>
                  <a:path w="1480" h="4426" extrusionOk="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7" name="Google Shape;987;p19"/>
              <p:cNvSpPr/>
              <p:nvPr/>
            </p:nvSpPr>
            <p:spPr>
              <a:xfrm>
                <a:off x="4989960" y="199800"/>
                <a:ext cx="535320" cy="1566720"/>
              </a:xfrm>
              <a:custGeom>
                <a:avLst/>
                <a:gdLst/>
                <a:ahLst/>
                <a:cxnLst/>
                <a:rect l="l" t="t" r="r" b="b"/>
                <a:pathLst>
                  <a:path w="1487" h="4352" extrusionOk="0">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8" name="Google Shape;988;p19"/>
              <p:cNvSpPr/>
              <p:nvPr/>
            </p:nvSpPr>
            <p:spPr>
              <a:xfrm>
                <a:off x="5016240" y="226080"/>
                <a:ext cx="535680" cy="1540440"/>
              </a:xfrm>
              <a:custGeom>
                <a:avLst/>
                <a:gdLst/>
                <a:ahLst/>
                <a:cxnLst/>
                <a:rect l="l" t="t" r="r" b="b"/>
                <a:pathLst>
                  <a:path w="1488" h="4279" extrusionOk="0">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89" name="Google Shape;989;p19"/>
              <p:cNvSpPr/>
              <p:nvPr/>
            </p:nvSpPr>
            <p:spPr>
              <a:xfrm>
                <a:off x="5042880" y="252720"/>
                <a:ext cx="535320" cy="1513800"/>
              </a:xfrm>
              <a:custGeom>
                <a:avLst/>
                <a:gdLst/>
                <a:ahLst/>
                <a:cxnLst/>
                <a:rect l="l" t="t" r="r" b="b"/>
                <a:pathLst>
                  <a:path w="1487" h="4205" extrusionOk="0">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0" name="Google Shape;990;p19"/>
              <p:cNvSpPr/>
              <p:nvPr/>
            </p:nvSpPr>
            <p:spPr>
              <a:xfrm>
                <a:off x="5069160" y="279720"/>
                <a:ext cx="535320" cy="1487160"/>
              </a:xfrm>
              <a:custGeom>
                <a:avLst/>
                <a:gdLst/>
                <a:ahLst/>
                <a:cxnLst/>
                <a:rect l="l" t="t" r="r" b="b"/>
                <a:pathLst>
                  <a:path w="1487" h="4131" extrusionOk="0">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1" name="Google Shape;991;p19"/>
              <p:cNvSpPr/>
              <p:nvPr/>
            </p:nvSpPr>
            <p:spPr>
              <a:xfrm>
                <a:off x="5095800" y="306000"/>
                <a:ext cx="534960" cy="1460520"/>
              </a:xfrm>
              <a:custGeom>
                <a:avLst/>
                <a:gdLst/>
                <a:ahLst/>
                <a:cxnLst/>
                <a:rect l="l" t="t" r="r" b="b"/>
                <a:pathLst>
                  <a:path w="1486" h="4057" extrusionOk="0">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2" name="Google Shape;992;p19"/>
              <p:cNvSpPr/>
              <p:nvPr/>
            </p:nvSpPr>
            <p:spPr>
              <a:xfrm>
                <a:off x="5122440" y="332280"/>
                <a:ext cx="535320" cy="1434240"/>
              </a:xfrm>
              <a:custGeom>
                <a:avLst/>
                <a:gdLst/>
                <a:ahLst/>
                <a:cxnLst/>
                <a:rect l="l" t="t" r="r" b="b"/>
                <a:pathLst>
                  <a:path w="1487" h="3984" extrusionOk="0">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3" name="Google Shape;993;p19"/>
              <p:cNvSpPr/>
              <p:nvPr/>
            </p:nvSpPr>
            <p:spPr>
              <a:xfrm>
                <a:off x="5149080" y="358920"/>
                <a:ext cx="534960" cy="1407600"/>
              </a:xfrm>
              <a:custGeom>
                <a:avLst/>
                <a:gdLst/>
                <a:ahLst/>
                <a:cxnLst/>
                <a:rect l="l" t="t" r="r" b="b"/>
                <a:pathLst>
                  <a:path w="1486" h="3910" extrusionOk="0">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4" name="Google Shape;994;p19"/>
              <p:cNvSpPr/>
              <p:nvPr/>
            </p:nvSpPr>
            <p:spPr>
              <a:xfrm>
                <a:off x="5175360" y="385560"/>
                <a:ext cx="535320" cy="1381320"/>
              </a:xfrm>
              <a:custGeom>
                <a:avLst/>
                <a:gdLst/>
                <a:ahLst/>
                <a:cxnLst/>
                <a:rect l="l" t="t" r="r" b="b"/>
                <a:pathLst>
                  <a:path w="1487" h="3837" extrusionOk="0">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5" name="Google Shape;995;p19"/>
              <p:cNvSpPr/>
              <p:nvPr/>
            </p:nvSpPr>
            <p:spPr>
              <a:xfrm>
                <a:off x="5202000" y="411840"/>
                <a:ext cx="534960" cy="1354680"/>
              </a:xfrm>
              <a:custGeom>
                <a:avLst/>
                <a:gdLst/>
                <a:ahLst/>
                <a:cxnLst/>
                <a:rect l="l" t="t" r="r" b="b"/>
                <a:pathLst>
                  <a:path w="1486" h="3763" extrusionOk="0">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6" name="Google Shape;996;p19"/>
              <p:cNvSpPr/>
              <p:nvPr/>
            </p:nvSpPr>
            <p:spPr>
              <a:xfrm>
                <a:off x="5228280" y="438120"/>
                <a:ext cx="535320" cy="1328400"/>
              </a:xfrm>
              <a:custGeom>
                <a:avLst/>
                <a:gdLst/>
                <a:ahLst/>
                <a:cxnLst/>
                <a:rect l="l" t="t" r="r" b="b"/>
                <a:pathLst>
                  <a:path w="1487" h="3690" extrusionOk="0">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7" name="Google Shape;997;p19"/>
              <p:cNvSpPr/>
              <p:nvPr/>
            </p:nvSpPr>
            <p:spPr>
              <a:xfrm>
                <a:off x="5254920" y="464760"/>
                <a:ext cx="534960" cy="1301760"/>
              </a:xfrm>
              <a:custGeom>
                <a:avLst/>
                <a:gdLst/>
                <a:ahLst/>
                <a:cxnLst/>
                <a:rect l="l" t="t" r="r" b="b"/>
                <a:pathLst>
                  <a:path w="1486" h="3616" extrusionOk="0">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8" name="Google Shape;998;p19"/>
              <p:cNvSpPr/>
              <p:nvPr/>
            </p:nvSpPr>
            <p:spPr>
              <a:xfrm>
                <a:off x="5281200" y="491760"/>
                <a:ext cx="535320" cy="1275120"/>
              </a:xfrm>
              <a:custGeom>
                <a:avLst/>
                <a:gdLst/>
                <a:ahLst/>
                <a:cxnLst/>
                <a:rect l="l" t="t" r="r" b="b"/>
                <a:pathLst>
                  <a:path w="1487" h="3542" extrusionOk="0">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999" name="Google Shape;999;p19"/>
              <p:cNvSpPr/>
              <p:nvPr/>
            </p:nvSpPr>
            <p:spPr>
              <a:xfrm>
                <a:off x="5308200" y="518040"/>
                <a:ext cx="534600" cy="1248480"/>
              </a:xfrm>
              <a:custGeom>
                <a:avLst/>
                <a:gdLst/>
                <a:ahLst/>
                <a:cxnLst/>
                <a:rect l="l" t="t" r="r" b="b"/>
                <a:pathLst>
                  <a:path w="1485" h="3468" extrusionOk="0">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0" name="Google Shape;1000;p19"/>
              <p:cNvSpPr/>
              <p:nvPr/>
            </p:nvSpPr>
            <p:spPr>
              <a:xfrm>
                <a:off x="5334480" y="544320"/>
                <a:ext cx="535320" cy="1222200"/>
              </a:xfrm>
              <a:custGeom>
                <a:avLst/>
                <a:gdLst/>
                <a:ahLst/>
                <a:cxnLst/>
                <a:rect l="l" t="t" r="r" b="b"/>
                <a:pathLst>
                  <a:path w="1487" h="3395" extrusionOk="0">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1" name="Google Shape;1001;p19"/>
              <p:cNvSpPr/>
              <p:nvPr/>
            </p:nvSpPr>
            <p:spPr>
              <a:xfrm>
                <a:off x="5361120" y="570960"/>
                <a:ext cx="534960" cy="1195560"/>
              </a:xfrm>
              <a:custGeom>
                <a:avLst/>
                <a:gdLst/>
                <a:ahLst/>
                <a:cxnLst/>
                <a:rect l="l" t="t" r="r" b="b"/>
                <a:pathLst>
                  <a:path w="1486" h="3321" extrusionOk="0">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2" name="Google Shape;1002;p19"/>
              <p:cNvSpPr/>
              <p:nvPr/>
            </p:nvSpPr>
            <p:spPr>
              <a:xfrm>
                <a:off x="5387400" y="597600"/>
                <a:ext cx="535320" cy="1169280"/>
              </a:xfrm>
              <a:custGeom>
                <a:avLst/>
                <a:gdLst/>
                <a:ahLst/>
                <a:cxnLst/>
                <a:rect l="l" t="t" r="r" b="b"/>
                <a:pathLst>
                  <a:path w="1487" h="3248" extrusionOk="0">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3" name="Google Shape;1003;p19"/>
              <p:cNvSpPr/>
              <p:nvPr/>
            </p:nvSpPr>
            <p:spPr>
              <a:xfrm>
                <a:off x="5414040" y="623880"/>
                <a:ext cx="534960" cy="1142640"/>
              </a:xfrm>
              <a:custGeom>
                <a:avLst/>
                <a:gdLst/>
                <a:ahLst/>
                <a:cxnLst/>
                <a:rect l="l" t="t" r="r" b="b"/>
                <a:pathLst>
                  <a:path w="1486" h="3174" extrusionOk="0">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004" name="Google Shape;1004;p19"/>
            <p:cNvSpPr/>
            <p:nvPr/>
          </p:nvSpPr>
          <p:spPr>
            <a:xfrm flipH="1">
              <a:off x="8180741" y="1310669"/>
              <a:ext cx="471702" cy="471201"/>
            </a:xfrm>
            <a:custGeom>
              <a:avLst/>
              <a:gdLst/>
              <a:ahLst/>
              <a:cxnLst/>
              <a:rect l="l" t="t" r="r" b="b"/>
              <a:pathLst>
                <a:path w="1899" h="1897" extrusionOk="0">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05" name="Google Shape;1005;p19"/>
            <p:cNvSpPr/>
            <p:nvPr/>
          </p:nvSpPr>
          <p:spPr>
            <a:xfrm rot="10800000" flipH="1">
              <a:off x="8589338" y="1710117"/>
              <a:ext cx="1102200" cy="1102200"/>
            </a:xfrm>
            <a:prstGeom prst="blockArc">
              <a:avLst>
                <a:gd name="adj1" fmla="val 5348423"/>
                <a:gd name="adj2" fmla="val 16203351"/>
                <a:gd name="adj3" fmla="val 2416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9"/>
            <p:cNvSpPr/>
            <p:nvPr/>
          </p:nvSpPr>
          <p:spPr>
            <a:xfrm flipH="1">
              <a:off x="8187821" y="2961933"/>
              <a:ext cx="264960" cy="530280"/>
            </a:xfrm>
            <a:custGeom>
              <a:avLst/>
              <a:gdLst/>
              <a:ahLst/>
              <a:cxnLst/>
              <a:rect l="l" t="t" r="r" b="b"/>
              <a:pathLst>
                <a:path w="736" h="1473" extrusionOk="0">
                  <a:moveTo>
                    <a:pt x="736" y="1473"/>
                  </a:moveTo>
                  <a:cubicBezTo>
                    <a:pt x="329" y="1473"/>
                    <a:pt x="0" y="1143"/>
                    <a:pt x="0" y="736"/>
                  </a:cubicBezTo>
                  <a:cubicBezTo>
                    <a:pt x="0" y="329"/>
                    <a:pt x="329" y="0"/>
                    <a:pt x="736" y="0"/>
                  </a:cubicBezTo>
                  <a:lnTo>
                    <a:pt x="736" y="147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007" name="Google Shape;1007;p19"/>
          <p:cNvSpPr txBox="1">
            <a:spLocks noGrp="1"/>
          </p:cNvSpPr>
          <p:nvPr>
            <p:ph type="title"/>
          </p:nvPr>
        </p:nvSpPr>
        <p:spPr>
          <a:xfrm>
            <a:off x="944163" y="893025"/>
            <a:ext cx="3615300" cy="22962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08" name="Google Shape;1008;p19"/>
          <p:cNvSpPr txBox="1">
            <a:spLocks noGrp="1"/>
          </p:cNvSpPr>
          <p:nvPr>
            <p:ph type="subTitle" idx="1"/>
          </p:nvPr>
        </p:nvSpPr>
        <p:spPr>
          <a:xfrm>
            <a:off x="944163" y="3189075"/>
            <a:ext cx="3615300" cy="106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09" name="Google Shape;1009;p19"/>
          <p:cNvSpPr>
            <a:spLocks noGrp="1"/>
          </p:cNvSpPr>
          <p:nvPr>
            <p:ph type="pic" idx="2"/>
          </p:nvPr>
        </p:nvSpPr>
        <p:spPr>
          <a:xfrm>
            <a:off x="5186325" y="554475"/>
            <a:ext cx="3001500" cy="4034700"/>
          </a:xfrm>
          <a:prstGeom prst="rect">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010"/>
        <p:cNvGrpSpPr/>
        <p:nvPr/>
      </p:nvGrpSpPr>
      <p:grpSpPr>
        <a:xfrm>
          <a:off x="0" y="0"/>
          <a:ext cx="0" cy="0"/>
          <a:chOff x="0" y="0"/>
          <a:chExt cx="0" cy="0"/>
        </a:xfrm>
      </p:grpSpPr>
      <p:grpSp>
        <p:nvGrpSpPr>
          <p:cNvPr id="1011" name="Google Shape;1011;p20"/>
          <p:cNvGrpSpPr/>
          <p:nvPr/>
        </p:nvGrpSpPr>
        <p:grpSpPr>
          <a:xfrm>
            <a:off x="-17027" y="456"/>
            <a:ext cx="2457774" cy="5645683"/>
            <a:chOff x="-17027" y="456"/>
            <a:chExt cx="2457774" cy="5645683"/>
          </a:xfrm>
        </p:grpSpPr>
        <p:sp>
          <p:nvSpPr>
            <p:cNvPr id="1012" name="Google Shape;1012;p20"/>
            <p:cNvSpPr/>
            <p:nvPr/>
          </p:nvSpPr>
          <p:spPr>
            <a:xfrm rot="-5400000">
              <a:off x="2525" y="4356524"/>
              <a:ext cx="786000" cy="7860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13" name="Google Shape;1013;p20"/>
            <p:cNvSpPr/>
            <p:nvPr/>
          </p:nvSpPr>
          <p:spPr>
            <a:xfrm rot="-5400000">
              <a:off x="788367" y="4356524"/>
              <a:ext cx="786000" cy="7860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014" name="Google Shape;1014;p20"/>
            <p:cNvGrpSpPr/>
            <p:nvPr/>
          </p:nvGrpSpPr>
          <p:grpSpPr>
            <a:xfrm rot="5400000">
              <a:off x="238486" y="4362670"/>
              <a:ext cx="1027957" cy="1538982"/>
              <a:chOff x="4963320" y="173520"/>
              <a:chExt cx="1065240" cy="1594800"/>
            </a:xfrm>
          </p:grpSpPr>
          <p:sp>
            <p:nvSpPr>
              <p:cNvPr id="1015" name="Google Shape;1015;p20"/>
              <p:cNvSpPr/>
              <p:nvPr/>
            </p:nvSpPr>
            <p:spPr>
              <a:xfrm>
                <a:off x="5466960" y="677160"/>
                <a:ext cx="534960" cy="1089360"/>
              </a:xfrm>
              <a:custGeom>
                <a:avLst/>
                <a:gdLst/>
                <a:ahLst/>
                <a:cxnLst/>
                <a:rect l="l" t="t" r="r" b="b"/>
                <a:pathLst>
                  <a:path w="1486" h="3026" extrusionOk="0">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6" name="Google Shape;1016;p20"/>
              <p:cNvSpPr/>
              <p:nvPr/>
            </p:nvSpPr>
            <p:spPr>
              <a:xfrm>
                <a:off x="5440320" y="650160"/>
                <a:ext cx="535320" cy="1116360"/>
              </a:xfrm>
              <a:custGeom>
                <a:avLst/>
                <a:gdLst/>
                <a:ahLst/>
                <a:cxnLst/>
                <a:rect l="l" t="t" r="r" b="b"/>
                <a:pathLst>
                  <a:path w="1487" h="3101" extrusionOk="0">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7" name="Google Shape;1017;p20"/>
              <p:cNvSpPr/>
              <p:nvPr/>
            </p:nvSpPr>
            <p:spPr>
              <a:xfrm>
                <a:off x="5496120" y="703440"/>
                <a:ext cx="532440" cy="1064880"/>
              </a:xfrm>
              <a:custGeom>
                <a:avLst/>
                <a:gdLst/>
                <a:ahLst/>
                <a:cxnLst/>
                <a:rect l="l" t="t" r="r" b="b"/>
                <a:pathLst>
                  <a:path w="1479" h="2958" extrusionOk="0">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8" name="Google Shape;1018;p20"/>
              <p:cNvSpPr/>
              <p:nvPr/>
            </p:nvSpPr>
            <p:spPr>
              <a:xfrm>
                <a:off x="4963320" y="173520"/>
                <a:ext cx="532800" cy="1593360"/>
              </a:xfrm>
              <a:custGeom>
                <a:avLst/>
                <a:gdLst/>
                <a:ahLst/>
                <a:cxnLst/>
                <a:rect l="l" t="t" r="r" b="b"/>
                <a:pathLst>
                  <a:path w="1480" h="4426" extrusionOk="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19" name="Google Shape;1019;p20"/>
              <p:cNvSpPr/>
              <p:nvPr/>
            </p:nvSpPr>
            <p:spPr>
              <a:xfrm>
                <a:off x="4989960" y="199800"/>
                <a:ext cx="535320" cy="1566720"/>
              </a:xfrm>
              <a:custGeom>
                <a:avLst/>
                <a:gdLst/>
                <a:ahLst/>
                <a:cxnLst/>
                <a:rect l="l" t="t" r="r" b="b"/>
                <a:pathLst>
                  <a:path w="1487" h="4352" extrusionOk="0">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0" name="Google Shape;1020;p20"/>
              <p:cNvSpPr/>
              <p:nvPr/>
            </p:nvSpPr>
            <p:spPr>
              <a:xfrm>
                <a:off x="5016240" y="226080"/>
                <a:ext cx="535680" cy="1540440"/>
              </a:xfrm>
              <a:custGeom>
                <a:avLst/>
                <a:gdLst/>
                <a:ahLst/>
                <a:cxnLst/>
                <a:rect l="l" t="t" r="r" b="b"/>
                <a:pathLst>
                  <a:path w="1488" h="4279" extrusionOk="0">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1" name="Google Shape;1021;p20"/>
              <p:cNvSpPr/>
              <p:nvPr/>
            </p:nvSpPr>
            <p:spPr>
              <a:xfrm>
                <a:off x="5042880" y="252720"/>
                <a:ext cx="535320" cy="1513800"/>
              </a:xfrm>
              <a:custGeom>
                <a:avLst/>
                <a:gdLst/>
                <a:ahLst/>
                <a:cxnLst/>
                <a:rect l="l" t="t" r="r" b="b"/>
                <a:pathLst>
                  <a:path w="1487" h="4205" extrusionOk="0">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2" name="Google Shape;1022;p20"/>
              <p:cNvSpPr/>
              <p:nvPr/>
            </p:nvSpPr>
            <p:spPr>
              <a:xfrm>
                <a:off x="5069160" y="279720"/>
                <a:ext cx="535320" cy="1487160"/>
              </a:xfrm>
              <a:custGeom>
                <a:avLst/>
                <a:gdLst/>
                <a:ahLst/>
                <a:cxnLst/>
                <a:rect l="l" t="t" r="r" b="b"/>
                <a:pathLst>
                  <a:path w="1487" h="4131" extrusionOk="0">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3" name="Google Shape;1023;p20"/>
              <p:cNvSpPr/>
              <p:nvPr/>
            </p:nvSpPr>
            <p:spPr>
              <a:xfrm>
                <a:off x="5095800" y="306000"/>
                <a:ext cx="534960" cy="1460520"/>
              </a:xfrm>
              <a:custGeom>
                <a:avLst/>
                <a:gdLst/>
                <a:ahLst/>
                <a:cxnLst/>
                <a:rect l="l" t="t" r="r" b="b"/>
                <a:pathLst>
                  <a:path w="1486" h="4057" extrusionOk="0">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4" name="Google Shape;1024;p20"/>
              <p:cNvSpPr/>
              <p:nvPr/>
            </p:nvSpPr>
            <p:spPr>
              <a:xfrm>
                <a:off x="5122440" y="332280"/>
                <a:ext cx="535320" cy="1434240"/>
              </a:xfrm>
              <a:custGeom>
                <a:avLst/>
                <a:gdLst/>
                <a:ahLst/>
                <a:cxnLst/>
                <a:rect l="l" t="t" r="r" b="b"/>
                <a:pathLst>
                  <a:path w="1487" h="3984" extrusionOk="0">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5" name="Google Shape;1025;p20"/>
              <p:cNvSpPr/>
              <p:nvPr/>
            </p:nvSpPr>
            <p:spPr>
              <a:xfrm>
                <a:off x="5149080" y="358920"/>
                <a:ext cx="534960" cy="1407600"/>
              </a:xfrm>
              <a:custGeom>
                <a:avLst/>
                <a:gdLst/>
                <a:ahLst/>
                <a:cxnLst/>
                <a:rect l="l" t="t" r="r" b="b"/>
                <a:pathLst>
                  <a:path w="1486" h="3910" extrusionOk="0">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6" name="Google Shape;1026;p20"/>
              <p:cNvSpPr/>
              <p:nvPr/>
            </p:nvSpPr>
            <p:spPr>
              <a:xfrm>
                <a:off x="5175360" y="385560"/>
                <a:ext cx="535320" cy="1381320"/>
              </a:xfrm>
              <a:custGeom>
                <a:avLst/>
                <a:gdLst/>
                <a:ahLst/>
                <a:cxnLst/>
                <a:rect l="l" t="t" r="r" b="b"/>
                <a:pathLst>
                  <a:path w="1487" h="3837" extrusionOk="0">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7" name="Google Shape;1027;p20"/>
              <p:cNvSpPr/>
              <p:nvPr/>
            </p:nvSpPr>
            <p:spPr>
              <a:xfrm>
                <a:off x="5202000" y="411840"/>
                <a:ext cx="534960" cy="1354680"/>
              </a:xfrm>
              <a:custGeom>
                <a:avLst/>
                <a:gdLst/>
                <a:ahLst/>
                <a:cxnLst/>
                <a:rect l="l" t="t" r="r" b="b"/>
                <a:pathLst>
                  <a:path w="1486" h="3763" extrusionOk="0">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8" name="Google Shape;1028;p20"/>
              <p:cNvSpPr/>
              <p:nvPr/>
            </p:nvSpPr>
            <p:spPr>
              <a:xfrm>
                <a:off x="5228280" y="438120"/>
                <a:ext cx="535320" cy="1328400"/>
              </a:xfrm>
              <a:custGeom>
                <a:avLst/>
                <a:gdLst/>
                <a:ahLst/>
                <a:cxnLst/>
                <a:rect l="l" t="t" r="r" b="b"/>
                <a:pathLst>
                  <a:path w="1487" h="3690" extrusionOk="0">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29" name="Google Shape;1029;p20"/>
              <p:cNvSpPr/>
              <p:nvPr/>
            </p:nvSpPr>
            <p:spPr>
              <a:xfrm>
                <a:off x="5254920" y="464760"/>
                <a:ext cx="534960" cy="1301760"/>
              </a:xfrm>
              <a:custGeom>
                <a:avLst/>
                <a:gdLst/>
                <a:ahLst/>
                <a:cxnLst/>
                <a:rect l="l" t="t" r="r" b="b"/>
                <a:pathLst>
                  <a:path w="1486" h="3616" extrusionOk="0">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0" name="Google Shape;1030;p20"/>
              <p:cNvSpPr/>
              <p:nvPr/>
            </p:nvSpPr>
            <p:spPr>
              <a:xfrm>
                <a:off x="5281200" y="491760"/>
                <a:ext cx="535320" cy="1275120"/>
              </a:xfrm>
              <a:custGeom>
                <a:avLst/>
                <a:gdLst/>
                <a:ahLst/>
                <a:cxnLst/>
                <a:rect l="l" t="t" r="r" b="b"/>
                <a:pathLst>
                  <a:path w="1487" h="3542" extrusionOk="0">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1" name="Google Shape;1031;p20"/>
              <p:cNvSpPr/>
              <p:nvPr/>
            </p:nvSpPr>
            <p:spPr>
              <a:xfrm>
                <a:off x="5308200" y="518040"/>
                <a:ext cx="534600" cy="1248480"/>
              </a:xfrm>
              <a:custGeom>
                <a:avLst/>
                <a:gdLst/>
                <a:ahLst/>
                <a:cxnLst/>
                <a:rect l="l" t="t" r="r" b="b"/>
                <a:pathLst>
                  <a:path w="1485" h="3468" extrusionOk="0">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2" name="Google Shape;1032;p20"/>
              <p:cNvSpPr/>
              <p:nvPr/>
            </p:nvSpPr>
            <p:spPr>
              <a:xfrm>
                <a:off x="5334480" y="544320"/>
                <a:ext cx="535320" cy="1222200"/>
              </a:xfrm>
              <a:custGeom>
                <a:avLst/>
                <a:gdLst/>
                <a:ahLst/>
                <a:cxnLst/>
                <a:rect l="l" t="t" r="r" b="b"/>
                <a:pathLst>
                  <a:path w="1487" h="3395" extrusionOk="0">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3" name="Google Shape;1033;p20"/>
              <p:cNvSpPr/>
              <p:nvPr/>
            </p:nvSpPr>
            <p:spPr>
              <a:xfrm>
                <a:off x="5361120" y="570960"/>
                <a:ext cx="534960" cy="1195560"/>
              </a:xfrm>
              <a:custGeom>
                <a:avLst/>
                <a:gdLst/>
                <a:ahLst/>
                <a:cxnLst/>
                <a:rect l="l" t="t" r="r" b="b"/>
                <a:pathLst>
                  <a:path w="1486" h="3321" extrusionOk="0">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4" name="Google Shape;1034;p20"/>
              <p:cNvSpPr/>
              <p:nvPr/>
            </p:nvSpPr>
            <p:spPr>
              <a:xfrm>
                <a:off x="5387400" y="597600"/>
                <a:ext cx="535320" cy="1169280"/>
              </a:xfrm>
              <a:custGeom>
                <a:avLst/>
                <a:gdLst/>
                <a:ahLst/>
                <a:cxnLst/>
                <a:rect l="l" t="t" r="r" b="b"/>
                <a:pathLst>
                  <a:path w="1487" h="3248" extrusionOk="0">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5" name="Google Shape;1035;p20"/>
              <p:cNvSpPr/>
              <p:nvPr/>
            </p:nvSpPr>
            <p:spPr>
              <a:xfrm>
                <a:off x="5414040" y="623880"/>
                <a:ext cx="534960" cy="1142640"/>
              </a:xfrm>
              <a:custGeom>
                <a:avLst/>
                <a:gdLst/>
                <a:ahLst/>
                <a:cxnLst/>
                <a:rect l="l" t="t" r="r" b="b"/>
                <a:pathLst>
                  <a:path w="1486" h="3174" extrusionOk="0">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036" name="Google Shape;1036;p20"/>
            <p:cNvGrpSpPr/>
            <p:nvPr/>
          </p:nvGrpSpPr>
          <p:grpSpPr>
            <a:xfrm rot="5400000" flipH="1">
              <a:off x="450" y="55"/>
              <a:ext cx="953566" cy="954367"/>
              <a:chOff x="6983640" y="2864160"/>
              <a:chExt cx="535320" cy="535680"/>
            </a:xfrm>
          </p:grpSpPr>
          <p:sp>
            <p:nvSpPr>
              <p:cNvPr id="1037" name="Google Shape;1037;p20"/>
              <p:cNvSpPr/>
              <p:nvPr/>
            </p:nvSpPr>
            <p:spPr>
              <a:xfrm>
                <a:off x="6983640" y="2864160"/>
                <a:ext cx="535320" cy="535680"/>
              </a:xfrm>
              <a:custGeom>
                <a:avLst/>
                <a:gdLst/>
                <a:ahLst/>
                <a:cxnLst/>
                <a:rect l="l" t="t" r="r" b="b"/>
                <a:pathLst>
                  <a:path w="1487" h="1488" extrusionOk="0">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8" name="Google Shape;1038;p20"/>
              <p:cNvSpPr/>
              <p:nvPr/>
            </p:nvSpPr>
            <p:spPr>
              <a:xfrm>
                <a:off x="7011000" y="2891160"/>
                <a:ext cx="481680" cy="482040"/>
              </a:xfrm>
              <a:custGeom>
                <a:avLst/>
                <a:gdLst/>
                <a:ahLst/>
                <a:cxnLst/>
                <a:rect l="l" t="t" r="r" b="b"/>
                <a:pathLst>
                  <a:path w="1338" h="1339" extrusionOk="0">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39" name="Google Shape;1039;p20"/>
              <p:cNvSpPr/>
              <p:nvPr/>
            </p:nvSpPr>
            <p:spPr>
              <a:xfrm>
                <a:off x="7039080" y="2919960"/>
                <a:ext cx="426960" cy="427320"/>
              </a:xfrm>
              <a:custGeom>
                <a:avLst/>
                <a:gdLst/>
                <a:ahLst/>
                <a:cxnLst/>
                <a:rect l="l" t="t" r="r" b="b"/>
                <a:pathLst>
                  <a:path w="1186" h="1187" extrusionOk="0">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0" name="Google Shape;1040;p20"/>
              <p:cNvSpPr/>
              <p:nvPr/>
            </p:nvSpPr>
            <p:spPr>
              <a:xfrm>
                <a:off x="7069680" y="2950200"/>
                <a:ext cx="370080" cy="370080"/>
              </a:xfrm>
              <a:custGeom>
                <a:avLst/>
                <a:gdLst/>
                <a:ahLst/>
                <a:cxnLst/>
                <a:rect l="l" t="t" r="r" b="b"/>
                <a:pathLst>
                  <a:path w="1028" h="1028" extrusionOk="0">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1" name="Google Shape;1041;p20"/>
              <p:cNvSpPr/>
              <p:nvPr/>
            </p:nvSpPr>
            <p:spPr>
              <a:xfrm>
                <a:off x="7102800" y="2982960"/>
                <a:ext cx="310680" cy="310680"/>
              </a:xfrm>
              <a:custGeom>
                <a:avLst/>
                <a:gdLst/>
                <a:ahLst/>
                <a:cxnLst/>
                <a:rect l="l" t="t" r="r" b="b"/>
                <a:pathLst>
                  <a:path w="863" h="863" extrusionOk="0">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2" name="Google Shape;1042;p20"/>
              <p:cNvSpPr/>
              <p:nvPr/>
            </p:nvSpPr>
            <p:spPr>
              <a:xfrm>
                <a:off x="7138080" y="3018600"/>
                <a:ext cx="248760" cy="248400"/>
              </a:xfrm>
              <a:custGeom>
                <a:avLst/>
                <a:gdLst/>
                <a:ahLst/>
                <a:cxnLst/>
                <a:rect l="l" t="t" r="r" b="b"/>
                <a:pathLst>
                  <a:path w="691" h="690" extrusionOk="0">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3" name="Google Shape;1043;p20"/>
              <p:cNvSpPr/>
              <p:nvPr/>
            </p:nvSpPr>
            <p:spPr>
              <a:xfrm>
                <a:off x="7176960" y="3058200"/>
                <a:ext cx="182880" cy="182880"/>
              </a:xfrm>
              <a:custGeom>
                <a:avLst/>
                <a:gdLst/>
                <a:ahLst/>
                <a:cxnLst/>
                <a:rect l="l" t="t" r="r" b="b"/>
                <a:pathLst>
                  <a:path w="508" h="508" extrusionOk="0">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4" name="Google Shape;1044;p20"/>
              <p:cNvSpPr/>
              <p:nvPr/>
            </p:nvSpPr>
            <p:spPr>
              <a:xfrm>
                <a:off x="7221600" y="3102120"/>
                <a:ext cx="111960" cy="111960"/>
              </a:xfrm>
              <a:custGeom>
                <a:avLst/>
                <a:gdLst/>
                <a:ahLst/>
                <a:cxnLst/>
                <a:rect l="l" t="t" r="r" b="b"/>
                <a:pathLst>
                  <a:path w="311" h="311" extrusionOk="0">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45" name="Google Shape;1045;p20"/>
              <p:cNvSpPr/>
              <p:nvPr/>
            </p:nvSpPr>
            <p:spPr>
              <a:xfrm>
                <a:off x="7274160" y="3154320"/>
                <a:ext cx="33120" cy="33480"/>
              </a:xfrm>
              <a:custGeom>
                <a:avLst/>
                <a:gdLst/>
                <a:ahLst/>
                <a:cxnLst/>
                <a:rect l="l" t="t" r="r" b="b"/>
                <a:pathLst>
                  <a:path w="92" h="93" extrusionOk="0">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046" name="Google Shape;1046;p20"/>
            <p:cNvSpPr/>
            <p:nvPr/>
          </p:nvSpPr>
          <p:spPr>
            <a:xfrm rot="5400000">
              <a:off x="1795955" y="4497732"/>
              <a:ext cx="429655" cy="859930"/>
            </a:xfrm>
            <a:custGeom>
              <a:avLst/>
              <a:gdLst/>
              <a:ahLst/>
              <a:cxnLst/>
              <a:rect l="l" t="t" r="r" b="b"/>
              <a:pathLst>
                <a:path w="736" h="1473" extrusionOk="0">
                  <a:moveTo>
                    <a:pt x="736" y="1473"/>
                  </a:moveTo>
                  <a:cubicBezTo>
                    <a:pt x="329" y="1473"/>
                    <a:pt x="0" y="1143"/>
                    <a:pt x="0" y="736"/>
                  </a:cubicBezTo>
                  <a:cubicBezTo>
                    <a:pt x="0" y="329"/>
                    <a:pt x="329" y="0"/>
                    <a:pt x="736" y="0"/>
                  </a:cubicBezTo>
                  <a:lnTo>
                    <a:pt x="736" y="1473"/>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047" name="Google Shape;1047;p20"/>
          <p:cNvSpPr txBox="1">
            <a:spLocks noGrp="1"/>
          </p:cNvSpPr>
          <p:nvPr>
            <p:ph type="title"/>
          </p:nvPr>
        </p:nvSpPr>
        <p:spPr>
          <a:xfrm>
            <a:off x="758266" y="1415075"/>
            <a:ext cx="3597900" cy="12219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48" name="Google Shape;1048;p20"/>
          <p:cNvSpPr txBox="1">
            <a:spLocks noGrp="1"/>
          </p:cNvSpPr>
          <p:nvPr>
            <p:ph type="subTitle" idx="1"/>
          </p:nvPr>
        </p:nvSpPr>
        <p:spPr>
          <a:xfrm>
            <a:off x="758266" y="2637025"/>
            <a:ext cx="3597900" cy="1091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0"/>
        <p:cNvGrpSpPr/>
        <p:nvPr/>
      </p:nvGrpSpPr>
      <p:grpSpPr>
        <a:xfrm>
          <a:off x="0" y="0"/>
          <a:ext cx="0" cy="0"/>
          <a:chOff x="0" y="0"/>
          <a:chExt cx="0" cy="0"/>
        </a:xfrm>
      </p:grpSpPr>
      <p:grpSp>
        <p:nvGrpSpPr>
          <p:cNvPr id="101" name="Google Shape;101;p3"/>
          <p:cNvGrpSpPr/>
          <p:nvPr/>
        </p:nvGrpSpPr>
        <p:grpSpPr>
          <a:xfrm>
            <a:off x="2" y="-706129"/>
            <a:ext cx="9144008" cy="5850006"/>
            <a:chOff x="2" y="-706129"/>
            <a:chExt cx="9144008" cy="5850006"/>
          </a:xfrm>
        </p:grpSpPr>
        <p:sp>
          <p:nvSpPr>
            <p:cNvPr id="102" name="Google Shape;102;p3"/>
            <p:cNvSpPr/>
            <p:nvPr/>
          </p:nvSpPr>
          <p:spPr>
            <a:xfrm rot="-5400000">
              <a:off x="5028377" y="-3181"/>
              <a:ext cx="1028700" cy="102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3" name="Google Shape;103;p3"/>
            <p:cNvSpPr/>
            <p:nvPr/>
          </p:nvSpPr>
          <p:spPr>
            <a:xfrm>
              <a:off x="8114475" y="375"/>
              <a:ext cx="1028700" cy="1028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4" name="Google Shape;104;p3"/>
            <p:cNvSpPr/>
            <p:nvPr/>
          </p:nvSpPr>
          <p:spPr>
            <a:xfrm>
              <a:off x="8114475" y="1029074"/>
              <a:ext cx="1028700" cy="1028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5" name="Google Shape;105;p3"/>
            <p:cNvSpPr/>
            <p:nvPr/>
          </p:nvSpPr>
          <p:spPr>
            <a:xfrm>
              <a:off x="8114475" y="2057773"/>
              <a:ext cx="1028700" cy="1028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6" name="Google Shape;106;p3"/>
            <p:cNvSpPr/>
            <p:nvPr/>
          </p:nvSpPr>
          <p:spPr>
            <a:xfrm rot="-5400000">
              <a:off x="6057076" y="-3181"/>
              <a:ext cx="1028700" cy="1028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7" name="Google Shape;107;p3"/>
            <p:cNvSpPr/>
            <p:nvPr/>
          </p:nvSpPr>
          <p:spPr>
            <a:xfrm rot="-5400000">
              <a:off x="7085771" y="-3181"/>
              <a:ext cx="1028700" cy="102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8" name="Google Shape;108;p3"/>
            <p:cNvSpPr/>
            <p:nvPr/>
          </p:nvSpPr>
          <p:spPr>
            <a:xfrm>
              <a:off x="8114475" y="3086473"/>
              <a:ext cx="1028700" cy="102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9" name="Google Shape;109;p3"/>
            <p:cNvSpPr/>
            <p:nvPr/>
          </p:nvSpPr>
          <p:spPr>
            <a:xfrm>
              <a:off x="8114475" y="4115172"/>
              <a:ext cx="1028700" cy="102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10" name="Google Shape;110;p3"/>
            <p:cNvGrpSpPr/>
            <p:nvPr/>
          </p:nvGrpSpPr>
          <p:grpSpPr>
            <a:xfrm>
              <a:off x="7596755" y="-385"/>
              <a:ext cx="1540879" cy="1539489"/>
              <a:chOff x="1793505" y="544330"/>
              <a:chExt cx="1596600" cy="1595160"/>
            </a:xfrm>
          </p:grpSpPr>
          <p:sp>
            <p:nvSpPr>
              <p:cNvPr id="111" name="Google Shape;111;p3"/>
              <p:cNvSpPr/>
              <p:nvPr/>
            </p:nvSpPr>
            <p:spPr>
              <a:xfrm>
                <a:off x="1793505" y="544330"/>
                <a:ext cx="1596600" cy="1595160"/>
              </a:xfrm>
              <a:custGeom>
                <a:avLst/>
                <a:gdLst/>
                <a:ahLst/>
                <a:cxnLst/>
                <a:rect l="l" t="t" r="r" b="b"/>
                <a:pathLst>
                  <a:path w="4435" h="4431" extrusionOk="0">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112;p3"/>
              <p:cNvSpPr/>
              <p:nvPr/>
            </p:nvSpPr>
            <p:spPr>
              <a:xfrm>
                <a:off x="1820865" y="570610"/>
                <a:ext cx="1542240" cy="1542600"/>
              </a:xfrm>
              <a:custGeom>
                <a:avLst/>
                <a:gdLst/>
                <a:ahLst/>
                <a:cxnLst/>
                <a:rect l="l" t="t" r="r" b="b"/>
                <a:pathLst>
                  <a:path w="4284" h="4285" extrusionOk="0">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113;p3"/>
              <p:cNvSpPr/>
              <p:nvPr/>
            </p:nvSpPr>
            <p:spPr>
              <a:xfrm>
                <a:off x="1847145" y="596890"/>
                <a:ext cx="1489680" cy="1490040"/>
              </a:xfrm>
              <a:custGeom>
                <a:avLst/>
                <a:gdLst/>
                <a:ahLst/>
                <a:cxnLst/>
                <a:rect l="l" t="t" r="r" b="b"/>
                <a:pathLst>
                  <a:path w="4138" h="4139" extrusionOk="0">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 name="Google Shape;114;p3"/>
              <p:cNvSpPr/>
              <p:nvPr/>
            </p:nvSpPr>
            <p:spPr>
              <a:xfrm>
                <a:off x="1873785" y="623530"/>
                <a:ext cx="1436400" cy="1437120"/>
              </a:xfrm>
              <a:custGeom>
                <a:avLst/>
                <a:gdLst/>
                <a:ahLst/>
                <a:cxnLst/>
                <a:rect l="l" t="t" r="r" b="b"/>
                <a:pathLst>
                  <a:path w="3990" h="3992" extrusionOk="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 name="Google Shape;115;p3"/>
              <p:cNvSpPr/>
              <p:nvPr/>
            </p:nvSpPr>
            <p:spPr>
              <a:xfrm>
                <a:off x="1900065" y="649810"/>
                <a:ext cx="1383840" cy="1384200"/>
              </a:xfrm>
              <a:custGeom>
                <a:avLst/>
                <a:gdLst/>
                <a:ahLst/>
                <a:cxnLst/>
                <a:rect l="l" t="t" r="r" b="b"/>
                <a:pathLst>
                  <a:path w="3844" h="3845" extrusionOk="0">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3"/>
              <p:cNvSpPr/>
              <p:nvPr/>
            </p:nvSpPr>
            <p:spPr>
              <a:xfrm>
                <a:off x="1926705" y="676450"/>
                <a:ext cx="1330560" cy="1330920"/>
              </a:xfrm>
              <a:custGeom>
                <a:avLst/>
                <a:gdLst/>
                <a:ahLst/>
                <a:cxnLst/>
                <a:rect l="l" t="t" r="r" b="b"/>
                <a:pathLst>
                  <a:path w="3696" h="3697" extrusionOk="0">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 name="Google Shape;117;p3"/>
              <p:cNvSpPr/>
              <p:nvPr/>
            </p:nvSpPr>
            <p:spPr>
              <a:xfrm>
                <a:off x="1952985" y="703090"/>
                <a:ext cx="1278000" cy="1277640"/>
              </a:xfrm>
              <a:custGeom>
                <a:avLst/>
                <a:gdLst/>
                <a:ahLst/>
                <a:cxnLst/>
                <a:rect l="l" t="t" r="r" b="b"/>
                <a:pathLst>
                  <a:path w="3550" h="3549" extrusionOk="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 name="Google Shape;118;p3"/>
              <p:cNvSpPr/>
              <p:nvPr/>
            </p:nvSpPr>
            <p:spPr>
              <a:xfrm>
                <a:off x="1979625" y="729730"/>
                <a:ext cx="1224720" cy="1224720"/>
              </a:xfrm>
              <a:custGeom>
                <a:avLst/>
                <a:gdLst/>
                <a:ahLst/>
                <a:cxnLst/>
                <a:rect l="l" t="t" r="r" b="b"/>
                <a:pathLst>
                  <a:path w="3402" h="3402" extrusionOk="0">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 name="Google Shape;119;p3"/>
              <p:cNvSpPr/>
              <p:nvPr/>
            </p:nvSpPr>
            <p:spPr>
              <a:xfrm>
                <a:off x="2005905" y="756010"/>
                <a:ext cx="1172160" cy="1171800"/>
              </a:xfrm>
              <a:custGeom>
                <a:avLst/>
                <a:gdLst/>
                <a:ahLst/>
                <a:cxnLst/>
                <a:rect l="l" t="t" r="r" b="b"/>
                <a:pathLst>
                  <a:path w="3256" h="3255" extrusionOk="0">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 name="Google Shape;120;p3"/>
              <p:cNvSpPr/>
              <p:nvPr/>
            </p:nvSpPr>
            <p:spPr>
              <a:xfrm>
                <a:off x="2032905" y="783010"/>
                <a:ext cx="1118160" cy="1118520"/>
              </a:xfrm>
              <a:custGeom>
                <a:avLst/>
                <a:gdLst/>
                <a:ahLst/>
                <a:cxnLst/>
                <a:rect l="l" t="t" r="r" b="b"/>
                <a:pathLst>
                  <a:path w="3106" h="3107" extrusionOk="0">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121;p3"/>
              <p:cNvSpPr/>
              <p:nvPr/>
            </p:nvSpPr>
            <p:spPr>
              <a:xfrm>
                <a:off x="2059185" y="808930"/>
                <a:ext cx="1065600" cy="1065960"/>
              </a:xfrm>
              <a:custGeom>
                <a:avLst/>
                <a:gdLst/>
                <a:ahLst/>
                <a:cxnLst/>
                <a:rect l="l" t="t" r="r" b="b"/>
                <a:pathLst>
                  <a:path w="2960" h="2961" extrusionOk="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 name="Google Shape;122;p3"/>
              <p:cNvSpPr/>
              <p:nvPr/>
            </p:nvSpPr>
            <p:spPr>
              <a:xfrm>
                <a:off x="2085825" y="835570"/>
                <a:ext cx="1012320" cy="1013040"/>
              </a:xfrm>
              <a:custGeom>
                <a:avLst/>
                <a:gdLst/>
                <a:ahLst/>
                <a:cxnLst/>
                <a:rect l="l" t="t" r="r" b="b"/>
                <a:pathLst>
                  <a:path w="2812" h="2814" extrusionOk="0">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 name="Google Shape;123;p3"/>
              <p:cNvSpPr/>
              <p:nvPr/>
            </p:nvSpPr>
            <p:spPr>
              <a:xfrm>
                <a:off x="2112105" y="861850"/>
                <a:ext cx="959760" cy="960120"/>
              </a:xfrm>
              <a:custGeom>
                <a:avLst/>
                <a:gdLst/>
                <a:ahLst/>
                <a:cxnLst/>
                <a:rect l="l" t="t" r="r" b="b"/>
                <a:pathLst>
                  <a:path w="2666" h="2667" extrusionOk="0">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 name="Google Shape;124;p3"/>
              <p:cNvSpPr/>
              <p:nvPr/>
            </p:nvSpPr>
            <p:spPr>
              <a:xfrm>
                <a:off x="2138745" y="888850"/>
                <a:ext cx="906480" cy="906120"/>
              </a:xfrm>
              <a:custGeom>
                <a:avLst/>
                <a:gdLst/>
                <a:ahLst/>
                <a:cxnLst/>
                <a:rect l="l" t="t" r="r" b="b"/>
                <a:pathLst>
                  <a:path w="2518" h="2517" extrusionOk="0">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 name="Google Shape;125;p3"/>
              <p:cNvSpPr/>
              <p:nvPr/>
            </p:nvSpPr>
            <p:spPr>
              <a:xfrm>
                <a:off x="2165025" y="915130"/>
                <a:ext cx="853920" cy="853560"/>
              </a:xfrm>
              <a:custGeom>
                <a:avLst/>
                <a:gdLst/>
                <a:ahLst/>
                <a:cxnLst/>
                <a:rect l="l" t="t" r="r" b="b"/>
                <a:pathLst>
                  <a:path w="2372" h="2371" extrusionOk="0">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3"/>
              <p:cNvSpPr/>
              <p:nvPr/>
            </p:nvSpPr>
            <p:spPr>
              <a:xfrm>
                <a:off x="2191665" y="942130"/>
                <a:ext cx="800640" cy="800280"/>
              </a:xfrm>
              <a:custGeom>
                <a:avLst/>
                <a:gdLst/>
                <a:ahLst/>
                <a:cxnLst/>
                <a:rect l="l" t="t" r="r" b="b"/>
                <a:pathLst>
                  <a:path w="2224" h="2223" extrusionOk="0">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3"/>
              <p:cNvSpPr/>
              <p:nvPr/>
            </p:nvSpPr>
            <p:spPr>
              <a:xfrm>
                <a:off x="2217945" y="968050"/>
                <a:ext cx="747720" cy="747720"/>
              </a:xfrm>
              <a:custGeom>
                <a:avLst/>
                <a:gdLst/>
                <a:ahLst/>
                <a:cxnLst/>
                <a:rect l="l" t="t" r="r" b="b"/>
                <a:pathLst>
                  <a:path w="2077" h="2077" extrusionOk="0">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3"/>
              <p:cNvSpPr/>
              <p:nvPr/>
            </p:nvSpPr>
            <p:spPr>
              <a:xfrm>
                <a:off x="2244945" y="995050"/>
                <a:ext cx="694080" cy="694440"/>
              </a:xfrm>
              <a:custGeom>
                <a:avLst/>
                <a:gdLst/>
                <a:ahLst/>
                <a:cxnLst/>
                <a:rect l="l" t="t" r="r" b="b"/>
                <a:pathLst>
                  <a:path w="1928" h="1929" extrusionOk="0">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3"/>
              <p:cNvSpPr/>
              <p:nvPr/>
            </p:nvSpPr>
            <p:spPr>
              <a:xfrm>
                <a:off x="2271225" y="1020970"/>
                <a:ext cx="641520" cy="641880"/>
              </a:xfrm>
              <a:custGeom>
                <a:avLst/>
                <a:gdLst/>
                <a:ahLst/>
                <a:cxnLst/>
                <a:rect l="l" t="t" r="r" b="b"/>
                <a:pathLst>
                  <a:path w="1782" h="1783" extrusionOk="0">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0" name="Google Shape;130;p3"/>
            <p:cNvGrpSpPr/>
            <p:nvPr/>
          </p:nvGrpSpPr>
          <p:grpSpPr>
            <a:xfrm>
              <a:off x="8638026" y="2568808"/>
              <a:ext cx="505984" cy="506378"/>
              <a:chOff x="6983640" y="2864160"/>
              <a:chExt cx="535320" cy="535680"/>
            </a:xfrm>
          </p:grpSpPr>
          <p:sp>
            <p:nvSpPr>
              <p:cNvPr id="131" name="Google Shape;131;p3"/>
              <p:cNvSpPr/>
              <p:nvPr/>
            </p:nvSpPr>
            <p:spPr>
              <a:xfrm>
                <a:off x="6983640" y="2864160"/>
                <a:ext cx="535320" cy="535680"/>
              </a:xfrm>
              <a:custGeom>
                <a:avLst/>
                <a:gdLst/>
                <a:ahLst/>
                <a:cxnLst/>
                <a:rect l="l" t="t" r="r" b="b"/>
                <a:pathLst>
                  <a:path w="1487" h="1488" extrusionOk="0">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3"/>
              <p:cNvSpPr/>
              <p:nvPr/>
            </p:nvSpPr>
            <p:spPr>
              <a:xfrm>
                <a:off x="7011000" y="2891160"/>
                <a:ext cx="481680" cy="482040"/>
              </a:xfrm>
              <a:custGeom>
                <a:avLst/>
                <a:gdLst/>
                <a:ahLst/>
                <a:cxnLst/>
                <a:rect l="l" t="t" r="r" b="b"/>
                <a:pathLst>
                  <a:path w="1338" h="1339" extrusionOk="0">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3"/>
              <p:cNvSpPr/>
              <p:nvPr/>
            </p:nvSpPr>
            <p:spPr>
              <a:xfrm>
                <a:off x="7039080" y="2919960"/>
                <a:ext cx="426960" cy="427320"/>
              </a:xfrm>
              <a:custGeom>
                <a:avLst/>
                <a:gdLst/>
                <a:ahLst/>
                <a:cxnLst/>
                <a:rect l="l" t="t" r="r" b="b"/>
                <a:pathLst>
                  <a:path w="1186" h="1187" extrusionOk="0">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 name="Google Shape;134;p3"/>
              <p:cNvSpPr/>
              <p:nvPr/>
            </p:nvSpPr>
            <p:spPr>
              <a:xfrm>
                <a:off x="7069680" y="2950200"/>
                <a:ext cx="370080" cy="370080"/>
              </a:xfrm>
              <a:custGeom>
                <a:avLst/>
                <a:gdLst/>
                <a:ahLst/>
                <a:cxnLst/>
                <a:rect l="l" t="t" r="r" b="b"/>
                <a:pathLst>
                  <a:path w="1028" h="1028" extrusionOk="0">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 name="Google Shape;135;p3"/>
              <p:cNvSpPr/>
              <p:nvPr/>
            </p:nvSpPr>
            <p:spPr>
              <a:xfrm>
                <a:off x="7102800" y="2982960"/>
                <a:ext cx="310680" cy="310680"/>
              </a:xfrm>
              <a:custGeom>
                <a:avLst/>
                <a:gdLst/>
                <a:ahLst/>
                <a:cxnLst/>
                <a:rect l="l" t="t" r="r" b="b"/>
                <a:pathLst>
                  <a:path w="863" h="863" extrusionOk="0">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3"/>
              <p:cNvSpPr/>
              <p:nvPr/>
            </p:nvSpPr>
            <p:spPr>
              <a:xfrm>
                <a:off x="7138080" y="3018600"/>
                <a:ext cx="248760" cy="248400"/>
              </a:xfrm>
              <a:custGeom>
                <a:avLst/>
                <a:gdLst/>
                <a:ahLst/>
                <a:cxnLst/>
                <a:rect l="l" t="t" r="r" b="b"/>
                <a:pathLst>
                  <a:path w="691" h="690" extrusionOk="0">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3"/>
              <p:cNvSpPr/>
              <p:nvPr/>
            </p:nvSpPr>
            <p:spPr>
              <a:xfrm>
                <a:off x="7176960" y="3058200"/>
                <a:ext cx="182880" cy="182880"/>
              </a:xfrm>
              <a:custGeom>
                <a:avLst/>
                <a:gdLst/>
                <a:ahLst/>
                <a:cxnLst/>
                <a:rect l="l" t="t" r="r" b="b"/>
                <a:pathLst>
                  <a:path w="508" h="508" extrusionOk="0">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 name="Google Shape;138;p3"/>
              <p:cNvSpPr/>
              <p:nvPr/>
            </p:nvSpPr>
            <p:spPr>
              <a:xfrm>
                <a:off x="7221600" y="3102120"/>
                <a:ext cx="111960" cy="111960"/>
              </a:xfrm>
              <a:custGeom>
                <a:avLst/>
                <a:gdLst/>
                <a:ahLst/>
                <a:cxnLst/>
                <a:rect l="l" t="t" r="r" b="b"/>
                <a:pathLst>
                  <a:path w="311" h="311" extrusionOk="0">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 name="Google Shape;139;p3"/>
              <p:cNvSpPr/>
              <p:nvPr/>
            </p:nvSpPr>
            <p:spPr>
              <a:xfrm>
                <a:off x="7274160" y="3154320"/>
                <a:ext cx="33120" cy="33480"/>
              </a:xfrm>
              <a:custGeom>
                <a:avLst/>
                <a:gdLst/>
                <a:ahLst/>
                <a:cxnLst/>
                <a:rect l="l" t="t" r="r" b="b"/>
                <a:pathLst>
                  <a:path w="92" h="93" extrusionOk="0">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40" name="Google Shape;140;p3"/>
            <p:cNvSpPr/>
            <p:nvPr/>
          </p:nvSpPr>
          <p:spPr>
            <a:xfrm rot="5400000">
              <a:off x="8376276" y="3352249"/>
              <a:ext cx="505074" cy="1010876"/>
            </a:xfrm>
            <a:custGeom>
              <a:avLst/>
              <a:gdLst/>
              <a:ahLst/>
              <a:cxnLst/>
              <a:rect l="l" t="t" r="r" b="b"/>
              <a:pathLst>
                <a:path w="736" h="1473" extrusionOk="0">
                  <a:moveTo>
                    <a:pt x="736" y="1473"/>
                  </a:moveTo>
                  <a:cubicBezTo>
                    <a:pt x="329" y="1473"/>
                    <a:pt x="0" y="1143"/>
                    <a:pt x="0" y="736"/>
                  </a:cubicBezTo>
                  <a:cubicBezTo>
                    <a:pt x="0" y="329"/>
                    <a:pt x="329" y="0"/>
                    <a:pt x="736" y="0"/>
                  </a:cubicBezTo>
                  <a:lnTo>
                    <a:pt x="736" y="1473"/>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141;p3"/>
            <p:cNvSpPr/>
            <p:nvPr/>
          </p:nvSpPr>
          <p:spPr>
            <a:xfrm rot="-5400000" flipH="1">
              <a:off x="7085517" y="522967"/>
              <a:ext cx="506373" cy="505840"/>
            </a:xfrm>
            <a:custGeom>
              <a:avLst/>
              <a:gdLst/>
              <a:ahLst/>
              <a:cxnLst/>
              <a:rect l="l" t="t" r="r" b="b"/>
              <a:pathLst>
                <a:path w="1899" h="1897" extrusionOk="0">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 name="Google Shape;142;p3"/>
            <p:cNvSpPr/>
            <p:nvPr/>
          </p:nvSpPr>
          <p:spPr>
            <a:xfrm flipH="1">
              <a:off x="7417272" y="1357773"/>
              <a:ext cx="1400100" cy="1400100"/>
            </a:xfrm>
            <a:prstGeom prst="blockArc">
              <a:avLst>
                <a:gd name="adj1" fmla="val 5400645"/>
                <a:gd name="adj2" fmla="val 16308933"/>
                <a:gd name="adj3" fmla="val 2411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rot="5400000" flipH="1">
              <a:off x="5356974" y="-706129"/>
              <a:ext cx="1400100" cy="1400100"/>
            </a:xfrm>
            <a:prstGeom prst="blockArc">
              <a:avLst>
                <a:gd name="adj1" fmla="val 5400645"/>
                <a:gd name="adj2" fmla="val 16203351"/>
                <a:gd name="adj3" fmla="val 2416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rot="10800000">
              <a:off x="2" y="4472800"/>
              <a:ext cx="670599" cy="671077"/>
            </a:xfrm>
            <a:custGeom>
              <a:avLst/>
              <a:gdLst/>
              <a:ahLst/>
              <a:cxnLst/>
              <a:rect l="l" t="t" r="r" b="b"/>
              <a:pathLst>
                <a:path w="1472" h="1473" extrusionOk="0">
                  <a:moveTo>
                    <a:pt x="1472" y="1473"/>
                  </a:moveTo>
                  <a:lnTo>
                    <a:pt x="1472" y="0"/>
                  </a:lnTo>
                  <a:lnTo>
                    <a:pt x="0" y="0"/>
                  </a:lnTo>
                  <a:cubicBezTo>
                    <a:pt x="0" y="814"/>
                    <a:pt x="659" y="1473"/>
                    <a:pt x="1472" y="147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45" name="Google Shape;145;p3"/>
          <p:cNvSpPr txBox="1">
            <a:spLocks noGrp="1"/>
          </p:cNvSpPr>
          <p:nvPr>
            <p:ph type="title"/>
          </p:nvPr>
        </p:nvSpPr>
        <p:spPr>
          <a:xfrm>
            <a:off x="865875" y="2329375"/>
            <a:ext cx="4870200" cy="16425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6" name="Google Shape;146;p3"/>
          <p:cNvSpPr txBox="1">
            <a:spLocks noGrp="1"/>
          </p:cNvSpPr>
          <p:nvPr>
            <p:ph type="title" idx="2" hasCustomPrompt="1"/>
          </p:nvPr>
        </p:nvSpPr>
        <p:spPr>
          <a:xfrm>
            <a:off x="1011175" y="1078800"/>
            <a:ext cx="1422300" cy="10350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7" name="Google Shape;147;p3"/>
          <p:cNvSpPr txBox="1">
            <a:spLocks noGrp="1"/>
          </p:cNvSpPr>
          <p:nvPr>
            <p:ph type="subTitle" idx="1"/>
          </p:nvPr>
        </p:nvSpPr>
        <p:spPr>
          <a:xfrm>
            <a:off x="865875" y="4037575"/>
            <a:ext cx="4870200" cy="446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049"/>
        <p:cNvGrpSpPr/>
        <p:nvPr/>
      </p:nvGrpSpPr>
      <p:grpSpPr>
        <a:xfrm>
          <a:off x="0" y="0"/>
          <a:ext cx="0" cy="0"/>
          <a:chOff x="0" y="0"/>
          <a:chExt cx="0" cy="0"/>
        </a:xfrm>
      </p:grpSpPr>
      <p:grpSp>
        <p:nvGrpSpPr>
          <p:cNvPr id="1050" name="Google Shape;1050;p21"/>
          <p:cNvGrpSpPr/>
          <p:nvPr/>
        </p:nvGrpSpPr>
        <p:grpSpPr>
          <a:xfrm>
            <a:off x="7019957" y="-50"/>
            <a:ext cx="2607980" cy="5681327"/>
            <a:chOff x="7019957" y="-50"/>
            <a:chExt cx="2607980" cy="5681327"/>
          </a:xfrm>
        </p:grpSpPr>
        <p:sp>
          <p:nvSpPr>
            <p:cNvPr id="1051" name="Google Shape;1051;p21"/>
            <p:cNvSpPr/>
            <p:nvPr/>
          </p:nvSpPr>
          <p:spPr>
            <a:xfrm rot="-5400000">
              <a:off x="7563440" y="-50"/>
              <a:ext cx="790800" cy="790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052" name="Google Shape;1052;p21"/>
            <p:cNvSpPr/>
            <p:nvPr/>
          </p:nvSpPr>
          <p:spPr>
            <a:xfrm rot="-5400000">
              <a:off x="8354221" y="-50"/>
              <a:ext cx="790800" cy="790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053" name="Google Shape;1053;p21"/>
            <p:cNvGrpSpPr/>
            <p:nvPr/>
          </p:nvGrpSpPr>
          <p:grpSpPr>
            <a:xfrm rot="-5400000">
              <a:off x="8107063" y="4160403"/>
              <a:ext cx="1521560" cy="1520187"/>
              <a:chOff x="1793505" y="544330"/>
              <a:chExt cx="1596600" cy="1595160"/>
            </a:xfrm>
          </p:grpSpPr>
          <p:sp>
            <p:nvSpPr>
              <p:cNvPr id="1054" name="Google Shape;1054;p21"/>
              <p:cNvSpPr/>
              <p:nvPr/>
            </p:nvSpPr>
            <p:spPr>
              <a:xfrm>
                <a:off x="1793505" y="544330"/>
                <a:ext cx="1596600" cy="1595160"/>
              </a:xfrm>
              <a:custGeom>
                <a:avLst/>
                <a:gdLst/>
                <a:ahLst/>
                <a:cxnLst/>
                <a:rect l="l" t="t" r="r" b="b"/>
                <a:pathLst>
                  <a:path w="4435" h="4431" extrusionOk="0">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5" name="Google Shape;1055;p21"/>
              <p:cNvSpPr/>
              <p:nvPr/>
            </p:nvSpPr>
            <p:spPr>
              <a:xfrm>
                <a:off x="1820865" y="570610"/>
                <a:ext cx="1542240" cy="1542600"/>
              </a:xfrm>
              <a:custGeom>
                <a:avLst/>
                <a:gdLst/>
                <a:ahLst/>
                <a:cxnLst/>
                <a:rect l="l" t="t" r="r" b="b"/>
                <a:pathLst>
                  <a:path w="4284" h="4285" extrusionOk="0">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6" name="Google Shape;1056;p21"/>
              <p:cNvSpPr/>
              <p:nvPr/>
            </p:nvSpPr>
            <p:spPr>
              <a:xfrm>
                <a:off x="1847145" y="596890"/>
                <a:ext cx="1489680" cy="1490040"/>
              </a:xfrm>
              <a:custGeom>
                <a:avLst/>
                <a:gdLst/>
                <a:ahLst/>
                <a:cxnLst/>
                <a:rect l="l" t="t" r="r" b="b"/>
                <a:pathLst>
                  <a:path w="4138" h="4139" extrusionOk="0">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7" name="Google Shape;1057;p21"/>
              <p:cNvSpPr/>
              <p:nvPr/>
            </p:nvSpPr>
            <p:spPr>
              <a:xfrm>
                <a:off x="1873785" y="623530"/>
                <a:ext cx="1436400" cy="1437120"/>
              </a:xfrm>
              <a:custGeom>
                <a:avLst/>
                <a:gdLst/>
                <a:ahLst/>
                <a:cxnLst/>
                <a:rect l="l" t="t" r="r" b="b"/>
                <a:pathLst>
                  <a:path w="3990" h="3992" extrusionOk="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8" name="Google Shape;1058;p21"/>
              <p:cNvSpPr/>
              <p:nvPr/>
            </p:nvSpPr>
            <p:spPr>
              <a:xfrm>
                <a:off x="1900065" y="649810"/>
                <a:ext cx="1383840" cy="1384200"/>
              </a:xfrm>
              <a:custGeom>
                <a:avLst/>
                <a:gdLst/>
                <a:ahLst/>
                <a:cxnLst/>
                <a:rect l="l" t="t" r="r" b="b"/>
                <a:pathLst>
                  <a:path w="3844" h="3845" extrusionOk="0">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9" name="Google Shape;1059;p21"/>
              <p:cNvSpPr/>
              <p:nvPr/>
            </p:nvSpPr>
            <p:spPr>
              <a:xfrm>
                <a:off x="1926705" y="676450"/>
                <a:ext cx="1330560" cy="1330920"/>
              </a:xfrm>
              <a:custGeom>
                <a:avLst/>
                <a:gdLst/>
                <a:ahLst/>
                <a:cxnLst/>
                <a:rect l="l" t="t" r="r" b="b"/>
                <a:pathLst>
                  <a:path w="3696" h="3697" extrusionOk="0">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0" name="Google Shape;1060;p21"/>
              <p:cNvSpPr/>
              <p:nvPr/>
            </p:nvSpPr>
            <p:spPr>
              <a:xfrm>
                <a:off x="1952985" y="703090"/>
                <a:ext cx="1278000" cy="1277640"/>
              </a:xfrm>
              <a:custGeom>
                <a:avLst/>
                <a:gdLst/>
                <a:ahLst/>
                <a:cxnLst/>
                <a:rect l="l" t="t" r="r" b="b"/>
                <a:pathLst>
                  <a:path w="3550" h="3549" extrusionOk="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1" name="Google Shape;1061;p21"/>
              <p:cNvSpPr/>
              <p:nvPr/>
            </p:nvSpPr>
            <p:spPr>
              <a:xfrm>
                <a:off x="1979625" y="729730"/>
                <a:ext cx="1224720" cy="1224720"/>
              </a:xfrm>
              <a:custGeom>
                <a:avLst/>
                <a:gdLst/>
                <a:ahLst/>
                <a:cxnLst/>
                <a:rect l="l" t="t" r="r" b="b"/>
                <a:pathLst>
                  <a:path w="3402" h="3402" extrusionOk="0">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2" name="Google Shape;1062;p21"/>
              <p:cNvSpPr/>
              <p:nvPr/>
            </p:nvSpPr>
            <p:spPr>
              <a:xfrm>
                <a:off x="2005905" y="756010"/>
                <a:ext cx="1172160" cy="1171800"/>
              </a:xfrm>
              <a:custGeom>
                <a:avLst/>
                <a:gdLst/>
                <a:ahLst/>
                <a:cxnLst/>
                <a:rect l="l" t="t" r="r" b="b"/>
                <a:pathLst>
                  <a:path w="3256" h="3255" extrusionOk="0">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3" name="Google Shape;1063;p21"/>
              <p:cNvSpPr/>
              <p:nvPr/>
            </p:nvSpPr>
            <p:spPr>
              <a:xfrm>
                <a:off x="2032905" y="783010"/>
                <a:ext cx="1118160" cy="1118520"/>
              </a:xfrm>
              <a:custGeom>
                <a:avLst/>
                <a:gdLst/>
                <a:ahLst/>
                <a:cxnLst/>
                <a:rect l="l" t="t" r="r" b="b"/>
                <a:pathLst>
                  <a:path w="3106" h="3107" extrusionOk="0">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4" name="Google Shape;1064;p21"/>
              <p:cNvSpPr/>
              <p:nvPr/>
            </p:nvSpPr>
            <p:spPr>
              <a:xfrm>
                <a:off x="2059185" y="808930"/>
                <a:ext cx="1065600" cy="1065960"/>
              </a:xfrm>
              <a:custGeom>
                <a:avLst/>
                <a:gdLst/>
                <a:ahLst/>
                <a:cxnLst/>
                <a:rect l="l" t="t" r="r" b="b"/>
                <a:pathLst>
                  <a:path w="2960" h="2961" extrusionOk="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5" name="Google Shape;1065;p21"/>
              <p:cNvSpPr/>
              <p:nvPr/>
            </p:nvSpPr>
            <p:spPr>
              <a:xfrm>
                <a:off x="2085825" y="835570"/>
                <a:ext cx="1012320" cy="1013040"/>
              </a:xfrm>
              <a:custGeom>
                <a:avLst/>
                <a:gdLst/>
                <a:ahLst/>
                <a:cxnLst/>
                <a:rect l="l" t="t" r="r" b="b"/>
                <a:pathLst>
                  <a:path w="2812" h="2814" extrusionOk="0">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6" name="Google Shape;1066;p21"/>
              <p:cNvSpPr/>
              <p:nvPr/>
            </p:nvSpPr>
            <p:spPr>
              <a:xfrm>
                <a:off x="2112105" y="861850"/>
                <a:ext cx="959760" cy="960120"/>
              </a:xfrm>
              <a:custGeom>
                <a:avLst/>
                <a:gdLst/>
                <a:ahLst/>
                <a:cxnLst/>
                <a:rect l="l" t="t" r="r" b="b"/>
                <a:pathLst>
                  <a:path w="2666" h="2667" extrusionOk="0">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7" name="Google Shape;1067;p21"/>
              <p:cNvSpPr/>
              <p:nvPr/>
            </p:nvSpPr>
            <p:spPr>
              <a:xfrm>
                <a:off x="2138745" y="888850"/>
                <a:ext cx="906480" cy="906120"/>
              </a:xfrm>
              <a:custGeom>
                <a:avLst/>
                <a:gdLst/>
                <a:ahLst/>
                <a:cxnLst/>
                <a:rect l="l" t="t" r="r" b="b"/>
                <a:pathLst>
                  <a:path w="2518" h="2517" extrusionOk="0">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8" name="Google Shape;1068;p21"/>
              <p:cNvSpPr/>
              <p:nvPr/>
            </p:nvSpPr>
            <p:spPr>
              <a:xfrm>
                <a:off x="2165025" y="915130"/>
                <a:ext cx="853920" cy="853560"/>
              </a:xfrm>
              <a:custGeom>
                <a:avLst/>
                <a:gdLst/>
                <a:ahLst/>
                <a:cxnLst/>
                <a:rect l="l" t="t" r="r" b="b"/>
                <a:pathLst>
                  <a:path w="2372" h="2371" extrusionOk="0">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9" name="Google Shape;1069;p21"/>
              <p:cNvSpPr/>
              <p:nvPr/>
            </p:nvSpPr>
            <p:spPr>
              <a:xfrm>
                <a:off x="2191665" y="942130"/>
                <a:ext cx="800640" cy="800280"/>
              </a:xfrm>
              <a:custGeom>
                <a:avLst/>
                <a:gdLst/>
                <a:ahLst/>
                <a:cxnLst/>
                <a:rect l="l" t="t" r="r" b="b"/>
                <a:pathLst>
                  <a:path w="2224" h="2223" extrusionOk="0">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0" name="Google Shape;1070;p21"/>
              <p:cNvSpPr/>
              <p:nvPr/>
            </p:nvSpPr>
            <p:spPr>
              <a:xfrm>
                <a:off x="2217945" y="968050"/>
                <a:ext cx="747720" cy="747720"/>
              </a:xfrm>
              <a:custGeom>
                <a:avLst/>
                <a:gdLst/>
                <a:ahLst/>
                <a:cxnLst/>
                <a:rect l="l" t="t" r="r" b="b"/>
                <a:pathLst>
                  <a:path w="2077" h="2077" extrusionOk="0">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1" name="Google Shape;1071;p21"/>
              <p:cNvSpPr/>
              <p:nvPr/>
            </p:nvSpPr>
            <p:spPr>
              <a:xfrm>
                <a:off x="2244945" y="995050"/>
                <a:ext cx="694080" cy="694440"/>
              </a:xfrm>
              <a:custGeom>
                <a:avLst/>
                <a:gdLst/>
                <a:ahLst/>
                <a:cxnLst/>
                <a:rect l="l" t="t" r="r" b="b"/>
                <a:pathLst>
                  <a:path w="1928" h="1929" extrusionOk="0">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2" name="Google Shape;1072;p21"/>
              <p:cNvSpPr/>
              <p:nvPr/>
            </p:nvSpPr>
            <p:spPr>
              <a:xfrm>
                <a:off x="2271225" y="1020970"/>
                <a:ext cx="641520" cy="641880"/>
              </a:xfrm>
              <a:custGeom>
                <a:avLst/>
                <a:gdLst/>
                <a:ahLst/>
                <a:cxnLst/>
                <a:rect l="l" t="t" r="r" b="b"/>
                <a:pathLst>
                  <a:path w="1782" h="1783" extrusionOk="0">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073" name="Google Shape;1073;p21"/>
            <p:cNvSpPr/>
            <p:nvPr/>
          </p:nvSpPr>
          <p:spPr>
            <a:xfrm rot="5400000" flipH="1">
              <a:off x="8752755" y="3505"/>
              <a:ext cx="389252" cy="388857"/>
            </a:xfrm>
            <a:custGeom>
              <a:avLst/>
              <a:gdLst/>
              <a:ahLst/>
              <a:cxnLst/>
              <a:rect l="l" t="t" r="r" b="b"/>
              <a:pathLst>
                <a:path w="1899" h="1897" extrusionOk="0">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074" name="Google Shape;1074;p21"/>
            <p:cNvGrpSpPr/>
            <p:nvPr/>
          </p:nvGrpSpPr>
          <p:grpSpPr>
            <a:xfrm rot="10800000" flipH="1">
              <a:off x="7019957" y="3714"/>
              <a:ext cx="1081599" cy="541112"/>
              <a:chOff x="6986160" y="4312800"/>
              <a:chExt cx="1064880" cy="532800"/>
            </a:xfrm>
          </p:grpSpPr>
          <p:sp>
            <p:nvSpPr>
              <p:cNvPr id="1075" name="Google Shape;1075;p21"/>
              <p:cNvSpPr/>
              <p:nvPr/>
            </p:nvSpPr>
            <p:spPr>
              <a:xfrm>
                <a:off x="6986160" y="4312800"/>
                <a:ext cx="1064880" cy="532800"/>
              </a:xfrm>
              <a:custGeom>
                <a:avLst/>
                <a:gdLst/>
                <a:ahLst/>
                <a:cxnLst/>
                <a:rect l="l" t="t" r="r" b="b"/>
                <a:pathLst>
                  <a:path w="2958" h="1480" extrusionOk="0">
                    <a:moveTo>
                      <a:pt x="1480" y="0"/>
                    </a:moveTo>
                    <a:cubicBezTo>
                      <a:pt x="664" y="0"/>
                      <a:pt x="0" y="664"/>
                      <a:pt x="0" y="1480"/>
                    </a:cubicBezTo>
                    <a:lnTo>
                      <a:pt x="14" y="1480"/>
                    </a:lnTo>
                    <a:cubicBezTo>
                      <a:pt x="14" y="672"/>
                      <a:pt x="672" y="15"/>
                      <a:pt x="1479" y="15"/>
                    </a:cubicBezTo>
                    <a:cubicBezTo>
                      <a:pt x="2286" y="15"/>
                      <a:pt x="2944" y="673"/>
                      <a:pt x="2944" y="1480"/>
                    </a:cubicBezTo>
                    <a:lnTo>
                      <a:pt x="2958" y="1480"/>
                    </a:lnTo>
                    <a:cubicBezTo>
                      <a:pt x="2961" y="664"/>
                      <a:pt x="2296" y="0"/>
                      <a:pt x="148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6" name="Google Shape;1076;p21"/>
              <p:cNvSpPr/>
              <p:nvPr/>
            </p:nvSpPr>
            <p:spPr>
              <a:xfrm>
                <a:off x="7012800" y="4339440"/>
                <a:ext cx="1012320" cy="506160"/>
              </a:xfrm>
              <a:custGeom>
                <a:avLst/>
                <a:gdLst/>
                <a:ahLst/>
                <a:cxnLst/>
                <a:rect l="l" t="t" r="r" b="b"/>
                <a:pathLst>
                  <a:path w="2812" h="1406" extrusionOk="0">
                    <a:moveTo>
                      <a:pt x="1406" y="0"/>
                    </a:moveTo>
                    <a:cubicBezTo>
                      <a:pt x="631" y="0"/>
                      <a:pt x="0" y="630"/>
                      <a:pt x="0" y="1406"/>
                    </a:cubicBezTo>
                    <a:lnTo>
                      <a:pt x="14" y="1406"/>
                    </a:lnTo>
                    <a:cubicBezTo>
                      <a:pt x="14" y="639"/>
                      <a:pt x="638" y="14"/>
                      <a:pt x="1406" y="14"/>
                    </a:cubicBezTo>
                    <a:cubicBezTo>
                      <a:pt x="2174" y="14"/>
                      <a:pt x="2798" y="638"/>
                      <a:pt x="2798" y="1406"/>
                    </a:cubicBezTo>
                    <a:lnTo>
                      <a:pt x="2812" y="1406"/>
                    </a:lnTo>
                    <a:cubicBezTo>
                      <a:pt x="2814" y="630"/>
                      <a:pt x="2182" y="0"/>
                      <a:pt x="1406"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7" name="Google Shape;1077;p21"/>
              <p:cNvSpPr/>
              <p:nvPr/>
            </p:nvSpPr>
            <p:spPr>
              <a:xfrm>
                <a:off x="7039080" y="4365720"/>
                <a:ext cx="959040" cy="479880"/>
              </a:xfrm>
              <a:custGeom>
                <a:avLst/>
                <a:gdLst/>
                <a:ahLst/>
                <a:cxnLst/>
                <a:rect l="l" t="t" r="r" b="b"/>
                <a:pathLst>
                  <a:path w="2664" h="1333" extrusionOk="0">
                    <a:moveTo>
                      <a:pt x="1333" y="0"/>
                    </a:moveTo>
                    <a:cubicBezTo>
                      <a:pt x="598" y="0"/>
                      <a:pt x="0" y="598"/>
                      <a:pt x="0" y="1333"/>
                    </a:cubicBezTo>
                    <a:lnTo>
                      <a:pt x="14" y="1333"/>
                    </a:lnTo>
                    <a:cubicBezTo>
                      <a:pt x="14" y="606"/>
                      <a:pt x="606" y="15"/>
                      <a:pt x="1332" y="15"/>
                    </a:cubicBezTo>
                    <a:cubicBezTo>
                      <a:pt x="2059" y="15"/>
                      <a:pt x="2650" y="606"/>
                      <a:pt x="2650" y="1333"/>
                    </a:cubicBezTo>
                    <a:lnTo>
                      <a:pt x="2664" y="1333"/>
                    </a:lnTo>
                    <a:cubicBezTo>
                      <a:pt x="2666" y="599"/>
                      <a:pt x="2069" y="0"/>
                      <a:pt x="1333"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8" name="Google Shape;1078;p21"/>
              <p:cNvSpPr/>
              <p:nvPr/>
            </p:nvSpPr>
            <p:spPr>
              <a:xfrm>
                <a:off x="7065720" y="4392360"/>
                <a:ext cx="906480" cy="453240"/>
              </a:xfrm>
              <a:custGeom>
                <a:avLst/>
                <a:gdLst/>
                <a:ahLst/>
                <a:cxnLst/>
                <a:rect l="l" t="t" r="r" b="b"/>
                <a:pathLst>
                  <a:path w="2518" h="1259" extrusionOk="0">
                    <a:moveTo>
                      <a:pt x="1259" y="0"/>
                    </a:moveTo>
                    <a:cubicBezTo>
                      <a:pt x="565" y="0"/>
                      <a:pt x="0" y="565"/>
                      <a:pt x="0" y="1259"/>
                    </a:cubicBezTo>
                    <a:lnTo>
                      <a:pt x="15" y="1259"/>
                    </a:lnTo>
                    <a:cubicBezTo>
                      <a:pt x="15" y="573"/>
                      <a:pt x="573" y="14"/>
                      <a:pt x="1259" y="14"/>
                    </a:cubicBezTo>
                    <a:cubicBezTo>
                      <a:pt x="1945" y="14"/>
                      <a:pt x="2504" y="573"/>
                      <a:pt x="2504" y="1259"/>
                    </a:cubicBezTo>
                    <a:lnTo>
                      <a:pt x="2518" y="1259"/>
                    </a:lnTo>
                    <a:cubicBezTo>
                      <a:pt x="2519" y="565"/>
                      <a:pt x="1954" y="0"/>
                      <a:pt x="1259"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9" name="Google Shape;1079;p21"/>
              <p:cNvSpPr/>
              <p:nvPr/>
            </p:nvSpPr>
            <p:spPr>
              <a:xfrm>
                <a:off x="7092360" y="4418640"/>
                <a:ext cx="852840" cy="426960"/>
              </a:xfrm>
              <a:custGeom>
                <a:avLst/>
                <a:gdLst/>
                <a:ahLst/>
                <a:cxnLst/>
                <a:rect l="l" t="t" r="r" b="b"/>
                <a:pathLst>
                  <a:path w="2369" h="1186" extrusionOk="0">
                    <a:moveTo>
                      <a:pt x="1185" y="0"/>
                    </a:moveTo>
                    <a:cubicBezTo>
                      <a:pt x="532" y="0"/>
                      <a:pt x="0" y="532"/>
                      <a:pt x="0" y="1186"/>
                    </a:cubicBezTo>
                    <a:lnTo>
                      <a:pt x="14" y="1186"/>
                    </a:lnTo>
                    <a:cubicBezTo>
                      <a:pt x="14" y="540"/>
                      <a:pt x="538" y="15"/>
                      <a:pt x="1184" y="15"/>
                    </a:cubicBezTo>
                    <a:cubicBezTo>
                      <a:pt x="1830" y="15"/>
                      <a:pt x="2355" y="540"/>
                      <a:pt x="2355" y="1186"/>
                    </a:cubicBezTo>
                    <a:lnTo>
                      <a:pt x="2369" y="1186"/>
                    </a:lnTo>
                    <a:cubicBezTo>
                      <a:pt x="2371" y="532"/>
                      <a:pt x="1840" y="0"/>
                      <a:pt x="1185"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0" name="Google Shape;1080;p21"/>
              <p:cNvSpPr/>
              <p:nvPr/>
            </p:nvSpPr>
            <p:spPr>
              <a:xfrm>
                <a:off x="7119000" y="4445280"/>
                <a:ext cx="800280" cy="400320"/>
              </a:xfrm>
              <a:custGeom>
                <a:avLst/>
                <a:gdLst/>
                <a:ahLst/>
                <a:cxnLst/>
                <a:rect l="l" t="t" r="r" b="b"/>
                <a:pathLst>
                  <a:path w="2223" h="1112" extrusionOk="0">
                    <a:moveTo>
                      <a:pt x="1111" y="0"/>
                    </a:moveTo>
                    <a:cubicBezTo>
                      <a:pt x="498" y="0"/>
                      <a:pt x="0" y="499"/>
                      <a:pt x="0" y="1112"/>
                    </a:cubicBezTo>
                    <a:lnTo>
                      <a:pt x="14" y="1112"/>
                    </a:lnTo>
                    <a:cubicBezTo>
                      <a:pt x="14" y="506"/>
                      <a:pt x="506" y="14"/>
                      <a:pt x="1111" y="14"/>
                    </a:cubicBezTo>
                    <a:cubicBezTo>
                      <a:pt x="1717" y="14"/>
                      <a:pt x="2209" y="506"/>
                      <a:pt x="2209" y="1112"/>
                    </a:cubicBezTo>
                    <a:lnTo>
                      <a:pt x="2223" y="1112"/>
                    </a:lnTo>
                    <a:cubicBezTo>
                      <a:pt x="2224" y="499"/>
                      <a:pt x="1724" y="0"/>
                      <a:pt x="1111"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1" name="Google Shape;1081;p21"/>
              <p:cNvSpPr/>
              <p:nvPr/>
            </p:nvSpPr>
            <p:spPr>
              <a:xfrm>
                <a:off x="7145280" y="4471560"/>
                <a:ext cx="747000" cy="374040"/>
              </a:xfrm>
              <a:custGeom>
                <a:avLst/>
                <a:gdLst/>
                <a:ahLst/>
                <a:cxnLst/>
                <a:rect l="l" t="t" r="r" b="b"/>
                <a:pathLst>
                  <a:path w="2075" h="1039" extrusionOk="0">
                    <a:moveTo>
                      <a:pt x="1038" y="0"/>
                    </a:moveTo>
                    <a:cubicBezTo>
                      <a:pt x="466" y="0"/>
                      <a:pt x="0" y="466"/>
                      <a:pt x="0" y="1039"/>
                    </a:cubicBezTo>
                    <a:lnTo>
                      <a:pt x="14" y="1039"/>
                    </a:lnTo>
                    <a:cubicBezTo>
                      <a:pt x="14" y="475"/>
                      <a:pt x="473" y="16"/>
                      <a:pt x="1037" y="16"/>
                    </a:cubicBezTo>
                    <a:cubicBezTo>
                      <a:pt x="1601" y="16"/>
                      <a:pt x="2060" y="475"/>
                      <a:pt x="2060" y="1039"/>
                    </a:cubicBezTo>
                    <a:lnTo>
                      <a:pt x="2075" y="1039"/>
                    </a:lnTo>
                    <a:cubicBezTo>
                      <a:pt x="2077" y="466"/>
                      <a:pt x="1611" y="0"/>
                      <a:pt x="1038"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2" name="Google Shape;1082;p21"/>
              <p:cNvSpPr/>
              <p:nvPr/>
            </p:nvSpPr>
            <p:spPr>
              <a:xfrm>
                <a:off x="7171920" y="4498560"/>
                <a:ext cx="694440" cy="347040"/>
              </a:xfrm>
              <a:custGeom>
                <a:avLst/>
                <a:gdLst/>
                <a:ahLst/>
                <a:cxnLst/>
                <a:rect l="l" t="t" r="r" b="b"/>
                <a:pathLst>
                  <a:path w="1929" h="964" extrusionOk="0">
                    <a:moveTo>
                      <a:pt x="964" y="0"/>
                    </a:moveTo>
                    <a:cubicBezTo>
                      <a:pt x="432" y="0"/>
                      <a:pt x="0" y="433"/>
                      <a:pt x="0" y="964"/>
                    </a:cubicBezTo>
                    <a:lnTo>
                      <a:pt x="14" y="964"/>
                    </a:lnTo>
                    <a:cubicBezTo>
                      <a:pt x="14" y="440"/>
                      <a:pt x="441" y="14"/>
                      <a:pt x="964" y="14"/>
                    </a:cubicBezTo>
                    <a:cubicBezTo>
                      <a:pt x="1488" y="14"/>
                      <a:pt x="1914" y="440"/>
                      <a:pt x="1914" y="964"/>
                    </a:cubicBezTo>
                    <a:lnTo>
                      <a:pt x="1929" y="964"/>
                    </a:lnTo>
                    <a:cubicBezTo>
                      <a:pt x="1930" y="433"/>
                      <a:pt x="1497" y="0"/>
                      <a:pt x="964"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3" name="Google Shape;1083;p21"/>
              <p:cNvSpPr/>
              <p:nvPr/>
            </p:nvSpPr>
            <p:spPr>
              <a:xfrm>
                <a:off x="7198200" y="4524840"/>
                <a:ext cx="640800" cy="320760"/>
              </a:xfrm>
              <a:custGeom>
                <a:avLst/>
                <a:gdLst/>
                <a:ahLst/>
                <a:cxnLst/>
                <a:rect l="l" t="t" r="r" b="b"/>
                <a:pathLst>
                  <a:path w="1780" h="891" extrusionOk="0">
                    <a:moveTo>
                      <a:pt x="891" y="0"/>
                    </a:moveTo>
                    <a:cubicBezTo>
                      <a:pt x="400" y="0"/>
                      <a:pt x="0" y="399"/>
                      <a:pt x="0" y="891"/>
                    </a:cubicBezTo>
                    <a:lnTo>
                      <a:pt x="14" y="891"/>
                    </a:lnTo>
                    <a:cubicBezTo>
                      <a:pt x="14" y="408"/>
                      <a:pt x="407" y="15"/>
                      <a:pt x="890" y="15"/>
                    </a:cubicBezTo>
                    <a:cubicBezTo>
                      <a:pt x="1373" y="15"/>
                      <a:pt x="1766" y="408"/>
                      <a:pt x="1766" y="891"/>
                    </a:cubicBezTo>
                    <a:lnTo>
                      <a:pt x="1780" y="891"/>
                    </a:lnTo>
                    <a:cubicBezTo>
                      <a:pt x="1783" y="400"/>
                      <a:pt x="1383" y="0"/>
                      <a:pt x="891"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4" name="Google Shape;1084;p21"/>
              <p:cNvSpPr/>
              <p:nvPr/>
            </p:nvSpPr>
            <p:spPr>
              <a:xfrm>
                <a:off x="7224840" y="4551480"/>
                <a:ext cx="588240" cy="294120"/>
              </a:xfrm>
              <a:custGeom>
                <a:avLst/>
                <a:gdLst/>
                <a:ahLst/>
                <a:cxnLst/>
                <a:rect l="l" t="t" r="r" b="b"/>
                <a:pathLst>
                  <a:path w="1634" h="817" extrusionOk="0">
                    <a:moveTo>
                      <a:pt x="817" y="0"/>
                    </a:moveTo>
                    <a:cubicBezTo>
                      <a:pt x="367" y="0"/>
                      <a:pt x="0" y="366"/>
                      <a:pt x="0" y="817"/>
                    </a:cubicBezTo>
                    <a:lnTo>
                      <a:pt x="14" y="817"/>
                    </a:lnTo>
                    <a:cubicBezTo>
                      <a:pt x="14" y="374"/>
                      <a:pt x="374" y="14"/>
                      <a:pt x="817" y="14"/>
                    </a:cubicBezTo>
                    <a:cubicBezTo>
                      <a:pt x="1260" y="14"/>
                      <a:pt x="1620" y="374"/>
                      <a:pt x="1620" y="817"/>
                    </a:cubicBezTo>
                    <a:lnTo>
                      <a:pt x="1634" y="817"/>
                    </a:lnTo>
                    <a:cubicBezTo>
                      <a:pt x="1635" y="366"/>
                      <a:pt x="1269" y="0"/>
                      <a:pt x="817"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1085" name="Google Shape;1085;p21"/>
          <p:cNvSpPr txBox="1">
            <a:spLocks noGrp="1"/>
          </p:cNvSpPr>
          <p:nvPr>
            <p:ph type="title"/>
          </p:nvPr>
        </p:nvSpPr>
        <p:spPr>
          <a:xfrm>
            <a:off x="4003199" y="1361250"/>
            <a:ext cx="3608400" cy="12555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6" name="Google Shape;1086;p21"/>
          <p:cNvSpPr txBox="1">
            <a:spLocks noGrp="1"/>
          </p:cNvSpPr>
          <p:nvPr>
            <p:ph type="subTitle" idx="1"/>
          </p:nvPr>
        </p:nvSpPr>
        <p:spPr>
          <a:xfrm>
            <a:off x="4003375" y="2616750"/>
            <a:ext cx="3608400" cy="11655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087"/>
        <p:cNvGrpSpPr/>
        <p:nvPr/>
      </p:nvGrpSpPr>
      <p:grpSpPr>
        <a:xfrm>
          <a:off x="0" y="0"/>
          <a:ext cx="0" cy="0"/>
          <a:chOff x="0" y="0"/>
          <a:chExt cx="0" cy="0"/>
        </a:xfrm>
      </p:grpSpPr>
      <p:grpSp>
        <p:nvGrpSpPr>
          <p:cNvPr id="1088" name="Google Shape;1088;p22"/>
          <p:cNvGrpSpPr/>
          <p:nvPr/>
        </p:nvGrpSpPr>
        <p:grpSpPr>
          <a:xfrm>
            <a:off x="-1" y="3959177"/>
            <a:ext cx="1654701" cy="1184339"/>
            <a:chOff x="-1" y="3959177"/>
            <a:chExt cx="1654701" cy="1184339"/>
          </a:xfrm>
        </p:grpSpPr>
        <p:sp>
          <p:nvSpPr>
            <p:cNvPr id="1089" name="Google Shape;1089;p22"/>
            <p:cNvSpPr/>
            <p:nvPr/>
          </p:nvSpPr>
          <p:spPr>
            <a:xfrm>
              <a:off x="0" y="4430275"/>
              <a:ext cx="713223" cy="713223"/>
            </a:xfrm>
            <a:custGeom>
              <a:avLst/>
              <a:gdLst/>
              <a:ahLst/>
              <a:cxnLst/>
              <a:rect l="l" t="t" r="r" b="b"/>
              <a:pathLst>
                <a:path w="1896" h="1896" extrusionOk="0">
                  <a:moveTo>
                    <a:pt x="1503" y="0"/>
                  </a:moveTo>
                  <a:lnTo>
                    <a:pt x="47" y="0"/>
                  </a:lnTo>
                  <a:lnTo>
                    <a:pt x="0" y="0"/>
                  </a:lnTo>
                  <a:lnTo>
                    <a:pt x="0" y="1183"/>
                  </a:lnTo>
                  <a:lnTo>
                    <a:pt x="0" y="1896"/>
                  </a:lnTo>
                  <a:lnTo>
                    <a:pt x="851" y="1896"/>
                  </a:lnTo>
                  <a:lnTo>
                    <a:pt x="1896" y="1896"/>
                  </a:lnTo>
                  <a:lnTo>
                    <a:pt x="1896" y="1552"/>
                  </a:lnTo>
                  <a:lnTo>
                    <a:pt x="1896" y="331"/>
                  </a:lnTo>
                  <a:lnTo>
                    <a:pt x="1896" y="0"/>
                  </a:lnTo>
                  <a:lnTo>
                    <a:pt x="1503"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0" name="Google Shape;1090;p22"/>
            <p:cNvSpPr/>
            <p:nvPr/>
          </p:nvSpPr>
          <p:spPr>
            <a:xfrm rot="10800000">
              <a:off x="-1" y="3959177"/>
              <a:ext cx="470775" cy="471099"/>
            </a:xfrm>
            <a:custGeom>
              <a:avLst/>
              <a:gdLst/>
              <a:ahLst/>
              <a:cxnLst/>
              <a:rect l="l" t="t" r="r" b="b"/>
              <a:pathLst>
                <a:path w="1472" h="1473" extrusionOk="0">
                  <a:moveTo>
                    <a:pt x="1472" y="1473"/>
                  </a:moveTo>
                  <a:lnTo>
                    <a:pt x="1472" y="0"/>
                  </a:lnTo>
                  <a:lnTo>
                    <a:pt x="0" y="0"/>
                  </a:lnTo>
                  <a:cubicBezTo>
                    <a:pt x="0" y="814"/>
                    <a:pt x="659" y="1473"/>
                    <a:pt x="1472" y="147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091" name="Google Shape;1091;p22"/>
            <p:cNvGrpSpPr/>
            <p:nvPr/>
          </p:nvGrpSpPr>
          <p:grpSpPr>
            <a:xfrm>
              <a:off x="713134" y="4672414"/>
              <a:ext cx="941567" cy="471102"/>
              <a:chOff x="6986160" y="4312800"/>
              <a:chExt cx="1064880" cy="532800"/>
            </a:xfrm>
          </p:grpSpPr>
          <p:sp>
            <p:nvSpPr>
              <p:cNvPr id="1092" name="Google Shape;1092;p22"/>
              <p:cNvSpPr/>
              <p:nvPr/>
            </p:nvSpPr>
            <p:spPr>
              <a:xfrm>
                <a:off x="6986160" y="4312800"/>
                <a:ext cx="1064880" cy="532800"/>
              </a:xfrm>
              <a:custGeom>
                <a:avLst/>
                <a:gdLst/>
                <a:ahLst/>
                <a:cxnLst/>
                <a:rect l="l" t="t" r="r" b="b"/>
                <a:pathLst>
                  <a:path w="2958" h="1480" extrusionOk="0">
                    <a:moveTo>
                      <a:pt x="1480" y="0"/>
                    </a:moveTo>
                    <a:cubicBezTo>
                      <a:pt x="664" y="0"/>
                      <a:pt x="0" y="664"/>
                      <a:pt x="0" y="1480"/>
                    </a:cubicBezTo>
                    <a:lnTo>
                      <a:pt x="14" y="1480"/>
                    </a:lnTo>
                    <a:cubicBezTo>
                      <a:pt x="14" y="672"/>
                      <a:pt x="672" y="15"/>
                      <a:pt x="1479" y="15"/>
                    </a:cubicBezTo>
                    <a:cubicBezTo>
                      <a:pt x="2286" y="15"/>
                      <a:pt x="2944" y="673"/>
                      <a:pt x="2944" y="1480"/>
                    </a:cubicBezTo>
                    <a:lnTo>
                      <a:pt x="2958" y="1480"/>
                    </a:lnTo>
                    <a:cubicBezTo>
                      <a:pt x="2961" y="664"/>
                      <a:pt x="2296" y="0"/>
                      <a:pt x="1480"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3" name="Google Shape;1093;p22"/>
              <p:cNvSpPr/>
              <p:nvPr/>
            </p:nvSpPr>
            <p:spPr>
              <a:xfrm>
                <a:off x="7012800" y="4339440"/>
                <a:ext cx="1012320" cy="506160"/>
              </a:xfrm>
              <a:custGeom>
                <a:avLst/>
                <a:gdLst/>
                <a:ahLst/>
                <a:cxnLst/>
                <a:rect l="l" t="t" r="r" b="b"/>
                <a:pathLst>
                  <a:path w="2812" h="1406" extrusionOk="0">
                    <a:moveTo>
                      <a:pt x="1406" y="0"/>
                    </a:moveTo>
                    <a:cubicBezTo>
                      <a:pt x="631" y="0"/>
                      <a:pt x="0" y="630"/>
                      <a:pt x="0" y="1406"/>
                    </a:cubicBezTo>
                    <a:lnTo>
                      <a:pt x="14" y="1406"/>
                    </a:lnTo>
                    <a:cubicBezTo>
                      <a:pt x="14" y="639"/>
                      <a:pt x="638" y="14"/>
                      <a:pt x="1406" y="14"/>
                    </a:cubicBezTo>
                    <a:cubicBezTo>
                      <a:pt x="2174" y="14"/>
                      <a:pt x="2798" y="638"/>
                      <a:pt x="2798" y="1406"/>
                    </a:cubicBezTo>
                    <a:lnTo>
                      <a:pt x="2812" y="1406"/>
                    </a:lnTo>
                    <a:cubicBezTo>
                      <a:pt x="2814" y="630"/>
                      <a:pt x="2182" y="0"/>
                      <a:pt x="1406"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4" name="Google Shape;1094;p22"/>
              <p:cNvSpPr/>
              <p:nvPr/>
            </p:nvSpPr>
            <p:spPr>
              <a:xfrm>
                <a:off x="7039080" y="4365720"/>
                <a:ext cx="959040" cy="479880"/>
              </a:xfrm>
              <a:custGeom>
                <a:avLst/>
                <a:gdLst/>
                <a:ahLst/>
                <a:cxnLst/>
                <a:rect l="l" t="t" r="r" b="b"/>
                <a:pathLst>
                  <a:path w="2664" h="1333" extrusionOk="0">
                    <a:moveTo>
                      <a:pt x="1333" y="0"/>
                    </a:moveTo>
                    <a:cubicBezTo>
                      <a:pt x="598" y="0"/>
                      <a:pt x="0" y="598"/>
                      <a:pt x="0" y="1333"/>
                    </a:cubicBezTo>
                    <a:lnTo>
                      <a:pt x="14" y="1333"/>
                    </a:lnTo>
                    <a:cubicBezTo>
                      <a:pt x="14" y="606"/>
                      <a:pt x="606" y="15"/>
                      <a:pt x="1332" y="15"/>
                    </a:cubicBezTo>
                    <a:cubicBezTo>
                      <a:pt x="2059" y="15"/>
                      <a:pt x="2650" y="606"/>
                      <a:pt x="2650" y="1333"/>
                    </a:cubicBezTo>
                    <a:lnTo>
                      <a:pt x="2664" y="1333"/>
                    </a:lnTo>
                    <a:cubicBezTo>
                      <a:pt x="2666" y="599"/>
                      <a:pt x="2069" y="0"/>
                      <a:pt x="1333"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5" name="Google Shape;1095;p22"/>
              <p:cNvSpPr/>
              <p:nvPr/>
            </p:nvSpPr>
            <p:spPr>
              <a:xfrm>
                <a:off x="7065720" y="4392360"/>
                <a:ext cx="906480" cy="453240"/>
              </a:xfrm>
              <a:custGeom>
                <a:avLst/>
                <a:gdLst/>
                <a:ahLst/>
                <a:cxnLst/>
                <a:rect l="l" t="t" r="r" b="b"/>
                <a:pathLst>
                  <a:path w="2518" h="1259" extrusionOk="0">
                    <a:moveTo>
                      <a:pt x="1259" y="0"/>
                    </a:moveTo>
                    <a:cubicBezTo>
                      <a:pt x="565" y="0"/>
                      <a:pt x="0" y="565"/>
                      <a:pt x="0" y="1259"/>
                    </a:cubicBezTo>
                    <a:lnTo>
                      <a:pt x="15" y="1259"/>
                    </a:lnTo>
                    <a:cubicBezTo>
                      <a:pt x="15" y="573"/>
                      <a:pt x="573" y="14"/>
                      <a:pt x="1259" y="14"/>
                    </a:cubicBezTo>
                    <a:cubicBezTo>
                      <a:pt x="1945" y="14"/>
                      <a:pt x="2504" y="573"/>
                      <a:pt x="2504" y="1259"/>
                    </a:cubicBezTo>
                    <a:lnTo>
                      <a:pt x="2518" y="1259"/>
                    </a:lnTo>
                    <a:cubicBezTo>
                      <a:pt x="2519" y="565"/>
                      <a:pt x="1954" y="0"/>
                      <a:pt x="1259"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6" name="Google Shape;1096;p22"/>
              <p:cNvSpPr/>
              <p:nvPr/>
            </p:nvSpPr>
            <p:spPr>
              <a:xfrm>
                <a:off x="7092360" y="4418640"/>
                <a:ext cx="852840" cy="426960"/>
              </a:xfrm>
              <a:custGeom>
                <a:avLst/>
                <a:gdLst/>
                <a:ahLst/>
                <a:cxnLst/>
                <a:rect l="l" t="t" r="r" b="b"/>
                <a:pathLst>
                  <a:path w="2369" h="1186" extrusionOk="0">
                    <a:moveTo>
                      <a:pt x="1185" y="0"/>
                    </a:moveTo>
                    <a:cubicBezTo>
                      <a:pt x="532" y="0"/>
                      <a:pt x="0" y="532"/>
                      <a:pt x="0" y="1186"/>
                    </a:cubicBezTo>
                    <a:lnTo>
                      <a:pt x="14" y="1186"/>
                    </a:lnTo>
                    <a:cubicBezTo>
                      <a:pt x="14" y="540"/>
                      <a:pt x="538" y="15"/>
                      <a:pt x="1184" y="15"/>
                    </a:cubicBezTo>
                    <a:cubicBezTo>
                      <a:pt x="1830" y="15"/>
                      <a:pt x="2355" y="540"/>
                      <a:pt x="2355" y="1186"/>
                    </a:cubicBezTo>
                    <a:lnTo>
                      <a:pt x="2369" y="1186"/>
                    </a:lnTo>
                    <a:cubicBezTo>
                      <a:pt x="2371" y="532"/>
                      <a:pt x="1840" y="0"/>
                      <a:pt x="1185"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7" name="Google Shape;1097;p22"/>
              <p:cNvSpPr/>
              <p:nvPr/>
            </p:nvSpPr>
            <p:spPr>
              <a:xfrm>
                <a:off x="7119000" y="4445280"/>
                <a:ext cx="800280" cy="400320"/>
              </a:xfrm>
              <a:custGeom>
                <a:avLst/>
                <a:gdLst/>
                <a:ahLst/>
                <a:cxnLst/>
                <a:rect l="l" t="t" r="r" b="b"/>
                <a:pathLst>
                  <a:path w="2223" h="1112" extrusionOk="0">
                    <a:moveTo>
                      <a:pt x="1111" y="0"/>
                    </a:moveTo>
                    <a:cubicBezTo>
                      <a:pt x="498" y="0"/>
                      <a:pt x="0" y="499"/>
                      <a:pt x="0" y="1112"/>
                    </a:cubicBezTo>
                    <a:lnTo>
                      <a:pt x="14" y="1112"/>
                    </a:lnTo>
                    <a:cubicBezTo>
                      <a:pt x="14" y="506"/>
                      <a:pt x="506" y="14"/>
                      <a:pt x="1111" y="14"/>
                    </a:cubicBezTo>
                    <a:cubicBezTo>
                      <a:pt x="1717" y="14"/>
                      <a:pt x="2209" y="506"/>
                      <a:pt x="2209" y="1112"/>
                    </a:cubicBezTo>
                    <a:lnTo>
                      <a:pt x="2223" y="1112"/>
                    </a:lnTo>
                    <a:cubicBezTo>
                      <a:pt x="2224" y="499"/>
                      <a:pt x="1724" y="0"/>
                      <a:pt x="1111"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8" name="Google Shape;1098;p22"/>
              <p:cNvSpPr/>
              <p:nvPr/>
            </p:nvSpPr>
            <p:spPr>
              <a:xfrm>
                <a:off x="7145280" y="4471560"/>
                <a:ext cx="747000" cy="374040"/>
              </a:xfrm>
              <a:custGeom>
                <a:avLst/>
                <a:gdLst/>
                <a:ahLst/>
                <a:cxnLst/>
                <a:rect l="l" t="t" r="r" b="b"/>
                <a:pathLst>
                  <a:path w="2075" h="1039" extrusionOk="0">
                    <a:moveTo>
                      <a:pt x="1038" y="0"/>
                    </a:moveTo>
                    <a:cubicBezTo>
                      <a:pt x="466" y="0"/>
                      <a:pt x="0" y="466"/>
                      <a:pt x="0" y="1039"/>
                    </a:cubicBezTo>
                    <a:lnTo>
                      <a:pt x="14" y="1039"/>
                    </a:lnTo>
                    <a:cubicBezTo>
                      <a:pt x="14" y="475"/>
                      <a:pt x="473" y="16"/>
                      <a:pt x="1037" y="16"/>
                    </a:cubicBezTo>
                    <a:cubicBezTo>
                      <a:pt x="1601" y="16"/>
                      <a:pt x="2060" y="475"/>
                      <a:pt x="2060" y="1039"/>
                    </a:cubicBezTo>
                    <a:lnTo>
                      <a:pt x="2075" y="1039"/>
                    </a:lnTo>
                    <a:cubicBezTo>
                      <a:pt x="2077" y="466"/>
                      <a:pt x="1611" y="0"/>
                      <a:pt x="1038"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9" name="Google Shape;1099;p22"/>
              <p:cNvSpPr/>
              <p:nvPr/>
            </p:nvSpPr>
            <p:spPr>
              <a:xfrm>
                <a:off x="7171920" y="4498560"/>
                <a:ext cx="694440" cy="347040"/>
              </a:xfrm>
              <a:custGeom>
                <a:avLst/>
                <a:gdLst/>
                <a:ahLst/>
                <a:cxnLst/>
                <a:rect l="l" t="t" r="r" b="b"/>
                <a:pathLst>
                  <a:path w="1929" h="964" extrusionOk="0">
                    <a:moveTo>
                      <a:pt x="964" y="0"/>
                    </a:moveTo>
                    <a:cubicBezTo>
                      <a:pt x="432" y="0"/>
                      <a:pt x="0" y="433"/>
                      <a:pt x="0" y="964"/>
                    </a:cubicBezTo>
                    <a:lnTo>
                      <a:pt x="14" y="964"/>
                    </a:lnTo>
                    <a:cubicBezTo>
                      <a:pt x="14" y="440"/>
                      <a:pt x="441" y="14"/>
                      <a:pt x="964" y="14"/>
                    </a:cubicBezTo>
                    <a:cubicBezTo>
                      <a:pt x="1488" y="14"/>
                      <a:pt x="1914" y="440"/>
                      <a:pt x="1914" y="964"/>
                    </a:cubicBezTo>
                    <a:lnTo>
                      <a:pt x="1929" y="964"/>
                    </a:lnTo>
                    <a:cubicBezTo>
                      <a:pt x="1930" y="433"/>
                      <a:pt x="1497" y="0"/>
                      <a:pt x="964"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0" name="Google Shape;1100;p22"/>
              <p:cNvSpPr/>
              <p:nvPr/>
            </p:nvSpPr>
            <p:spPr>
              <a:xfrm>
                <a:off x="7198200" y="4524840"/>
                <a:ext cx="640800" cy="320760"/>
              </a:xfrm>
              <a:custGeom>
                <a:avLst/>
                <a:gdLst/>
                <a:ahLst/>
                <a:cxnLst/>
                <a:rect l="l" t="t" r="r" b="b"/>
                <a:pathLst>
                  <a:path w="1780" h="891" extrusionOk="0">
                    <a:moveTo>
                      <a:pt x="891" y="0"/>
                    </a:moveTo>
                    <a:cubicBezTo>
                      <a:pt x="400" y="0"/>
                      <a:pt x="0" y="399"/>
                      <a:pt x="0" y="891"/>
                    </a:cubicBezTo>
                    <a:lnTo>
                      <a:pt x="14" y="891"/>
                    </a:lnTo>
                    <a:cubicBezTo>
                      <a:pt x="14" y="408"/>
                      <a:pt x="407" y="15"/>
                      <a:pt x="890" y="15"/>
                    </a:cubicBezTo>
                    <a:cubicBezTo>
                      <a:pt x="1373" y="15"/>
                      <a:pt x="1766" y="408"/>
                      <a:pt x="1766" y="891"/>
                    </a:cubicBezTo>
                    <a:lnTo>
                      <a:pt x="1780" y="891"/>
                    </a:lnTo>
                    <a:cubicBezTo>
                      <a:pt x="1783" y="400"/>
                      <a:pt x="1383" y="0"/>
                      <a:pt x="891"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1" name="Google Shape;1101;p22"/>
              <p:cNvSpPr/>
              <p:nvPr/>
            </p:nvSpPr>
            <p:spPr>
              <a:xfrm>
                <a:off x="7224840" y="4551480"/>
                <a:ext cx="588240" cy="294120"/>
              </a:xfrm>
              <a:custGeom>
                <a:avLst/>
                <a:gdLst/>
                <a:ahLst/>
                <a:cxnLst/>
                <a:rect l="l" t="t" r="r" b="b"/>
                <a:pathLst>
                  <a:path w="1634" h="817" extrusionOk="0">
                    <a:moveTo>
                      <a:pt x="817" y="0"/>
                    </a:moveTo>
                    <a:cubicBezTo>
                      <a:pt x="367" y="0"/>
                      <a:pt x="0" y="366"/>
                      <a:pt x="0" y="817"/>
                    </a:cubicBezTo>
                    <a:lnTo>
                      <a:pt x="14" y="817"/>
                    </a:lnTo>
                    <a:cubicBezTo>
                      <a:pt x="14" y="374"/>
                      <a:pt x="374" y="14"/>
                      <a:pt x="817" y="14"/>
                    </a:cubicBezTo>
                    <a:cubicBezTo>
                      <a:pt x="1260" y="14"/>
                      <a:pt x="1620" y="374"/>
                      <a:pt x="1620" y="817"/>
                    </a:cubicBezTo>
                    <a:lnTo>
                      <a:pt x="1634" y="817"/>
                    </a:lnTo>
                    <a:cubicBezTo>
                      <a:pt x="1635" y="366"/>
                      <a:pt x="1269" y="0"/>
                      <a:pt x="817"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1102" name="Google Shape;1102;p22"/>
          <p:cNvSpPr txBox="1">
            <a:spLocks noGrp="1"/>
          </p:cNvSpPr>
          <p:nvPr>
            <p:ph type="subTitle" idx="1"/>
          </p:nvPr>
        </p:nvSpPr>
        <p:spPr>
          <a:xfrm>
            <a:off x="5025543" y="2679566"/>
            <a:ext cx="2808600" cy="117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3" name="Google Shape;1103;p22"/>
          <p:cNvSpPr txBox="1">
            <a:spLocks noGrp="1"/>
          </p:cNvSpPr>
          <p:nvPr>
            <p:ph type="subTitle" idx="2"/>
          </p:nvPr>
        </p:nvSpPr>
        <p:spPr>
          <a:xfrm>
            <a:off x="1309843" y="2679566"/>
            <a:ext cx="2808600" cy="1177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04" name="Google Shape;1104;p22"/>
          <p:cNvSpPr txBox="1">
            <a:spLocks noGrp="1"/>
          </p:cNvSpPr>
          <p:nvPr>
            <p:ph type="subTitle" idx="3"/>
          </p:nvPr>
        </p:nvSpPr>
        <p:spPr>
          <a:xfrm>
            <a:off x="1309856" y="2252800"/>
            <a:ext cx="2808600" cy="49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05" name="Google Shape;1105;p22"/>
          <p:cNvSpPr txBox="1">
            <a:spLocks noGrp="1"/>
          </p:cNvSpPr>
          <p:nvPr>
            <p:ph type="subTitle" idx="4"/>
          </p:nvPr>
        </p:nvSpPr>
        <p:spPr>
          <a:xfrm>
            <a:off x="5025557" y="2252800"/>
            <a:ext cx="2808600" cy="499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06" name="Google Shape;1106;p22"/>
          <p:cNvSpPr txBox="1">
            <a:spLocks noGrp="1"/>
          </p:cNvSpPr>
          <p:nvPr>
            <p:ph type="title"/>
          </p:nvPr>
        </p:nvSpPr>
        <p:spPr>
          <a:xfrm>
            <a:off x="713225" y="533275"/>
            <a:ext cx="7717500" cy="61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107"/>
        <p:cNvGrpSpPr/>
        <p:nvPr/>
      </p:nvGrpSpPr>
      <p:grpSpPr>
        <a:xfrm>
          <a:off x="0" y="0"/>
          <a:ext cx="0" cy="0"/>
          <a:chOff x="0" y="0"/>
          <a:chExt cx="0" cy="0"/>
        </a:xfrm>
      </p:grpSpPr>
      <p:grpSp>
        <p:nvGrpSpPr>
          <p:cNvPr id="1108" name="Google Shape;1108;p23"/>
          <p:cNvGrpSpPr/>
          <p:nvPr/>
        </p:nvGrpSpPr>
        <p:grpSpPr>
          <a:xfrm>
            <a:off x="3919761" y="0"/>
            <a:ext cx="5224246" cy="5136588"/>
            <a:chOff x="3919761" y="0"/>
            <a:chExt cx="5224246" cy="5136588"/>
          </a:xfrm>
        </p:grpSpPr>
        <p:grpSp>
          <p:nvGrpSpPr>
            <p:cNvPr id="1109" name="Google Shape;1109;p23"/>
            <p:cNvGrpSpPr/>
            <p:nvPr/>
          </p:nvGrpSpPr>
          <p:grpSpPr>
            <a:xfrm>
              <a:off x="3919761" y="4483962"/>
              <a:ext cx="1304478" cy="652627"/>
              <a:chOff x="6986160" y="4312800"/>
              <a:chExt cx="1064880" cy="532800"/>
            </a:xfrm>
          </p:grpSpPr>
          <p:sp>
            <p:nvSpPr>
              <p:cNvPr id="1110" name="Google Shape;1110;p23"/>
              <p:cNvSpPr/>
              <p:nvPr/>
            </p:nvSpPr>
            <p:spPr>
              <a:xfrm>
                <a:off x="6986160" y="4312800"/>
                <a:ext cx="1064880" cy="532800"/>
              </a:xfrm>
              <a:custGeom>
                <a:avLst/>
                <a:gdLst/>
                <a:ahLst/>
                <a:cxnLst/>
                <a:rect l="l" t="t" r="r" b="b"/>
                <a:pathLst>
                  <a:path w="2958" h="1480" extrusionOk="0">
                    <a:moveTo>
                      <a:pt x="1480" y="0"/>
                    </a:moveTo>
                    <a:cubicBezTo>
                      <a:pt x="664" y="0"/>
                      <a:pt x="0" y="664"/>
                      <a:pt x="0" y="1480"/>
                    </a:cubicBezTo>
                    <a:lnTo>
                      <a:pt x="14" y="1480"/>
                    </a:lnTo>
                    <a:cubicBezTo>
                      <a:pt x="14" y="672"/>
                      <a:pt x="672" y="15"/>
                      <a:pt x="1479" y="15"/>
                    </a:cubicBezTo>
                    <a:cubicBezTo>
                      <a:pt x="2286" y="15"/>
                      <a:pt x="2944" y="673"/>
                      <a:pt x="2944" y="1480"/>
                    </a:cubicBezTo>
                    <a:lnTo>
                      <a:pt x="2958" y="1480"/>
                    </a:lnTo>
                    <a:cubicBezTo>
                      <a:pt x="2961" y="664"/>
                      <a:pt x="2296" y="0"/>
                      <a:pt x="1480"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1" name="Google Shape;1111;p23"/>
              <p:cNvSpPr/>
              <p:nvPr/>
            </p:nvSpPr>
            <p:spPr>
              <a:xfrm>
                <a:off x="7012800" y="4339440"/>
                <a:ext cx="1012320" cy="506160"/>
              </a:xfrm>
              <a:custGeom>
                <a:avLst/>
                <a:gdLst/>
                <a:ahLst/>
                <a:cxnLst/>
                <a:rect l="l" t="t" r="r" b="b"/>
                <a:pathLst>
                  <a:path w="2812" h="1406" extrusionOk="0">
                    <a:moveTo>
                      <a:pt x="1406" y="0"/>
                    </a:moveTo>
                    <a:cubicBezTo>
                      <a:pt x="631" y="0"/>
                      <a:pt x="0" y="630"/>
                      <a:pt x="0" y="1406"/>
                    </a:cubicBezTo>
                    <a:lnTo>
                      <a:pt x="14" y="1406"/>
                    </a:lnTo>
                    <a:cubicBezTo>
                      <a:pt x="14" y="639"/>
                      <a:pt x="638" y="14"/>
                      <a:pt x="1406" y="14"/>
                    </a:cubicBezTo>
                    <a:cubicBezTo>
                      <a:pt x="2174" y="14"/>
                      <a:pt x="2798" y="638"/>
                      <a:pt x="2798" y="1406"/>
                    </a:cubicBezTo>
                    <a:lnTo>
                      <a:pt x="2812" y="1406"/>
                    </a:lnTo>
                    <a:cubicBezTo>
                      <a:pt x="2814" y="630"/>
                      <a:pt x="2182" y="0"/>
                      <a:pt x="1406"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2" name="Google Shape;1112;p23"/>
              <p:cNvSpPr/>
              <p:nvPr/>
            </p:nvSpPr>
            <p:spPr>
              <a:xfrm>
                <a:off x="7039080" y="4365720"/>
                <a:ext cx="959040" cy="479880"/>
              </a:xfrm>
              <a:custGeom>
                <a:avLst/>
                <a:gdLst/>
                <a:ahLst/>
                <a:cxnLst/>
                <a:rect l="l" t="t" r="r" b="b"/>
                <a:pathLst>
                  <a:path w="2664" h="1333" extrusionOk="0">
                    <a:moveTo>
                      <a:pt x="1333" y="0"/>
                    </a:moveTo>
                    <a:cubicBezTo>
                      <a:pt x="598" y="0"/>
                      <a:pt x="0" y="598"/>
                      <a:pt x="0" y="1333"/>
                    </a:cubicBezTo>
                    <a:lnTo>
                      <a:pt x="14" y="1333"/>
                    </a:lnTo>
                    <a:cubicBezTo>
                      <a:pt x="14" y="606"/>
                      <a:pt x="606" y="15"/>
                      <a:pt x="1332" y="15"/>
                    </a:cubicBezTo>
                    <a:cubicBezTo>
                      <a:pt x="2059" y="15"/>
                      <a:pt x="2650" y="606"/>
                      <a:pt x="2650" y="1333"/>
                    </a:cubicBezTo>
                    <a:lnTo>
                      <a:pt x="2664" y="1333"/>
                    </a:lnTo>
                    <a:cubicBezTo>
                      <a:pt x="2666" y="599"/>
                      <a:pt x="2069" y="0"/>
                      <a:pt x="1333"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3" name="Google Shape;1113;p23"/>
              <p:cNvSpPr/>
              <p:nvPr/>
            </p:nvSpPr>
            <p:spPr>
              <a:xfrm>
                <a:off x="7065720" y="4392360"/>
                <a:ext cx="906480" cy="453240"/>
              </a:xfrm>
              <a:custGeom>
                <a:avLst/>
                <a:gdLst/>
                <a:ahLst/>
                <a:cxnLst/>
                <a:rect l="l" t="t" r="r" b="b"/>
                <a:pathLst>
                  <a:path w="2518" h="1259" extrusionOk="0">
                    <a:moveTo>
                      <a:pt x="1259" y="0"/>
                    </a:moveTo>
                    <a:cubicBezTo>
                      <a:pt x="565" y="0"/>
                      <a:pt x="0" y="565"/>
                      <a:pt x="0" y="1259"/>
                    </a:cubicBezTo>
                    <a:lnTo>
                      <a:pt x="15" y="1259"/>
                    </a:lnTo>
                    <a:cubicBezTo>
                      <a:pt x="15" y="573"/>
                      <a:pt x="573" y="14"/>
                      <a:pt x="1259" y="14"/>
                    </a:cubicBezTo>
                    <a:cubicBezTo>
                      <a:pt x="1945" y="14"/>
                      <a:pt x="2504" y="573"/>
                      <a:pt x="2504" y="1259"/>
                    </a:cubicBezTo>
                    <a:lnTo>
                      <a:pt x="2518" y="1259"/>
                    </a:lnTo>
                    <a:cubicBezTo>
                      <a:pt x="2519" y="565"/>
                      <a:pt x="1954" y="0"/>
                      <a:pt x="1259"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4" name="Google Shape;1114;p23"/>
              <p:cNvSpPr/>
              <p:nvPr/>
            </p:nvSpPr>
            <p:spPr>
              <a:xfrm>
                <a:off x="7092360" y="4418640"/>
                <a:ext cx="852840" cy="426960"/>
              </a:xfrm>
              <a:custGeom>
                <a:avLst/>
                <a:gdLst/>
                <a:ahLst/>
                <a:cxnLst/>
                <a:rect l="l" t="t" r="r" b="b"/>
                <a:pathLst>
                  <a:path w="2369" h="1186" extrusionOk="0">
                    <a:moveTo>
                      <a:pt x="1185" y="0"/>
                    </a:moveTo>
                    <a:cubicBezTo>
                      <a:pt x="532" y="0"/>
                      <a:pt x="0" y="532"/>
                      <a:pt x="0" y="1186"/>
                    </a:cubicBezTo>
                    <a:lnTo>
                      <a:pt x="14" y="1186"/>
                    </a:lnTo>
                    <a:cubicBezTo>
                      <a:pt x="14" y="540"/>
                      <a:pt x="538" y="15"/>
                      <a:pt x="1184" y="15"/>
                    </a:cubicBezTo>
                    <a:cubicBezTo>
                      <a:pt x="1830" y="15"/>
                      <a:pt x="2355" y="540"/>
                      <a:pt x="2355" y="1186"/>
                    </a:cubicBezTo>
                    <a:lnTo>
                      <a:pt x="2369" y="1186"/>
                    </a:lnTo>
                    <a:cubicBezTo>
                      <a:pt x="2371" y="532"/>
                      <a:pt x="1840" y="0"/>
                      <a:pt x="1185"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5" name="Google Shape;1115;p23"/>
              <p:cNvSpPr/>
              <p:nvPr/>
            </p:nvSpPr>
            <p:spPr>
              <a:xfrm>
                <a:off x="7119000" y="4445280"/>
                <a:ext cx="800280" cy="400320"/>
              </a:xfrm>
              <a:custGeom>
                <a:avLst/>
                <a:gdLst/>
                <a:ahLst/>
                <a:cxnLst/>
                <a:rect l="l" t="t" r="r" b="b"/>
                <a:pathLst>
                  <a:path w="2223" h="1112" extrusionOk="0">
                    <a:moveTo>
                      <a:pt x="1111" y="0"/>
                    </a:moveTo>
                    <a:cubicBezTo>
                      <a:pt x="498" y="0"/>
                      <a:pt x="0" y="499"/>
                      <a:pt x="0" y="1112"/>
                    </a:cubicBezTo>
                    <a:lnTo>
                      <a:pt x="14" y="1112"/>
                    </a:lnTo>
                    <a:cubicBezTo>
                      <a:pt x="14" y="506"/>
                      <a:pt x="506" y="14"/>
                      <a:pt x="1111" y="14"/>
                    </a:cubicBezTo>
                    <a:cubicBezTo>
                      <a:pt x="1717" y="14"/>
                      <a:pt x="2209" y="506"/>
                      <a:pt x="2209" y="1112"/>
                    </a:cubicBezTo>
                    <a:lnTo>
                      <a:pt x="2223" y="1112"/>
                    </a:lnTo>
                    <a:cubicBezTo>
                      <a:pt x="2224" y="499"/>
                      <a:pt x="1724" y="0"/>
                      <a:pt x="1111"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6" name="Google Shape;1116;p23"/>
              <p:cNvSpPr/>
              <p:nvPr/>
            </p:nvSpPr>
            <p:spPr>
              <a:xfrm>
                <a:off x="7145280" y="4471560"/>
                <a:ext cx="747000" cy="374040"/>
              </a:xfrm>
              <a:custGeom>
                <a:avLst/>
                <a:gdLst/>
                <a:ahLst/>
                <a:cxnLst/>
                <a:rect l="l" t="t" r="r" b="b"/>
                <a:pathLst>
                  <a:path w="2075" h="1039" extrusionOk="0">
                    <a:moveTo>
                      <a:pt x="1038" y="0"/>
                    </a:moveTo>
                    <a:cubicBezTo>
                      <a:pt x="466" y="0"/>
                      <a:pt x="0" y="466"/>
                      <a:pt x="0" y="1039"/>
                    </a:cubicBezTo>
                    <a:lnTo>
                      <a:pt x="14" y="1039"/>
                    </a:lnTo>
                    <a:cubicBezTo>
                      <a:pt x="14" y="475"/>
                      <a:pt x="473" y="16"/>
                      <a:pt x="1037" y="16"/>
                    </a:cubicBezTo>
                    <a:cubicBezTo>
                      <a:pt x="1601" y="16"/>
                      <a:pt x="2060" y="475"/>
                      <a:pt x="2060" y="1039"/>
                    </a:cubicBezTo>
                    <a:lnTo>
                      <a:pt x="2075" y="1039"/>
                    </a:lnTo>
                    <a:cubicBezTo>
                      <a:pt x="2077" y="466"/>
                      <a:pt x="1611" y="0"/>
                      <a:pt x="1038"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7" name="Google Shape;1117;p23"/>
              <p:cNvSpPr/>
              <p:nvPr/>
            </p:nvSpPr>
            <p:spPr>
              <a:xfrm>
                <a:off x="7171920" y="4498560"/>
                <a:ext cx="694440" cy="347040"/>
              </a:xfrm>
              <a:custGeom>
                <a:avLst/>
                <a:gdLst/>
                <a:ahLst/>
                <a:cxnLst/>
                <a:rect l="l" t="t" r="r" b="b"/>
                <a:pathLst>
                  <a:path w="1929" h="964" extrusionOk="0">
                    <a:moveTo>
                      <a:pt x="964" y="0"/>
                    </a:moveTo>
                    <a:cubicBezTo>
                      <a:pt x="432" y="0"/>
                      <a:pt x="0" y="433"/>
                      <a:pt x="0" y="964"/>
                    </a:cubicBezTo>
                    <a:lnTo>
                      <a:pt x="14" y="964"/>
                    </a:lnTo>
                    <a:cubicBezTo>
                      <a:pt x="14" y="440"/>
                      <a:pt x="441" y="14"/>
                      <a:pt x="964" y="14"/>
                    </a:cubicBezTo>
                    <a:cubicBezTo>
                      <a:pt x="1488" y="14"/>
                      <a:pt x="1914" y="440"/>
                      <a:pt x="1914" y="964"/>
                    </a:cubicBezTo>
                    <a:lnTo>
                      <a:pt x="1929" y="964"/>
                    </a:lnTo>
                    <a:cubicBezTo>
                      <a:pt x="1930" y="433"/>
                      <a:pt x="1497" y="0"/>
                      <a:pt x="964"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8" name="Google Shape;1118;p23"/>
              <p:cNvSpPr/>
              <p:nvPr/>
            </p:nvSpPr>
            <p:spPr>
              <a:xfrm>
                <a:off x="7198200" y="4524840"/>
                <a:ext cx="640800" cy="320760"/>
              </a:xfrm>
              <a:custGeom>
                <a:avLst/>
                <a:gdLst/>
                <a:ahLst/>
                <a:cxnLst/>
                <a:rect l="l" t="t" r="r" b="b"/>
                <a:pathLst>
                  <a:path w="1780" h="891" extrusionOk="0">
                    <a:moveTo>
                      <a:pt x="891" y="0"/>
                    </a:moveTo>
                    <a:cubicBezTo>
                      <a:pt x="400" y="0"/>
                      <a:pt x="0" y="399"/>
                      <a:pt x="0" y="891"/>
                    </a:cubicBezTo>
                    <a:lnTo>
                      <a:pt x="14" y="891"/>
                    </a:lnTo>
                    <a:cubicBezTo>
                      <a:pt x="14" y="408"/>
                      <a:pt x="407" y="15"/>
                      <a:pt x="890" y="15"/>
                    </a:cubicBezTo>
                    <a:cubicBezTo>
                      <a:pt x="1373" y="15"/>
                      <a:pt x="1766" y="408"/>
                      <a:pt x="1766" y="891"/>
                    </a:cubicBezTo>
                    <a:lnTo>
                      <a:pt x="1780" y="891"/>
                    </a:lnTo>
                    <a:cubicBezTo>
                      <a:pt x="1783" y="400"/>
                      <a:pt x="1383" y="0"/>
                      <a:pt x="891"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9" name="Google Shape;1119;p23"/>
              <p:cNvSpPr/>
              <p:nvPr/>
            </p:nvSpPr>
            <p:spPr>
              <a:xfrm>
                <a:off x="7224840" y="4551480"/>
                <a:ext cx="588240" cy="294120"/>
              </a:xfrm>
              <a:custGeom>
                <a:avLst/>
                <a:gdLst/>
                <a:ahLst/>
                <a:cxnLst/>
                <a:rect l="l" t="t" r="r" b="b"/>
                <a:pathLst>
                  <a:path w="1634" h="817" extrusionOk="0">
                    <a:moveTo>
                      <a:pt x="817" y="0"/>
                    </a:moveTo>
                    <a:cubicBezTo>
                      <a:pt x="367" y="0"/>
                      <a:pt x="0" y="366"/>
                      <a:pt x="0" y="817"/>
                    </a:cubicBezTo>
                    <a:lnTo>
                      <a:pt x="14" y="817"/>
                    </a:lnTo>
                    <a:cubicBezTo>
                      <a:pt x="14" y="374"/>
                      <a:pt x="374" y="14"/>
                      <a:pt x="817" y="14"/>
                    </a:cubicBezTo>
                    <a:cubicBezTo>
                      <a:pt x="1260" y="14"/>
                      <a:pt x="1620" y="374"/>
                      <a:pt x="1620" y="817"/>
                    </a:cubicBezTo>
                    <a:lnTo>
                      <a:pt x="1634" y="817"/>
                    </a:lnTo>
                    <a:cubicBezTo>
                      <a:pt x="1635" y="366"/>
                      <a:pt x="1269" y="0"/>
                      <a:pt x="817"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120" name="Google Shape;1120;p23"/>
            <p:cNvSpPr/>
            <p:nvPr/>
          </p:nvSpPr>
          <p:spPr>
            <a:xfrm>
              <a:off x="8290081" y="0"/>
              <a:ext cx="853926" cy="854498"/>
            </a:xfrm>
            <a:custGeom>
              <a:avLst/>
              <a:gdLst/>
              <a:ahLst/>
              <a:cxnLst/>
              <a:rect l="l" t="t" r="r" b="b"/>
              <a:pathLst>
                <a:path w="1472" h="1473" extrusionOk="0">
                  <a:moveTo>
                    <a:pt x="1472" y="1473"/>
                  </a:moveTo>
                  <a:lnTo>
                    <a:pt x="1472" y="0"/>
                  </a:lnTo>
                  <a:lnTo>
                    <a:pt x="0" y="0"/>
                  </a:lnTo>
                  <a:cubicBezTo>
                    <a:pt x="0" y="814"/>
                    <a:pt x="659" y="1473"/>
                    <a:pt x="1472" y="147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121" name="Google Shape;1121;p23"/>
          <p:cNvSpPr txBox="1">
            <a:spLocks noGrp="1"/>
          </p:cNvSpPr>
          <p:nvPr>
            <p:ph type="subTitle" idx="1"/>
          </p:nvPr>
        </p:nvSpPr>
        <p:spPr>
          <a:xfrm>
            <a:off x="4889452" y="1967875"/>
            <a:ext cx="3364800" cy="216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2" name="Google Shape;1122;p23"/>
          <p:cNvSpPr txBox="1">
            <a:spLocks noGrp="1"/>
          </p:cNvSpPr>
          <p:nvPr>
            <p:ph type="subTitle" idx="2"/>
          </p:nvPr>
        </p:nvSpPr>
        <p:spPr>
          <a:xfrm>
            <a:off x="889748" y="1967875"/>
            <a:ext cx="3364800" cy="2165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23" name="Google Shape;1123;p23"/>
          <p:cNvSpPr txBox="1">
            <a:spLocks noGrp="1"/>
          </p:cNvSpPr>
          <p:nvPr>
            <p:ph type="title"/>
          </p:nvPr>
        </p:nvSpPr>
        <p:spPr>
          <a:xfrm>
            <a:off x="713225" y="533275"/>
            <a:ext cx="7717500" cy="61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24"/>
        <p:cNvGrpSpPr/>
        <p:nvPr/>
      </p:nvGrpSpPr>
      <p:grpSpPr>
        <a:xfrm>
          <a:off x="0" y="0"/>
          <a:ext cx="0" cy="0"/>
          <a:chOff x="0" y="0"/>
          <a:chExt cx="0" cy="0"/>
        </a:xfrm>
      </p:grpSpPr>
      <p:grpSp>
        <p:nvGrpSpPr>
          <p:cNvPr id="1125" name="Google Shape;1125;p24"/>
          <p:cNvGrpSpPr/>
          <p:nvPr/>
        </p:nvGrpSpPr>
        <p:grpSpPr>
          <a:xfrm>
            <a:off x="7092365" y="4459505"/>
            <a:ext cx="2051625" cy="685440"/>
            <a:chOff x="7092365" y="4459505"/>
            <a:chExt cx="2051625" cy="685440"/>
          </a:xfrm>
        </p:grpSpPr>
        <p:sp>
          <p:nvSpPr>
            <p:cNvPr id="1126" name="Google Shape;1126;p24"/>
            <p:cNvSpPr/>
            <p:nvPr/>
          </p:nvSpPr>
          <p:spPr>
            <a:xfrm>
              <a:off x="8461430" y="4460935"/>
              <a:ext cx="682560" cy="682560"/>
            </a:xfrm>
            <a:custGeom>
              <a:avLst/>
              <a:gdLst/>
              <a:ahLst/>
              <a:cxnLst/>
              <a:rect l="l" t="t" r="r" b="b"/>
              <a:pathLst>
                <a:path w="1896" h="1896" extrusionOk="0">
                  <a:moveTo>
                    <a:pt x="1503" y="0"/>
                  </a:moveTo>
                  <a:lnTo>
                    <a:pt x="47" y="0"/>
                  </a:lnTo>
                  <a:lnTo>
                    <a:pt x="0" y="0"/>
                  </a:lnTo>
                  <a:lnTo>
                    <a:pt x="0" y="1183"/>
                  </a:lnTo>
                  <a:lnTo>
                    <a:pt x="0" y="1896"/>
                  </a:lnTo>
                  <a:lnTo>
                    <a:pt x="851" y="1896"/>
                  </a:lnTo>
                  <a:lnTo>
                    <a:pt x="1896" y="1896"/>
                  </a:lnTo>
                  <a:lnTo>
                    <a:pt x="1896" y="1552"/>
                  </a:lnTo>
                  <a:lnTo>
                    <a:pt x="1896" y="331"/>
                  </a:lnTo>
                  <a:lnTo>
                    <a:pt x="1896" y="0"/>
                  </a:lnTo>
                  <a:lnTo>
                    <a:pt x="1503"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7" name="Google Shape;1127;p24"/>
            <p:cNvSpPr/>
            <p:nvPr/>
          </p:nvSpPr>
          <p:spPr>
            <a:xfrm rot="-5400000" flipH="1">
              <a:off x="7778155" y="4460758"/>
              <a:ext cx="683640" cy="682920"/>
            </a:xfrm>
            <a:custGeom>
              <a:avLst/>
              <a:gdLst/>
              <a:ahLst/>
              <a:cxnLst/>
              <a:rect l="l" t="t" r="r" b="b"/>
              <a:pathLst>
                <a:path w="1899" h="1897" extrusionOk="0">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128" name="Google Shape;1128;p24"/>
            <p:cNvGrpSpPr/>
            <p:nvPr/>
          </p:nvGrpSpPr>
          <p:grpSpPr>
            <a:xfrm>
              <a:off x="7092365" y="4459505"/>
              <a:ext cx="686160" cy="685440"/>
              <a:chOff x="6105240" y="2645280"/>
              <a:chExt cx="686160" cy="685440"/>
            </a:xfrm>
          </p:grpSpPr>
          <p:sp>
            <p:nvSpPr>
              <p:cNvPr id="1129" name="Google Shape;1129;p24"/>
              <p:cNvSpPr/>
              <p:nvPr/>
            </p:nvSpPr>
            <p:spPr>
              <a:xfrm>
                <a:off x="6105240" y="2645280"/>
                <a:ext cx="685800" cy="685440"/>
              </a:xfrm>
              <a:custGeom>
                <a:avLst/>
                <a:gdLst/>
                <a:ahLst/>
                <a:cxnLst/>
                <a:rect l="l" t="t" r="r" b="b"/>
                <a:pathLst>
                  <a:path w="1905" h="1904" extrusionOk="0">
                    <a:moveTo>
                      <a:pt x="0" y="1904"/>
                    </a:moveTo>
                    <a:lnTo>
                      <a:pt x="19" y="1904"/>
                    </a:lnTo>
                    <a:cubicBezTo>
                      <a:pt x="19" y="863"/>
                      <a:pt x="865" y="19"/>
                      <a:pt x="1905" y="19"/>
                    </a:cubicBezTo>
                    <a:lnTo>
                      <a:pt x="1905" y="0"/>
                    </a:lnTo>
                    <a:cubicBezTo>
                      <a:pt x="854" y="-1"/>
                      <a:pt x="0" y="854"/>
                      <a:pt x="0" y="1904"/>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0" name="Google Shape;1130;p24"/>
              <p:cNvSpPr/>
              <p:nvPr/>
            </p:nvSpPr>
            <p:spPr>
              <a:xfrm>
                <a:off x="6139440" y="2679120"/>
                <a:ext cx="651960" cy="651600"/>
              </a:xfrm>
              <a:custGeom>
                <a:avLst/>
                <a:gdLst/>
                <a:ahLst/>
                <a:cxnLst/>
                <a:rect l="l" t="t" r="r" b="b"/>
                <a:pathLst>
                  <a:path w="1811" h="1810" extrusionOk="0">
                    <a:moveTo>
                      <a:pt x="0" y="1810"/>
                    </a:moveTo>
                    <a:lnTo>
                      <a:pt x="19" y="1810"/>
                    </a:lnTo>
                    <a:cubicBezTo>
                      <a:pt x="19" y="822"/>
                      <a:pt x="823" y="19"/>
                      <a:pt x="1811" y="19"/>
                    </a:cubicBezTo>
                    <a:lnTo>
                      <a:pt x="1811" y="0"/>
                    </a:lnTo>
                    <a:cubicBezTo>
                      <a:pt x="812" y="0"/>
                      <a:pt x="0" y="811"/>
                      <a:pt x="0" y="181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1" name="Google Shape;1131;p24"/>
              <p:cNvSpPr/>
              <p:nvPr/>
            </p:nvSpPr>
            <p:spPr>
              <a:xfrm>
                <a:off x="6173640" y="2713320"/>
                <a:ext cx="617760" cy="617400"/>
              </a:xfrm>
              <a:custGeom>
                <a:avLst/>
                <a:gdLst/>
                <a:ahLst/>
                <a:cxnLst/>
                <a:rect l="l" t="t" r="r" b="b"/>
                <a:pathLst>
                  <a:path w="1716" h="1715" extrusionOk="0">
                    <a:moveTo>
                      <a:pt x="0" y="1715"/>
                    </a:moveTo>
                    <a:lnTo>
                      <a:pt x="18" y="1715"/>
                    </a:lnTo>
                    <a:cubicBezTo>
                      <a:pt x="18" y="779"/>
                      <a:pt x="780" y="19"/>
                      <a:pt x="1716" y="19"/>
                    </a:cubicBezTo>
                    <a:lnTo>
                      <a:pt x="1716" y="0"/>
                    </a:lnTo>
                    <a:cubicBezTo>
                      <a:pt x="769" y="0"/>
                      <a:pt x="0" y="768"/>
                      <a:pt x="0" y="171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2" name="Google Shape;1132;p24"/>
              <p:cNvSpPr/>
              <p:nvPr/>
            </p:nvSpPr>
            <p:spPr>
              <a:xfrm>
                <a:off x="6207840" y="2747520"/>
                <a:ext cx="583560" cy="583200"/>
              </a:xfrm>
              <a:custGeom>
                <a:avLst/>
                <a:gdLst/>
                <a:ahLst/>
                <a:cxnLst/>
                <a:rect l="l" t="t" r="r" b="b"/>
                <a:pathLst>
                  <a:path w="1621" h="1620" extrusionOk="0">
                    <a:moveTo>
                      <a:pt x="0" y="1620"/>
                    </a:moveTo>
                    <a:lnTo>
                      <a:pt x="18" y="1620"/>
                    </a:lnTo>
                    <a:cubicBezTo>
                      <a:pt x="18" y="737"/>
                      <a:pt x="737" y="19"/>
                      <a:pt x="1621" y="19"/>
                    </a:cubicBezTo>
                    <a:lnTo>
                      <a:pt x="1621" y="0"/>
                    </a:lnTo>
                    <a:cubicBezTo>
                      <a:pt x="726" y="0"/>
                      <a:pt x="0" y="726"/>
                      <a:pt x="0" y="162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3" name="Google Shape;1133;p24"/>
              <p:cNvSpPr/>
              <p:nvPr/>
            </p:nvSpPr>
            <p:spPr>
              <a:xfrm>
                <a:off x="6241680" y="2781720"/>
                <a:ext cx="549360" cy="549000"/>
              </a:xfrm>
              <a:custGeom>
                <a:avLst/>
                <a:gdLst/>
                <a:ahLst/>
                <a:cxnLst/>
                <a:rect l="l" t="t" r="r" b="b"/>
                <a:pathLst>
                  <a:path w="1526" h="1525" extrusionOk="0">
                    <a:moveTo>
                      <a:pt x="0" y="1525"/>
                    </a:moveTo>
                    <a:lnTo>
                      <a:pt x="18" y="1525"/>
                    </a:lnTo>
                    <a:cubicBezTo>
                      <a:pt x="18" y="694"/>
                      <a:pt x="695" y="18"/>
                      <a:pt x="1526" y="18"/>
                    </a:cubicBezTo>
                    <a:lnTo>
                      <a:pt x="1526" y="0"/>
                    </a:lnTo>
                    <a:cubicBezTo>
                      <a:pt x="685" y="0"/>
                      <a:pt x="0" y="683"/>
                      <a:pt x="0" y="1525"/>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4" name="Google Shape;1134;p24"/>
              <p:cNvSpPr/>
              <p:nvPr/>
            </p:nvSpPr>
            <p:spPr>
              <a:xfrm>
                <a:off x="6275880" y="2815920"/>
                <a:ext cx="515160" cy="514800"/>
              </a:xfrm>
              <a:custGeom>
                <a:avLst/>
                <a:gdLst/>
                <a:ahLst/>
                <a:cxnLst/>
                <a:rect l="l" t="t" r="r" b="b"/>
                <a:pathLst>
                  <a:path w="1431" h="1430" extrusionOk="0">
                    <a:moveTo>
                      <a:pt x="0" y="1430"/>
                    </a:moveTo>
                    <a:lnTo>
                      <a:pt x="18" y="1430"/>
                    </a:lnTo>
                    <a:cubicBezTo>
                      <a:pt x="18" y="651"/>
                      <a:pt x="652" y="18"/>
                      <a:pt x="1431" y="18"/>
                    </a:cubicBezTo>
                    <a:lnTo>
                      <a:pt x="1431" y="0"/>
                    </a:lnTo>
                    <a:cubicBezTo>
                      <a:pt x="642" y="-1"/>
                      <a:pt x="0" y="640"/>
                      <a:pt x="0" y="143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5" name="Google Shape;1135;p24"/>
              <p:cNvSpPr/>
              <p:nvPr/>
            </p:nvSpPr>
            <p:spPr>
              <a:xfrm>
                <a:off x="6309720" y="2849400"/>
                <a:ext cx="481320" cy="481320"/>
              </a:xfrm>
              <a:custGeom>
                <a:avLst/>
                <a:gdLst/>
                <a:ahLst/>
                <a:cxnLst/>
                <a:rect l="l" t="t" r="r" b="b"/>
                <a:pathLst>
                  <a:path w="1337" h="1337" extrusionOk="0">
                    <a:moveTo>
                      <a:pt x="0" y="1337"/>
                    </a:moveTo>
                    <a:lnTo>
                      <a:pt x="19" y="1337"/>
                    </a:lnTo>
                    <a:cubicBezTo>
                      <a:pt x="19" y="611"/>
                      <a:pt x="610" y="19"/>
                      <a:pt x="1337" y="19"/>
                    </a:cubicBezTo>
                    <a:lnTo>
                      <a:pt x="1337" y="0"/>
                    </a:lnTo>
                    <a:cubicBezTo>
                      <a:pt x="600" y="0"/>
                      <a:pt x="0" y="600"/>
                      <a:pt x="0" y="133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6" name="Google Shape;1136;p24"/>
              <p:cNvSpPr/>
              <p:nvPr/>
            </p:nvSpPr>
            <p:spPr>
              <a:xfrm>
                <a:off x="6343920" y="2883960"/>
                <a:ext cx="447120" cy="446760"/>
              </a:xfrm>
              <a:custGeom>
                <a:avLst/>
                <a:gdLst/>
                <a:ahLst/>
                <a:cxnLst/>
                <a:rect l="l" t="t" r="r" b="b"/>
                <a:pathLst>
                  <a:path w="1242" h="1241" extrusionOk="0">
                    <a:moveTo>
                      <a:pt x="0" y="1241"/>
                    </a:moveTo>
                    <a:lnTo>
                      <a:pt x="19" y="1241"/>
                    </a:lnTo>
                    <a:cubicBezTo>
                      <a:pt x="19" y="567"/>
                      <a:pt x="568" y="18"/>
                      <a:pt x="1242" y="18"/>
                    </a:cubicBezTo>
                    <a:lnTo>
                      <a:pt x="1242" y="0"/>
                    </a:lnTo>
                    <a:cubicBezTo>
                      <a:pt x="558" y="-1"/>
                      <a:pt x="0" y="556"/>
                      <a:pt x="0" y="124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7" name="Google Shape;1137;p24"/>
              <p:cNvSpPr/>
              <p:nvPr/>
            </p:nvSpPr>
            <p:spPr>
              <a:xfrm>
                <a:off x="6378120" y="2918160"/>
                <a:ext cx="412920" cy="412560"/>
              </a:xfrm>
              <a:custGeom>
                <a:avLst/>
                <a:gdLst/>
                <a:ahLst/>
                <a:cxnLst/>
                <a:rect l="l" t="t" r="r" b="b"/>
                <a:pathLst>
                  <a:path w="1147" h="1146" extrusionOk="0">
                    <a:moveTo>
                      <a:pt x="0" y="1146"/>
                    </a:moveTo>
                    <a:lnTo>
                      <a:pt x="19" y="1146"/>
                    </a:lnTo>
                    <a:cubicBezTo>
                      <a:pt x="19" y="524"/>
                      <a:pt x="525" y="18"/>
                      <a:pt x="1147" y="18"/>
                    </a:cubicBezTo>
                    <a:lnTo>
                      <a:pt x="1147" y="0"/>
                    </a:lnTo>
                    <a:cubicBezTo>
                      <a:pt x="515" y="-1"/>
                      <a:pt x="0" y="513"/>
                      <a:pt x="0" y="1146"/>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8" name="Google Shape;1138;p24"/>
              <p:cNvSpPr/>
              <p:nvPr/>
            </p:nvSpPr>
            <p:spPr>
              <a:xfrm>
                <a:off x="6412320" y="2952360"/>
                <a:ext cx="378720" cy="378360"/>
              </a:xfrm>
              <a:custGeom>
                <a:avLst/>
                <a:gdLst/>
                <a:ahLst/>
                <a:cxnLst/>
                <a:rect l="l" t="t" r="r" b="b"/>
                <a:pathLst>
                  <a:path w="1052" h="1051" extrusionOk="0">
                    <a:moveTo>
                      <a:pt x="0" y="1051"/>
                    </a:moveTo>
                    <a:lnTo>
                      <a:pt x="19" y="1051"/>
                    </a:lnTo>
                    <a:cubicBezTo>
                      <a:pt x="19" y="482"/>
                      <a:pt x="482" y="18"/>
                      <a:pt x="1052" y="18"/>
                    </a:cubicBezTo>
                    <a:lnTo>
                      <a:pt x="1052" y="0"/>
                    </a:lnTo>
                    <a:cubicBezTo>
                      <a:pt x="473" y="-2"/>
                      <a:pt x="0" y="471"/>
                      <a:pt x="0" y="105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9" name="Google Shape;1139;p24"/>
              <p:cNvSpPr/>
              <p:nvPr/>
            </p:nvSpPr>
            <p:spPr>
              <a:xfrm>
                <a:off x="6446520" y="2986200"/>
                <a:ext cx="344520" cy="344520"/>
              </a:xfrm>
              <a:custGeom>
                <a:avLst/>
                <a:gdLst/>
                <a:ahLst/>
                <a:cxnLst/>
                <a:rect l="l" t="t" r="r" b="b"/>
                <a:pathLst>
                  <a:path w="957" h="957" extrusionOk="0">
                    <a:moveTo>
                      <a:pt x="0" y="957"/>
                    </a:moveTo>
                    <a:lnTo>
                      <a:pt x="19" y="957"/>
                    </a:lnTo>
                    <a:cubicBezTo>
                      <a:pt x="19" y="440"/>
                      <a:pt x="440" y="19"/>
                      <a:pt x="957" y="19"/>
                    </a:cubicBezTo>
                    <a:lnTo>
                      <a:pt x="957" y="0"/>
                    </a:lnTo>
                    <a:cubicBezTo>
                      <a:pt x="430" y="-1"/>
                      <a:pt x="0" y="429"/>
                      <a:pt x="0" y="95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0" name="Google Shape;1140;p24"/>
              <p:cNvSpPr/>
              <p:nvPr/>
            </p:nvSpPr>
            <p:spPr>
              <a:xfrm>
                <a:off x="6480720" y="3020400"/>
                <a:ext cx="310320" cy="310320"/>
              </a:xfrm>
              <a:custGeom>
                <a:avLst/>
                <a:gdLst/>
                <a:ahLst/>
                <a:cxnLst/>
                <a:rect l="l" t="t" r="r" b="b"/>
                <a:pathLst>
                  <a:path w="862" h="862" extrusionOk="0">
                    <a:moveTo>
                      <a:pt x="0" y="862"/>
                    </a:moveTo>
                    <a:lnTo>
                      <a:pt x="19" y="862"/>
                    </a:lnTo>
                    <a:cubicBezTo>
                      <a:pt x="19" y="397"/>
                      <a:pt x="397" y="19"/>
                      <a:pt x="862" y="19"/>
                    </a:cubicBezTo>
                    <a:lnTo>
                      <a:pt x="862" y="0"/>
                    </a:lnTo>
                    <a:cubicBezTo>
                      <a:pt x="387" y="-1"/>
                      <a:pt x="0" y="387"/>
                      <a:pt x="0" y="86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1" name="Google Shape;1141;p24"/>
              <p:cNvSpPr/>
              <p:nvPr/>
            </p:nvSpPr>
            <p:spPr>
              <a:xfrm>
                <a:off x="6514920" y="3054240"/>
                <a:ext cx="276480" cy="276480"/>
              </a:xfrm>
              <a:custGeom>
                <a:avLst/>
                <a:gdLst/>
                <a:ahLst/>
                <a:cxnLst/>
                <a:rect l="l" t="t" r="r" b="b"/>
                <a:pathLst>
                  <a:path w="768" h="768" extrusionOk="0">
                    <a:moveTo>
                      <a:pt x="0" y="768"/>
                    </a:moveTo>
                    <a:lnTo>
                      <a:pt x="18" y="768"/>
                    </a:lnTo>
                    <a:cubicBezTo>
                      <a:pt x="18" y="355"/>
                      <a:pt x="354" y="19"/>
                      <a:pt x="768" y="19"/>
                    </a:cubicBezTo>
                    <a:lnTo>
                      <a:pt x="768" y="0"/>
                    </a:lnTo>
                    <a:cubicBezTo>
                      <a:pt x="344" y="0"/>
                      <a:pt x="0" y="345"/>
                      <a:pt x="0" y="76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2" name="Google Shape;1142;p24"/>
              <p:cNvSpPr/>
              <p:nvPr/>
            </p:nvSpPr>
            <p:spPr>
              <a:xfrm>
                <a:off x="6549120" y="3088440"/>
                <a:ext cx="242280" cy="242280"/>
              </a:xfrm>
              <a:custGeom>
                <a:avLst/>
                <a:gdLst/>
                <a:ahLst/>
                <a:cxnLst/>
                <a:rect l="l" t="t" r="r" b="b"/>
                <a:pathLst>
                  <a:path w="673" h="673" extrusionOk="0">
                    <a:moveTo>
                      <a:pt x="0" y="673"/>
                    </a:moveTo>
                    <a:lnTo>
                      <a:pt x="18" y="673"/>
                    </a:lnTo>
                    <a:cubicBezTo>
                      <a:pt x="18" y="312"/>
                      <a:pt x="312" y="19"/>
                      <a:pt x="673" y="19"/>
                    </a:cubicBezTo>
                    <a:lnTo>
                      <a:pt x="673" y="0"/>
                    </a:lnTo>
                    <a:cubicBezTo>
                      <a:pt x="301" y="0"/>
                      <a:pt x="0" y="302"/>
                      <a:pt x="0" y="67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3" name="Google Shape;1143;p24"/>
              <p:cNvSpPr/>
              <p:nvPr/>
            </p:nvSpPr>
            <p:spPr>
              <a:xfrm>
                <a:off x="6583320" y="3122640"/>
                <a:ext cx="208080" cy="208080"/>
              </a:xfrm>
              <a:custGeom>
                <a:avLst/>
                <a:gdLst/>
                <a:ahLst/>
                <a:cxnLst/>
                <a:rect l="l" t="t" r="r" b="b"/>
                <a:pathLst>
                  <a:path w="578" h="578" extrusionOk="0">
                    <a:moveTo>
                      <a:pt x="0" y="578"/>
                    </a:moveTo>
                    <a:lnTo>
                      <a:pt x="18" y="578"/>
                    </a:lnTo>
                    <a:cubicBezTo>
                      <a:pt x="18" y="269"/>
                      <a:pt x="269" y="19"/>
                      <a:pt x="578" y="19"/>
                    </a:cubicBezTo>
                    <a:lnTo>
                      <a:pt x="578" y="0"/>
                    </a:lnTo>
                    <a:cubicBezTo>
                      <a:pt x="258" y="0"/>
                      <a:pt x="0" y="259"/>
                      <a:pt x="0" y="57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4" name="Google Shape;1144;p24"/>
              <p:cNvSpPr/>
              <p:nvPr/>
            </p:nvSpPr>
            <p:spPr>
              <a:xfrm>
                <a:off x="6617160" y="3156840"/>
                <a:ext cx="173880" cy="173880"/>
              </a:xfrm>
              <a:custGeom>
                <a:avLst/>
                <a:gdLst/>
                <a:ahLst/>
                <a:cxnLst/>
                <a:rect l="l" t="t" r="r" b="b"/>
                <a:pathLst>
                  <a:path w="483" h="483" extrusionOk="0">
                    <a:moveTo>
                      <a:pt x="0" y="483"/>
                    </a:moveTo>
                    <a:lnTo>
                      <a:pt x="18" y="483"/>
                    </a:lnTo>
                    <a:cubicBezTo>
                      <a:pt x="18" y="227"/>
                      <a:pt x="226" y="18"/>
                      <a:pt x="483" y="18"/>
                    </a:cubicBezTo>
                    <a:lnTo>
                      <a:pt x="483" y="0"/>
                    </a:lnTo>
                    <a:cubicBezTo>
                      <a:pt x="217" y="0"/>
                      <a:pt x="0" y="216"/>
                      <a:pt x="0" y="48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5" name="Google Shape;1145;p24"/>
              <p:cNvSpPr/>
              <p:nvPr/>
            </p:nvSpPr>
            <p:spPr>
              <a:xfrm>
                <a:off x="6651000" y="3191040"/>
                <a:ext cx="140040" cy="139680"/>
              </a:xfrm>
              <a:custGeom>
                <a:avLst/>
                <a:gdLst/>
                <a:ahLst/>
                <a:cxnLst/>
                <a:rect l="l" t="t" r="r" b="b"/>
                <a:pathLst>
                  <a:path w="389" h="388" extrusionOk="0">
                    <a:moveTo>
                      <a:pt x="0" y="388"/>
                    </a:moveTo>
                    <a:lnTo>
                      <a:pt x="19" y="388"/>
                    </a:lnTo>
                    <a:cubicBezTo>
                      <a:pt x="19" y="184"/>
                      <a:pt x="185" y="18"/>
                      <a:pt x="389" y="18"/>
                    </a:cubicBezTo>
                    <a:lnTo>
                      <a:pt x="389" y="0"/>
                    </a:lnTo>
                    <a:cubicBezTo>
                      <a:pt x="175" y="-1"/>
                      <a:pt x="0" y="173"/>
                      <a:pt x="0" y="38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6" name="Google Shape;1146;p24"/>
              <p:cNvSpPr/>
              <p:nvPr/>
            </p:nvSpPr>
            <p:spPr>
              <a:xfrm>
                <a:off x="6685200" y="3225240"/>
                <a:ext cx="105840" cy="105480"/>
              </a:xfrm>
              <a:custGeom>
                <a:avLst/>
                <a:gdLst/>
                <a:ahLst/>
                <a:cxnLst/>
                <a:rect l="l" t="t" r="r" b="b"/>
                <a:pathLst>
                  <a:path w="294" h="293" extrusionOk="0">
                    <a:moveTo>
                      <a:pt x="0" y="293"/>
                    </a:moveTo>
                    <a:lnTo>
                      <a:pt x="19" y="293"/>
                    </a:lnTo>
                    <a:cubicBezTo>
                      <a:pt x="19" y="142"/>
                      <a:pt x="142" y="18"/>
                      <a:pt x="294" y="18"/>
                    </a:cubicBezTo>
                    <a:lnTo>
                      <a:pt x="294" y="0"/>
                    </a:lnTo>
                    <a:cubicBezTo>
                      <a:pt x="132" y="-1"/>
                      <a:pt x="0" y="131"/>
                      <a:pt x="0" y="29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7" name="Google Shape;1147;p24"/>
              <p:cNvSpPr/>
              <p:nvPr/>
            </p:nvSpPr>
            <p:spPr>
              <a:xfrm>
                <a:off x="6719400" y="3259440"/>
                <a:ext cx="71640" cy="71280"/>
              </a:xfrm>
              <a:custGeom>
                <a:avLst/>
                <a:gdLst/>
                <a:ahLst/>
                <a:cxnLst/>
                <a:rect l="l" t="t" r="r" b="b"/>
                <a:pathLst>
                  <a:path w="199" h="198" extrusionOk="0">
                    <a:moveTo>
                      <a:pt x="0" y="198"/>
                    </a:moveTo>
                    <a:lnTo>
                      <a:pt x="19" y="198"/>
                    </a:lnTo>
                    <a:cubicBezTo>
                      <a:pt x="19" y="99"/>
                      <a:pt x="100" y="18"/>
                      <a:pt x="199" y="18"/>
                    </a:cubicBezTo>
                    <a:lnTo>
                      <a:pt x="199" y="0"/>
                    </a:lnTo>
                    <a:cubicBezTo>
                      <a:pt x="90" y="-1"/>
                      <a:pt x="0" y="88"/>
                      <a:pt x="0" y="198"/>
                    </a:cubicBezTo>
                    <a:close/>
                  </a:path>
                </a:pathLst>
              </a:custGeom>
              <a:solidFill>
                <a:schemeClr val="dk1"/>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8" name="Google Shape;1148;p24"/>
              <p:cNvSpPr/>
              <p:nvPr/>
            </p:nvSpPr>
            <p:spPr>
              <a:xfrm>
                <a:off x="6753600" y="3292920"/>
                <a:ext cx="37440" cy="37800"/>
              </a:xfrm>
              <a:custGeom>
                <a:avLst/>
                <a:gdLst/>
                <a:ahLst/>
                <a:cxnLst/>
                <a:rect l="l" t="t" r="r" b="b"/>
                <a:pathLst>
                  <a:path w="104" h="105" extrusionOk="0">
                    <a:moveTo>
                      <a:pt x="0" y="105"/>
                    </a:moveTo>
                    <a:lnTo>
                      <a:pt x="19" y="105"/>
                    </a:lnTo>
                    <a:cubicBezTo>
                      <a:pt x="19" y="58"/>
                      <a:pt x="57" y="20"/>
                      <a:pt x="104" y="20"/>
                    </a:cubicBezTo>
                    <a:lnTo>
                      <a:pt x="104" y="0"/>
                    </a:lnTo>
                    <a:cubicBezTo>
                      <a:pt x="47" y="0"/>
                      <a:pt x="0" y="47"/>
                      <a:pt x="0" y="105"/>
                    </a:cubicBez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1149" name="Google Shape;1149;p24"/>
          <p:cNvSpPr txBox="1">
            <a:spLocks noGrp="1"/>
          </p:cNvSpPr>
          <p:nvPr>
            <p:ph type="subTitle" idx="1"/>
          </p:nvPr>
        </p:nvSpPr>
        <p:spPr>
          <a:xfrm>
            <a:off x="868025" y="2745845"/>
            <a:ext cx="22449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0" name="Google Shape;1150;p24"/>
          <p:cNvSpPr txBox="1">
            <a:spLocks noGrp="1"/>
          </p:cNvSpPr>
          <p:nvPr>
            <p:ph type="subTitle" idx="2"/>
          </p:nvPr>
        </p:nvSpPr>
        <p:spPr>
          <a:xfrm>
            <a:off x="3449550" y="2745845"/>
            <a:ext cx="22449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1" name="Google Shape;1151;p24"/>
          <p:cNvSpPr txBox="1">
            <a:spLocks noGrp="1"/>
          </p:cNvSpPr>
          <p:nvPr>
            <p:ph type="subTitle" idx="3"/>
          </p:nvPr>
        </p:nvSpPr>
        <p:spPr>
          <a:xfrm>
            <a:off x="6031075" y="2745845"/>
            <a:ext cx="22449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2" name="Google Shape;1152;p24"/>
          <p:cNvSpPr txBox="1">
            <a:spLocks noGrp="1"/>
          </p:cNvSpPr>
          <p:nvPr>
            <p:ph type="subTitle" idx="4"/>
          </p:nvPr>
        </p:nvSpPr>
        <p:spPr>
          <a:xfrm>
            <a:off x="868025" y="2233250"/>
            <a:ext cx="2244900" cy="58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53" name="Google Shape;1153;p24"/>
          <p:cNvSpPr txBox="1">
            <a:spLocks noGrp="1"/>
          </p:cNvSpPr>
          <p:nvPr>
            <p:ph type="subTitle" idx="5"/>
          </p:nvPr>
        </p:nvSpPr>
        <p:spPr>
          <a:xfrm>
            <a:off x="3449550" y="2233250"/>
            <a:ext cx="2244900" cy="58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54" name="Google Shape;1154;p24"/>
          <p:cNvSpPr txBox="1">
            <a:spLocks noGrp="1"/>
          </p:cNvSpPr>
          <p:nvPr>
            <p:ph type="subTitle" idx="6"/>
          </p:nvPr>
        </p:nvSpPr>
        <p:spPr>
          <a:xfrm>
            <a:off x="6031075" y="2233250"/>
            <a:ext cx="2244900" cy="58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55" name="Google Shape;1155;p24"/>
          <p:cNvSpPr txBox="1">
            <a:spLocks noGrp="1"/>
          </p:cNvSpPr>
          <p:nvPr>
            <p:ph type="title"/>
          </p:nvPr>
        </p:nvSpPr>
        <p:spPr>
          <a:xfrm>
            <a:off x="713225" y="533275"/>
            <a:ext cx="7717500" cy="61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156"/>
        <p:cNvGrpSpPr/>
        <p:nvPr/>
      </p:nvGrpSpPr>
      <p:grpSpPr>
        <a:xfrm>
          <a:off x="0" y="0"/>
          <a:ext cx="0" cy="0"/>
          <a:chOff x="0" y="0"/>
          <a:chExt cx="0" cy="0"/>
        </a:xfrm>
      </p:grpSpPr>
      <p:grpSp>
        <p:nvGrpSpPr>
          <p:cNvPr id="1157" name="Google Shape;1157;p25"/>
          <p:cNvGrpSpPr/>
          <p:nvPr/>
        </p:nvGrpSpPr>
        <p:grpSpPr>
          <a:xfrm>
            <a:off x="-542239" y="10"/>
            <a:ext cx="1217620" cy="2277360"/>
            <a:chOff x="-535055" y="10"/>
            <a:chExt cx="1217620" cy="2277360"/>
          </a:xfrm>
        </p:grpSpPr>
        <p:sp>
          <p:nvSpPr>
            <p:cNvPr id="1158" name="Google Shape;1158;p25"/>
            <p:cNvSpPr/>
            <p:nvPr/>
          </p:nvSpPr>
          <p:spPr>
            <a:xfrm>
              <a:off x="5" y="10"/>
              <a:ext cx="682560" cy="682560"/>
            </a:xfrm>
            <a:custGeom>
              <a:avLst/>
              <a:gdLst/>
              <a:ahLst/>
              <a:cxnLst/>
              <a:rect l="l" t="t" r="r" b="b"/>
              <a:pathLst>
                <a:path w="1896" h="1896" extrusionOk="0">
                  <a:moveTo>
                    <a:pt x="1503" y="0"/>
                  </a:moveTo>
                  <a:lnTo>
                    <a:pt x="47" y="0"/>
                  </a:lnTo>
                  <a:lnTo>
                    <a:pt x="0" y="0"/>
                  </a:lnTo>
                  <a:lnTo>
                    <a:pt x="0" y="1183"/>
                  </a:lnTo>
                  <a:lnTo>
                    <a:pt x="0" y="1896"/>
                  </a:lnTo>
                  <a:lnTo>
                    <a:pt x="851" y="1896"/>
                  </a:lnTo>
                  <a:lnTo>
                    <a:pt x="1896" y="1896"/>
                  </a:lnTo>
                  <a:lnTo>
                    <a:pt x="1896" y="1552"/>
                  </a:lnTo>
                  <a:lnTo>
                    <a:pt x="1896" y="331"/>
                  </a:lnTo>
                  <a:lnTo>
                    <a:pt x="1896" y="0"/>
                  </a:lnTo>
                  <a:lnTo>
                    <a:pt x="1503"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159" name="Google Shape;1159;p25"/>
            <p:cNvGrpSpPr/>
            <p:nvPr/>
          </p:nvGrpSpPr>
          <p:grpSpPr>
            <a:xfrm rot="10800000">
              <a:off x="-535055" y="682570"/>
              <a:ext cx="1065240" cy="1594800"/>
              <a:chOff x="4963320" y="173520"/>
              <a:chExt cx="1065240" cy="1594800"/>
            </a:xfrm>
          </p:grpSpPr>
          <p:sp>
            <p:nvSpPr>
              <p:cNvPr id="1160" name="Google Shape;1160;p25"/>
              <p:cNvSpPr/>
              <p:nvPr/>
            </p:nvSpPr>
            <p:spPr>
              <a:xfrm>
                <a:off x="5466960" y="677160"/>
                <a:ext cx="534960" cy="1089360"/>
              </a:xfrm>
              <a:custGeom>
                <a:avLst/>
                <a:gdLst/>
                <a:ahLst/>
                <a:cxnLst/>
                <a:rect l="l" t="t" r="r" b="b"/>
                <a:pathLst>
                  <a:path w="1486" h="3026" extrusionOk="0">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1" name="Google Shape;1161;p25"/>
              <p:cNvSpPr/>
              <p:nvPr/>
            </p:nvSpPr>
            <p:spPr>
              <a:xfrm>
                <a:off x="5440320" y="650160"/>
                <a:ext cx="535320" cy="1116360"/>
              </a:xfrm>
              <a:custGeom>
                <a:avLst/>
                <a:gdLst/>
                <a:ahLst/>
                <a:cxnLst/>
                <a:rect l="l" t="t" r="r" b="b"/>
                <a:pathLst>
                  <a:path w="1487" h="3101" extrusionOk="0">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2" name="Google Shape;1162;p25"/>
              <p:cNvSpPr/>
              <p:nvPr/>
            </p:nvSpPr>
            <p:spPr>
              <a:xfrm>
                <a:off x="5496120" y="703440"/>
                <a:ext cx="532440" cy="1064880"/>
              </a:xfrm>
              <a:custGeom>
                <a:avLst/>
                <a:gdLst/>
                <a:ahLst/>
                <a:cxnLst/>
                <a:rect l="l" t="t" r="r" b="b"/>
                <a:pathLst>
                  <a:path w="1479" h="2958" extrusionOk="0">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3" name="Google Shape;1163;p25"/>
              <p:cNvSpPr/>
              <p:nvPr/>
            </p:nvSpPr>
            <p:spPr>
              <a:xfrm>
                <a:off x="4963320" y="173520"/>
                <a:ext cx="532800" cy="1593360"/>
              </a:xfrm>
              <a:custGeom>
                <a:avLst/>
                <a:gdLst/>
                <a:ahLst/>
                <a:cxnLst/>
                <a:rect l="l" t="t" r="r" b="b"/>
                <a:pathLst>
                  <a:path w="1480" h="4426" extrusionOk="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4" name="Google Shape;1164;p25"/>
              <p:cNvSpPr/>
              <p:nvPr/>
            </p:nvSpPr>
            <p:spPr>
              <a:xfrm>
                <a:off x="4989960" y="199800"/>
                <a:ext cx="535320" cy="1566720"/>
              </a:xfrm>
              <a:custGeom>
                <a:avLst/>
                <a:gdLst/>
                <a:ahLst/>
                <a:cxnLst/>
                <a:rect l="l" t="t" r="r" b="b"/>
                <a:pathLst>
                  <a:path w="1487" h="4352" extrusionOk="0">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5" name="Google Shape;1165;p25"/>
              <p:cNvSpPr/>
              <p:nvPr/>
            </p:nvSpPr>
            <p:spPr>
              <a:xfrm>
                <a:off x="5016240" y="226080"/>
                <a:ext cx="535680" cy="1540440"/>
              </a:xfrm>
              <a:custGeom>
                <a:avLst/>
                <a:gdLst/>
                <a:ahLst/>
                <a:cxnLst/>
                <a:rect l="l" t="t" r="r" b="b"/>
                <a:pathLst>
                  <a:path w="1488" h="4279" extrusionOk="0">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6" name="Google Shape;1166;p25"/>
              <p:cNvSpPr/>
              <p:nvPr/>
            </p:nvSpPr>
            <p:spPr>
              <a:xfrm>
                <a:off x="5042880" y="252720"/>
                <a:ext cx="535320" cy="1513800"/>
              </a:xfrm>
              <a:custGeom>
                <a:avLst/>
                <a:gdLst/>
                <a:ahLst/>
                <a:cxnLst/>
                <a:rect l="l" t="t" r="r" b="b"/>
                <a:pathLst>
                  <a:path w="1487" h="4205" extrusionOk="0">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7" name="Google Shape;1167;p25"/>
              <p:cNvSpPr/>
              <p:nvPr/>
            </p:nvSpPr>
            <p:spPr>
              <a:xfrm>
                <a:off x="5069160" y="279720"/>
                <a:ext cx="535320" cy="1487160"/>
              </a:xfrm>
              <a:custGeom>
                <a:avLst/>
                <a:gdLst/>
                <a:ahLst/>
                <a:cxnLst/>
                <a:rect l="l" t="t" r="r" b="b"/>
                <a:pathLst>
                  <a:path w="1487" h="4131" extrusionOk="0">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8" name="Google Shape;1168;p25"/>
              <p:cNvSpPr/>
              <p:nvPr/>
            </p:nvSpPr>
            <p:spPr>
              <a:xfrm>
                <a:off x="5095800" y="306000"/>
                <a:ext cx="534960" cy="1460520"/>
              </a:xfrm>
              <a:custGeom>
                <a:avLst/>
                <a:gdLst/>
                <a:ahLst/>
                <a:cxnLst/>
                <a:rect l="l" t="t" r="r" b="b"/>
                <a:pathLst>
                  <a:path w="1486" h="4057" extrusionOk="0">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9" name="Google Shape;1169;p25"/>
              <p:cNvSpPr/>
              <p:nvPr/>
            </p:nvSpPr>
            <p:spPr>
              <a:xfrm>
                <a:off x="5122440" y="332280"/>
                <a:ext cx="535320" cy="1434240"/>
              </a:xfrm>
              <a:custGeom>
                <a:avLst/>
                <a:gdLst/>
                <a:ahLst/>
                <a:cxnLst/>
                <a:rect l="l" t="t" r="r" b="b"/>
                <a:pathLst>
                  <a:path w="1487" h="3984" extrusionOk="0">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0" name="Google Shape;1170;p25"/>
              <p:cNvSpPr/>
              <p:nvPr/>
            </p:nvSpPr>
            <p:spPr>
              <a:xfrm>
                <a:off x="5149080" y="358920"/>
                <a:ext cx="534960" cy="1407600"/>
              </a:xfrm>
              <a:custGeom>
                <a:avLst/>
                <a:gdLst/>
                <a:ahLst/>
                <a:cxnLst/>
                <a:rect l="l" t="t" r="r" b="b"/>
                <a:pathLst>
                  <a:path w="1486" h="3910" extrusionOk="0">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1" name="Google Shape;1171;p25"/>
              <p:cNvSpPr/>
              <p:nvPr/>
            </p:nvSpPr>
            <p:spPr>
              <a:xfrm>
                <a:off x="5175360" y="385560"/>
                <a:ext cx="535320" cy="1381320"/>
              </a:xfrm>
              <a:custGeom>
                <a:avLst/>
                <a:gdLst/>
                <a:ahLst/>
                <a:cxnLst/>
                <a:rect l="l" t="t" r="r" b="b"/>
                <a:pathLst>
                  <a:path w="1487" h="3837" extrusionOk="0">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2" name="Google Shape;1172;p25"/>
              <p:cNvSpPr/>
              <p:nvPr/>
            </p:nvSpPr>
            <p:spPr>
              <a:xfrm>
                <a:off x="5202000" y="411840"/>
                <a:ext cx="534960" cy="1354680"/>
              </a:xfrm>
              <a:custGeom>
                <a:avLst/>
                <a:gdLst/>
                <a:ahLst/>
                <a:cxnLst/>
                <a:rect l="l" t="t" r="r" b="b"/>
                <a:pathLst>
                  <a:path w="1486" h="3763" extrusionOk="0">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3" name="Google Shape;1173;p25"/>
              <p:cNvSpPr/>
              <p:nvPr/>
            </p:nvSpPr>
            <p:spPr>
              <a:xfrm>
                <a:off x="5228280" y="438120"/>
                <a:ext cx="535320" cy="1328400"/>
              </a:xfrm>
              <a:custGeom>
                <a:avLst/>
                <a:gdLst/>
                <a:ahLst/>
                <a:cxnLst/>
                <a:rect l="l" t="t" r="r" b="b"/>
                <a:pathLst>
                  <a:path w="1487" h="3690" extrusionOk="0">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4" name="Google Shape;1174;p25"/>
              <p:cNvSpPr/>
              <p:nvPr/>
            </p:nvSpPr>
            <p:spPr>
              <a:xfrm>
                <a:off x="5254920" y="464760"/>
                <a:ext cx="534960" cy="1301760"/>
              </a:xfrm>
              <a:custGeom>
                <a:avLst/>
                <a:gdLst/>
                <a:ahLst/>
                <a:cxnLst/>
                <a:rect l="l" t="t" r="r" b="b"/>
                <a:pathLst>
                  <a:path w="1486" h="3616" extrusionOk="0">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5" name="Google Shape;1175;p25"/>
              <p:cNvSpPr/>
              <p:nvPr/>
            </p:nvSpPr>
            <p:spPr>
              <a:xfrm>
                <a:off x="5281200" y="491760"/>
                <a:ext cx="535320" cy="1275120"/>
              </a:xfrm>
              <a:custGeom>
                <a:avLst/>
                <a:gdLst/>
                <a:ahLst/>
                <a:cxnLst/>
                <a:rect l="l" t="t" r="r" b="b"/>
                <a:pathLst>
                  <a:path w="1487" h="3542" extrusionOk="0">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6" name="Google Shape;1176;p25"/>
              <p:cNvSpPr/>
              <p:nvPr/>
            </p:nvSpPr>
            <p:spPr>
              <a:xfrm>
                <a:off x="5308200" y="518040"/>
                <a:ext cx="534600" cy="1248480"/>
              </a:xfrm>
              <a:custGeom>
                <a:avLst/>
                <a:gdLst/>
                <a:ahLst/>
                <a:cxnLst/>
                <a:rect l="l" t="t" r="r" b="b"/>
                <a:pathLst>
                  <a:path w="1485" h="3468" extrusionOk="0">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7" name="Google Shape;1177;p25"/>
              <p:cNvSpPr/>
              <p:nvPr/>
            </p:nvSpPr>
            <p:spPr>
              <a:xfrm>
                <a:off x="5334480" y="544320"/>
                <a:ext cx="535320" cy="1222200"/>
              </a:xfrm>
              <a:custGeom>
                <a:avLst/>
                <a:gdLst/>
                <a:ahLst/>
                <a:cxnLst/>
                <a:rect l="l" t="t" r="r" b="b"/>
                <a:pathLst>
                  <a:path w="1487" h="3395" extrusionOk="0">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8" name="Google Shape;1178;p25"/>
              <p:cNvSpPr/>
              <p:nvPr/>
            </p:nvSpPr>
            <p:spPr>
              <a:xfrm>
                <a:off x="5361120" y="570960"/>
                <a:ext cx="534960" cy="1195560"/>
              </a:xfrm>
              <a:custGeom>
                <a:avLst/>
                <a:gdLst/>
                <a:ahLst/>
                <a:cxnLst/>
                <a:rect l="l" t="t" r="r" b="b"/>
                <a:pathLst>
                  <a:path w="1486" h="3321" extrusionOk="0">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9" name="Google Shape;1179;p25"/>
              <p:cNvSpPr/>
              <p:nvPr/>
            </p:nvSpPr>
            <p:spPr>
              <a:xfrm>
                <a:off x="5387400" y="597600"/>
                <a:ext cx="535320" cy="1169280"/>
              </a:xfrm>
              <a:custGeom>
                <a:avLst/>
                <a:gdLst/>
                <a:ahLst/>
                <a:cxnLst/>
                <a:rect l="l" t="t" r="r" b="b"/>
                <a:pathLst>
                  <a:path w="1487" h="3248" extrusionOk="0">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0" name="Google Shape;1180;p25"/>
              <p:cNvSpPr/>
              <p:nvPr/>
            </p:nvSpPr>
            <p:spPr>
              <a:xfrm>
                <a:off x="5414040" y="623880"/>
                <a:ext cx="534960" cy="1142640"/>
              </a:xfrm>
              <a:custGeom>
                <a:avLst/>
                <a:gdLst/>
                <a:ahLst/>
                <a:cxnLst/>
                <a:rect l="l" t="t" r="r" b="b"/>
                <a:pathLst>
                  <a:path w="1486" h="3174" extrusionOk="0">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1181" name="Google Shape;1181;p25"/>
          <p:cNvSpPr txBox="1">
            <a:spLocks noGrp="1"/>
          </p:cNvSpPr>
          <p:nvPr>
            <p:ph type="subTitle" idx="1"/>
          </p:nvPr>
        </p:nvSpPr>
        <p:spPr>
          <a:xfrm>
            <a:off x="1971523" y="2276950"/>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2" name="Google Shape;1182;p25"/>
          <p:cNvSpPr txBox="1">
            <a:spLocks noGrp="1"/>
          </p:cNvSpPr>
          <p:nvPr>
            <p:ph type="subTitle" idx="2"/>
          </p:nvPr>
        </p:nvSpPr>
        <p:spPr>
          <a:xfrm>
            <a:off x="5194277" y="2276950"/>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3" name="Google Shape;1183;p25"/>
          <p:cNvSpPr txBox="1">
            <a:spLocks noGrp="1"/>
          </p:cNvSpPr>
          <p:nvPr>
            <p:ph type="subTitle" idx="3"/>
          </p:nvPr>
        </p:nvSpPr>
        <p:spPr>
          <a:xfrm>
            <a:off x="1971523" y="3919825"/>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4" name="Google Shape;1184;p25"/>
          <p:cNvSpPr txBox="1">
            <a:spLocks noGrp="1"/>
          </p:cNvSpPr>
          <p:nvPr>
            <p:ph type="subTitle" idx="4"/>
          </p:nvPr>
        </p:nvSpPr>
        <p:spPr>
          <a:xfrm>
            <a:off x="5194277" y="3919825"/>
            <a:ext cx="1978200" cy="66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85" name="Google Shape;1185;p25"/>
          <p:cNvSpPr txBox="1">
            <a:spLocks noGrp="1"/>
          </p:cNvSpPr>
          <p:nvPr>
            <p:ph type="subTitle" idx="5"/>
          </p:nvPr>
        </p:nvSpPr>
        <p:spPr>
          <a:xfrm>
            <a:off x="1971523" y="1835228"/>
            <a:ext cx="1978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86" name="Google Shape;1186;p25"/>
          <p:cNvSpPr txBox="1">
            <a:spLocks noGrp="1"/>
          </p:cNvSpPr>
          <p:nvPr>
            <p:ph type="subTitle" idx="6"/>
          </p:nvPr>
        </p:nvSpPr>
        <p:spPr>
          <a:xfrm>
            <a:off x="1971523" y="3478203"/>
            <a:ext cx="1978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87" name="Google Shape;1187;p25"/>
          <p:cNvSpPr txBox="1">
            <a:spLocks noGrp="1"/>
          </p:cNvSpPr>
          <p:nvPr>
            <p:ph type="subTitle" idx="7"/>
          </p:nvPr>
        </p:nvSpPr>
        <p:spPr>
          <a:xfrm>
            <a:off x="5194273" y="1835228"/>
            <a:ext cx="1978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88" name="Google Shape;1188;p25"/>
          <p:cNvSpPr txBox="1">
            <a:spLocks noGrp="1"/>
          </p:cNvSpPr>
          <p:nvPr>
            <p:ph type="subTitle" idx="8"/>
          </p:nvPr>
        </p:nvSpPr>
        <p:spPr>
          <a:xfrm>
            <a:off x="5194273" y="3478203"/>
            <a:ext cx="19782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89" name="Google Shape;1189;p25"/>
          <p:cNvSpPr txBox="1">
            <a:spLocks noGrp="1"/>
          </p:cNvSpPr>
          <p:nvPr>
            <p:ph type="title"/>
          </p:nvPr>
        </p:nvSpPr>
        <p:spPr>
          <a:xfrm>
            <a:off x="713225" y="533275"/>
            <a:ext cx="7717500" cy="61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190"/>
        <p:cNvGrpSpPr/>
        <p:nvPr/>
      </p:nvGrpSpPr>
      <p:grpSpPr>
        <a:xfrm>
          <a:off x="0" y="0"/>
          <a:ext cx="0" cy="0"/>
          <a:chOff x="0" y="0"/>
          <a:chExt cx="0" cy="0"/>
        </a:xfrm>
      </p:grpSpPr>
      <p:grpSp>
        <p:nvGrpSpPr>
          <p:cNvPr id="1191" name="Google Shape;1191;p26"/>
          <p:cNvGrpSpPr/>
          <p:nvPr/>
        </p:nvGrpSpPr>
        <p:grpSpPr>
          <a:xfrm>
            <a:off x="8430728" y="-3667"/>
            <a:ext cx="713046" cy="1393282"/>
            <a:chOff x="8430728" y="-3667"/>
            <a:chExt cx="713046" cy="1393282"/>
          </a:xfrm>
        </p:grpSpPr>
        <p:sp>
          <p:nvSpPr>
            <p:cNvPr id="1192" name="Google Shape;1192;p26"/>
            <p:cNvSpPr/>
            <p:nvPr/>
          </p:nvSpPr>
          <p:spPr>
            <a:xfrm rot="10800000" flipH="1">
              <a:off x="8430728" y="-97"/>
              <a:ext cx="712800" cy="712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193" name="Google Shape;1193;p26"/>
            <p:cNvGrpSpPr/>
            <p:nvPr/>
          </p:nvGrpSpPr>
          <p:grpSpPr>
            <a:xfrm rot="10800000" flipH="1">
              <a:off x="8443415" y="688678"/>
              <a:ext cx="700359" cy="700937"/>
              <a:chOff x="6983640" y="2864160"/>
              <a:chExt cx="535320" cy="535680"/>
            </a:xfrm>
          </p:grpSpPr>
          <p:sp>
            <p:nvSpPr>
              <p:cNvPr id="1194" name="Google Shape;1194;p26"/>
              <p:cNvSpPr/>
              <p:nvPr/>
            </p:nvSpPr>
            <p:spPr>
              <a:xfrm>
                <a:off x="6983640" y="2864160"/>
                <a:ext cx="535320" cy="535680"/>
              </a:xfrm>
              <a:custGeom>
                <a:avLst/>
                <a:gdLst/>
                <a:ahLst/>
                <a:cxnLst/>
                <a:rect l="l" t="t" r="r" b="b"/>
                <a:pathLst>
                  <a:path w="1487" h="1488" extrusionOk="0">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5" name="Google Shape;1195;p26"/>
              <p:cNvSpPr/>
              <p:nvPr/>
            </p:nvSpPr>
            <p:spPr>
              <a:xfrm>
                <a:off x="7011000" y="2891160"/>
                <a:ext cx="481680" cy="482040"/>
              </a:xfrm>
              <a:custGeom>
                <a:avLst/>
                <a:gdLst/>
                <a:ahLst/>
                <a:cxnLst/>
                <a:rect l="l" t="t" r="r" b="b"/>
                <a:pathLst>
                  <a:path w="1338" h="1339" extrusionOk="0">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6" name="Google Shape;1196;p26"/>
              <p:cNvSpPr/>
              <p:nvPr/>
            </p:nvSpPr>
            <p:spPr>
              <a:xfrm>
                <a:off x="7039080" y="2919960"/>
                <a:ext cx="426960" cy="427320"/>
              </a:xfrm>
              <a:custGeom>
                <a:avLst/>
                <a:gdLst/>
                <a:ahLst/>
                <a:cxnLst/>
                <a:rect l="l" t="t" r="r" b="b"/>
                <a:pathLst>
                  <a:path w="1186" h="1187" extrusionOk="0">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7" name="Google Shape;1197;p26"/>
              <p:cNvSpPr/>
              <p:nvPr/>
            </p:nvSpPr>
            <p:spPr>
              <a:xfrm>
                <a:off x="7069680" y="2950200"/>
                <a:ext cx="370080" cy="370080"/>
              </a:xfrm>
              <a:custGeom>
                <a:avLst/>
                <a:gdLst/>
                <a:ahLst/>
                <a:cxnLst/>
                <a:rect l="l" t="t" r="r" b="b"/>
                <a:pathLst>
                  <a:path w="1028" h="1028" extrusionOk="0">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8" name="Google Shape;1198;p26"/>
              <p:cNvSpPr/>
              <p:nvPr/>
            </p:nvSpPr>
            <p:spPr>
              <a:xfrm>
                <a:off x="7102800" y="2982960"/>
                <a:ext cx="310680" cy="310680"/>
              </a:xfrm>
              <a:custGeom>
                <a:avLst/>
                <a:gdLst/>
                <a:ahLst/>
                <a:cxnLst/>
                <a:rect l="l" t="t" r="r" b="b"/>
                <a:pathLst>
                  <a:path w="863" h="863" extrusionOk="0">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9" name="Google Shape;1199;p26"/>
              <p:cNvSpPr/>
              <p:nvPr/>
            </p:nvSpPr>
            <p:spPr>
              <a:xfrm>
                <a:off x="7138080" y="3018600"/>
                <a:ext cx="248760" cy="248400"/>
              </a:xfrm>
              <a:custGeom>
                <a:avLst/>
                <a:gdLst/>
                <a:ahLst/>
                <a:cxnLst/>
                <a:rect l="l" t="t" r="r" b="b"/>
                <a:pathLst>
                  <a:path w="691" h="690" extrusionOk="0">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0" name="Google Shape;1200;p26"/>
              <p:cNvSpPr/>
              <p:nvPr/>
            </p:nvSpPr>
            <p:spPr>
              <a:xfrm>
                <a:off x="7176960" y="3058200"/>
                <a:ext cx="182880" cy="182880"/>
              </a:xfrm>
              <a:custGeom>
                <a:avLst/>
                <a:gdLst/>
                <a:ahLst/>
                <a:cxnLst/>
                <a:rect l="l" t="t" r="r" b="b"/>
                <a:pathLst>
                  <a:path w="508" h="508" extrusionOk="0">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1" name="Google Shape;1201;p26"/>
              <p:cNvSpPr/>
              <p:nvPr/>
            </p:nvSpPr>
            <p:spPr>
              <a:xfrm>
                <a:off x="7221600" y="3102120"/>
                <a:ext cx="111960" cy="111960"/>
              </a:xfrm>
              <a:custGeom>
                <a:avLst/>
                <a:gdLst/>
                <a:ahLst/>
                <a:cxnLst/>
                <a:rect l="l" t="t" r="r" b="b"/>
                <a:pathLst>
                  <a:path w="311" h="311" extrusionOk="0">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2" name="Google Shape;1202;p26"/>
              <p:cNvSpPr/>
              <p:nvPr/>
            </p:nvSpPr>
            <p:spPr>
              <a:xfrm>
                <a:off x="7274160" y="3154320"/>
                <a:ext cx="33120" cy="33480"/>
              </a:xfrm>
              <a:custGeom>
                <a:avLst/>
                <a:gdLst/>
                <a:ahLst/>
                <a:cxnLst/>
                <a:rect l="l" t="t" r="r" b="b"/>
                <a:pathLst>
                  <a:path w="92" h="93" extrusionOk="0">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203" name="Google Shape;1203;p26"/>
            <p:cNvSpPr/>
            <p:nvPr/>
          </p:nvSpPr>
          <p:spPr>
            <a:xfrm rot="5400000" flipH="1">
              <a:off x="8612104" y="-178878"/>
              <a:ext cx="349926" cy="700349"/>
            </a:xfrm>
            <a:custGeom>
              <a:avLst/>
              <a:gdLst/>
              <a:ahLst/>
              <a:cxnLst/>
              <a:rect l="l" t="t" r="r" b="b"/>
              <a:pathLst>
                <a:path w="736" h="1473" extrusionOk="0">
                  <a:moveTo>
                    <a:pt x="736" y="1473"/>
                  </a:moveTo>
                  <a:cubicBezTo>
                    <a:pt x="329" y="1473"/>
                    <a:pt x="0" y="1143"/>
                    <a:pt x="0" y="736"/>
                  </a:cubicBezTo>
                  <a:cubicBezTo>
                    <a:pt x="0" y="329"/>
                    <a:pt x="329" y="0"/>
                    <a:pt x="736" y="0"/>
                  </a:cubicBezTo>
                  <a:lnTo>
                    <a:pt x="736" y="147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204" name="Google Shape;1204;p26"/>
          <p:cNvSpPr txBox="1">
            <a:spLocks noGrp="1"/>
          </p:cNvSpPr>
          <p:nvPr>
            <p:ph type="subTitle" idx="1"/>
          </p:nvPr>
        </p:nvSpPr>
        <p:spPr>
          <a:xfrm>
            <a:off x="870600" y="2321091"/>
            <a:ext cx="21474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5" name="Google Shape;1205;p26"/>
          <p:cNvSpPr txBox="1">
            <a:spLocks noGrp="1"/>
          </p:cNvSpPr>
          <p:nvPr>
            <p:ph type="subTitle" idx="2"/>
          </p:nvPr>
        </p:nvSpPr>
        <p:spPr>
          <a:xfrm>
            <a:off x="3498300" y="2321091"/>
            <a:ext cx="21474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6" name="Google Shape;1206;p26"/>
          <p:cNvSpPr txBox="1">
            <a:spLocks noGrp="1"/>
          </p:cNvSpPr>
          <p:nvPr>
            <p:ph type="subTitle" idx="3"/>
          </p:nvPr>
        </p:nvSpPr>
        <p:spPr>
          <a:xfrm>
            <a:off x="870600" y="3950303"/>
            <a:ext cx="21474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7" name="Google Shape;1207;p26"/>
          <p:cNvSpPr txBox="1">
            <a:spLocks noGrp="1"/>
          </p:cNvSpPr>
          <p:nvPr>
            <p:ph type="subTitle" idx="4"/>
          </p:nvPr>
        </p:nvSpPr>
        <p:spPr>
          <a:xfrm>
            <a:off x="3498300" y="3950305"/>
            <a:ext cx="21474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8" name="Google Shape;1208;p26"/>
          <p:cNvSpPr txBox="1">
            <a:spLocks noGrp="1"/>
          </p:cNvSpPr>
          <p:nvPr>
            <p:ph type="subTitle" idx="5"/>
          </p:nvPr>
        </p:nvSpPr>
        <p:spPr>
          <a:xfrm>
            <a:off x="6126000" y="2321091"/>
            <a:ext cx="21474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09" name="Google Shape;1209;p26"/>
          <p:cNvSpPr txBox="1">
            <a:spLocks noGrp="1"/>
          </p:cNvSpPr>
          <p:nvPr>
            <p:ph type="subTitle" idx="6"/>
          </p:nvPr>
        </p:nvSpPr>
        <p:spPr>
          <a:xfrm>
            <a:off x="6126000" y="3950305"/>
            <a:ext cx="21474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210" name="Google Shape;1210;p26"/>
          <p:cNvSpPr txBox="1">
            <a:spLocks noGrp="1"/>
          </p:cNvSpPr>
          <p:nvPr>
            <p:ph type="subTitle" idx="7"/>
          </p:nvPr>
        </p:nvSpPr>
        <p:spPr>
          <a:xfrm>
            <a:off x="870600" y="1890503"/>
            <a:ext cx="21474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211" name="Google Shape;1211;p26"/>
          <p:cNvSpPr txBox="1">
            <a:spLocks noGrp="1"/>
          </p:cNvSpPr>
          <p:nvPr>
            <p:ph type="subTitle" idx="8"/>
          </p:nvPr>
        </p:nvSpPr>
        <p:spPr>
          <a:xfrm>
            <a:off x="3498300" y="1890503"/>
            <a:ext cx="21474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212" name="Google Shape;1212;p26"/>
          <p:cNvSpPr txBox="1">
            <a:spLocks noGrp="1"/>
          </p:cNvSpPr>
          <p:nvPr>
            <p:ph type="subTitle" idx="9"/>
          </p:nvPr>
        </p:nvSpPr>
        <p:spPr>
          <a:xfrm>
            <a:off x="6126000" y="1890503"/>
            <a:ext cx="21474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213" name="Google Shape;1213;p26"/>
          <p:cNvSpPr txBox="1">
            <a:spLocks noGrp="1"/>
          </p:cNvSpPr>
          <p:nvPr>
            <p:ph type="subTitle" idx="13"/>
          </p:nvPr>
        </p:nvSpPr>
        <p:spPr>
          <a:xfrm>
            <a:off x="870600" y="3526778"/>
            <a:ext cx="21474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214" name="Google Shape;1214;p26"/>
          <p:cNvSpPr txBox="1">
            <a:spLocks noGrp="1"/>
          </p:cNvSpPr>
          <p:nvPr>
            <p:ph type="subTitle" idx="14"/>
          </p:nvPr>
        </p:nvSpPr>
        <p:spPr>
          <a:xfrm>
            <a:off x="3498300" y="3526778"/>
            <a:ext cx="21474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215" name="Google Shape;1215;p26"/>
          <p:cNvSpPr txBox="1">
            <a:spLocks noGrp="1"/>
          </p:cNvSpPr>
          <p:nvPr>
            <p:ph type="subTitle" idx="15"/>
          </p:nvPr>
        </p:nvSpPr>
        <p:spPr>
          <a:xfrm>
            <a:off x="6126000" y="3526778"/>
            <a:ext cx="21474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216" name="Google Shape;1216;p26"/>
          <p:cNvSpPr txBox="1">
            <a:spLocks noGrp="1"/>
          </p:cNvSpPr>
          <p:nvPr>
            <p:ph type="title"/>
          </p:nvPr>
        </p:nvSpPr>
        <p:spPr>
          <a:xfrm>
            <a:off x="713225" y="533275"/>
            <a:ext cx="7717500" cy="61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217"/>
        <p:cNvGrpSpPr/>
        <p:nvPr/>
      </p:nvGrpSpPr>
      <p:grpSpPr>
        <a:xfrm>
          <a:off x="0" y="0"/>
          <a:ext cx="0" cy="0"/>
          <a:chOff x="0" y="0"/>
          <a:chExt cx="0" cy="0"/>
        </a:xfrm>
      </p:grpSpPr>
      <p:grpSp>
        <p:nvGrpSpPr>
          <p:cNvPr id="1218" name="Google Shape;1218;p27"/>
          <p:cNvGrpSpPr/>
          <p:nvPr/>
        </p:nvGrpSpPr>
        <p:grpSpPr>
          <a:xfrm>
            <a:off x="-3555" y="-760"/>
            <a:ext cx="9007202" cy="5145055"/>
            <a:chOff x="-3555" y="-760"/>
            <a:chExt cx="9007202" cy="5145055"/>
          </a:xfrm>
        </p:grpSpPr>
        <p:sp>
          <p:nvSpPr>
            <p:cNvPr id="1219" name="Google Shape;1219;p27"/>
            <p:cNvSpPr/>
            <p:nvPr/>
          </p:nvSpPr>
          <p:spPr>
            <a:xfrm rot="10800000">
              <a:off x="1025980" y="3086131"/>
              <a:ext cx="1028700" cy="102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20" name="Google Shape;1220;p27"/>
            <p:cNvSpPr/>
            <p:nvPr/>
          </p:nvSpPr>
          <p:spPr>
            <a:xfrm rot="10800000">
              <a:off x="1025980" y="4114835"/>
              <a:ext cx="1028700" cy="1028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21" name="Google Shape;1221;p27"/>
            <p:cNvSpPr/>
            <p:nvPr/>
          </p:nvSpPr>
          <p:spPr>
            <a:xfrm rot="10800000">
              <a:off x="-2720" y="4114835"/>
              <a:ext cx="1028700" cy="102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22" name="Google Shape;1222;p27"/>
            <p:cNvSpPr/>
            <p:nvPr/>
          </p:nvSpPr>
          <p:spPr>
            <a:xfrm rot="10800000">
              <a:off x="-2720" y="3086135"/>
              <a:ext cx="1028700" cy="102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23" name="Google Shape;1223;p27"/>
            <p:cNvSpPr/>
            <p:nvPr/>
          </p:nvSpPr>
          <p:spPr>
            <a:xfrm rot="10800000">
              <a:off x="-2720" y="2057436"/>
              <a:ext cx="1028700" cy="1028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24" name="Google Shape;1224;p27"/>
            <p:cNvSpPr/>
            <p:nvPr/>
          </p:nvSpPr>
          <p:spPr>
            <a:xfrm rot="10800000">
              <a:off x="1025980" y="2057432"/>
              <a:ext cx="1028700" cy="10287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25" name="Google Shape;1225;p27"/>
            <p:cNvSpPr/>
            <p:nvPr/>
          </p:nvSpPr>
          <p:spPr>
            <a:xfrm rot="10800000">
              <a:off x="1025980" y="1028737"/>
              <a:ext cx="1028700" cy="102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26" name="Google Shape;1226;p27"/>
            <p:cNvSpPr/>
            <p:nvPr/>
          </p:nvSpPr>
          <p:spPr>
            <a:xfrm rot="10800000">
              <a:off x="1025980" y="34"/>
              <a:ext cx="1028700" cy="1028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27" name="Google Shape;1227;p27"/>
            <p:cNvSpPr/>
            <p:nvPr/>
          </p:nvSpPr>
          <p:spPr>
            <a:xfrm rot="10800000">
              <a:off x="-2720" y="1028737"/>
              <a:ext cx="1028700" cy="102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28" name="Google Shape;1228;p27"/>
            <p:cNvSpPr/>
            <p:nvPr/>
          </p:nvSpPr>
          <p:spPr>
            <a:xfrm rot="10800000">
              <a:off x="-2720" y="38"/>
              <a:ext cx="1028700" cy="1028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229" name="Google Shape;1229;p27"/>
            <p:cNvGrpSpPr/>
            <p:nvPr/>
          </p:nvGrpSpPr>
          <p:grpSpPr>
            <a:xfrm rot="10800000">
              <a:off x="2822" y="3604806"/>
              <a:ext cx="1540879" cy="1539489"/>
              <a:chOff x="1793505" y="544330"/>
              <a:chExt cx="1596600" cy="1595160"/>
            </a:xfrm>
          </p:grpSpPr>
          <p:sp>
            <p:nvSpPr>
              <p:cNvPr id="1230" name="Google Shape;1230;p27"/>
              <p:cNvSpPr/>
              <p:nvPr/>
            </p:nvSpPr>
            <p:spPr>
              <a:xfrm>
                <a:off x="1793505" y="544330"/>
                <a:ext cx="1596600" cy="1595160"/>
              </a:xfrm>
              <a:custGeom>
                <a:avLst/>
                <a:gdLst/>
                <a:ahLst/>
                <a:cxnLst/>
                <a:rect l="l" t="t" r="r" b="b"/>
                <a:pathLst>
                  <a:path w="4435" h="4431" extrusionOk="0">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1" name="Google Shape;1231;p27"/>
              <p:cNvSpPr/>
              <p:nvPr/>
            </p:nvSpPr>
            <p:spPr>
              <a:xfrm>
                <a:off x="1820865" y="570610"/>
                <a:ext cx="1542240" cy="1542600"/>
              </a:xfrm>
              <a:custGeom>
                <a:avLst/>
                <a:gdLst/>
                <a:ahLst/>
                <a:cxnLst/>
                <a:rect l="l" t="t" r="r" b="b"/>
                <a:pathLst>
                  <a:path w="4284" h="4285" extrusionOk="0">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2" name="Google Shape;1232;p27"/>
              <p:cNvSpPr/>
              <p:nvPr/>
            </p:nvSpPr>
            <p:spPr>
              <a:xfrm>
                <a:off x="1847145" y="596890"/>
                <a:ext cx="1489680" cy="1490040"/>
              </a:xfrm>
              <a:custGeom>
                <a:avLst/>
                <a:gdLst/>
                <a:ahLst/>
                <a:cxnLst/>
                <a:rect l="l" t="t" r="r" b="b"/>
                <a:pathLst>
                  <a:path w="4138" h="4139" extrusionOk="0">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3" name="Google Shape;1233;p27"/>
              <p:cNvSpPr/>
              <p:nvPr/>
            </p:nvSpPr>
            <p:spPr>
              <a:xfrm>
                <a:off x="1873785" y="623530"/>
                <a:ext cx="1436400" cy="1437120"/>
              </a:xfrm>
              <a:custGeom>
                <a:avLst/>
                <a:gdLst/>
                <a:ahLst/>
                <a:cxnLst/>
                <a:rect l="l" t="t" r="r" b="b"/>
                <a:pathLst>
                  <a:path w="3990" h="3992" extrusionOk="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4" name="Google Shape;1234;p27"/>
              <p:cNvSpPr/>
              <p:nvPr/>
            </p:nvSpPr>
            <p:spPr>
              <a:xfrm>
                <a:off x="1900065" y="649810"/>
                <a:ext cx="1383840" cy="1384200"/>
              </a:xfrm>
              <a:custGeom>
                <a:avLst/>
                <a:gdLst/>
                <a:ahLst/>
                <a:cxnLst/>
                <a:rect l="l" t="t" r="r" b="b"/>
                <a:pathLst>
                  <a:path w="3844" h="3845" extrusionOk="0">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5" name="Google Shape;1235;p27"/>
              <p:cNvSpPr/>
              <p:nvPr/>
            </p:nvSpPr>
            <p:spPr>
              <a:xfrm>
                <a:off x="1926705" y="676450"/>
                <a:ext cx="1330560" cy="1330920"/>
              </a:xfrm>
              <a:custGeom>
                <a:avLst/>
                <a:gdLst/>
                <a:ahLst/>
                <a:cxnLst/>
                <a:rect l="l" t="t" r="r" b="b"/>
                <a:pathLst>
                  <a:path w="3696" h="3697" extrusionOk="0">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6" name="Google Shape;1236;p27"/>
              <p:cNvSpPr/>
              <p:nvPr/>
            </p:nvSpPr>
            <p:spPr>
              <a:xfrm>
                <a:off x="1952985" y="703090"/>
                <a:ext cx="1278000" cy="1277640"/>
              </a:xfrm>
              <a:custGeom>
                <a:avLst/>
                <a:gdLst/>
                <a:ahLst/>
                <a:cxnLst/>
                <a:rect l="l" t="t" r="r" b="b"/>
                <a:pathLst>
                  <a:path w="3550" h="3549" extrusionOk="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7" name="Google Shape;1237;p27"/>
              <p:cNvSpPr/>
              <p:nvPr/>
            </p:nvSpPr>
            <p:spPr>
              <a:xfrm>
                <a:off x="1979625" y="729730"/>
                <a:ext cx="1224720" cy="1224720"/>
              </a:xfrm>
              <a:custGeom>
                <a:avLst/>
                <a:gdLst/>
                <a:ahLst/>
                <a:cxnLst/>
                <a:rect l="l" t="t" r="r" b="b"/>
                <a:pathLst>
                  <a:path w="3402" h="3402" extrusionOk="0">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8" name="Google Shape;1238;p27"/>
              <p:cNvSpPr/>
              <p:nvPr/>
            </p:nvSpPr>
            <p:spPr>
              <a:xfrm>
                <a:off x="2005905" y="756010"/>
                <a:ext cx="1172160" cy="1171800"/>
              </a:xfrm>
              <a:custGeom>
                <a:avLst/>
                <a:gdLst/>
                <a:ahLst/>
                <a:cxnLst/>
                <a:rect l="l" t="t" r="r" b="b"/>
                <a:pathLst>
                  <a:path w="3256" h="3255" extrusionOk="0">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9" name="Google Shape;1239;p27"/>
              <p:cNvSpPr/>
              <p:nvPr/>
            </p:nvSpPr>
            <p:spPr>
              <a:xfrm>
                <a:off x="2032905" y="783010"/>
                <a:ext cx="1118160" cy="1118520"/>
              </a:xfrm>
              <a:custGeom>
                <a:avLst/>
                <a:gdLst/>
                <a:ahLst/>
                <a:cxnLst/>
                <a:rect l="l" t="t" r="r" b="b"/>
                <a:pathLst>
                  <a:path w="3106" h="3107" extrusionOk="0">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0" name="Google Shape;1240;p27"/>
              <p:cNvSpPr/>
              <p:nvPr/>
            </p:nvSpPr>
            <p:spPr>
              <a:xfrm>
                <a:off x="2059185" y="808930"/>
                <a:ext cx="1065600" cy="1065960"/>
              </a:xfrm>
              <a:custGeom>
                <a:avLst/>
                <a:gdLst/>
                <a:ahLst/>
                <a:cxnLst/>
                <a:rect l="l" t="t" r="r" b="b"/>
                <a:pathLst>
                  <a:path w="2960" h="2961" extrusionOk="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1" name="Google Shape;1241;p27"/>
              <p:cNvSpPr/>
              <p:nvPr/>
            </p:nvSpPr>
            <p:spPr>
              <a:xfrm>
                <a:off x="2085825" y="835570"/>
                <a:ext cx="1012320" cy="1013040"/>
              </a:xfrm>
              <a:custGeom>
                <a:avLst/>
                <a:gdLst/>
                <a:ahLst/>
                <a:cxnLst/>
                <a:rect l="l" t="t" r="r" b="b"/>
                <a:pathLst>
                  <a:path w="2812" h="2814" extrusionOk="0">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2" name="Google Shape;1242;p27"/>
              <p:cNvSpPr/>
              <p:nvPr/>
            </p:nvSpPr>
            <p:spPr>
              <a:xfrm>
                <a:off x="2112105" y="861850"/>
                <a:ext cx="959760" cy="960120"/>
              </a:xfrm>
              <a:custGeom>
                <a:avLst/>
                <a:gdLst/>
                <a:ahLst/>
                <a:cxnLst/>
                <a:rect l="l" t="t" r="r" b="b"/>
                <a:pathLst>
                  <a:path w="2666" h="2667" extrusionOk="0">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3" name="Google Shape;1243;p27"/>
              <p:cNvSpPr/>
              <p:nvPr/>
            </p:nvSpPr>
            <p:spPr>
              <a:xfrm>
                <a:off x="2138745" y="888850"/>
                <a:ext cx="906480" cy="906120"/>
              </a:xfrm>
              <a:custGeom>
                <a:avLst/>
                <a:gdLst/>
                <a:ahLst/>
                <a:cxnLst/>
                <a:rect l="l" t="t" r="r" b="b"/>
                <a:pathLst>
                  <a:path w="2518" h="2517" extrusionOk="0">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4" name="Google Shape;1244;p27"/>
              <p:cNvSpPr/>
              <p:nvPr/>
            </p:nvSpPr>
            <p:spPr>
              <a:xfrm>
                <a:off x="2165025" y="915130"/>
                <a:ext cx="853920" cy="853560"/>
              </a:xfrm>
              <a:custGeom>
                <a:avLst/>
                <a:gdLst/>
                <a:ahLst/>
                <a:cxnLst/>
                <a:rect l="l" t="t" r="r" b="b"/>
                <a:pathLst>
                  <a:path w="2372" h="2371" extrusionOk="0">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5" name="Google Shape;1245;p27"/>
              <p:cNvSpPr/>
              <p:nvPr/>
            </p:nvSpPr>
            <p:spPr>
              <a:xfrm>
                <a:off x="2191665" y="942130"/>
                <a:ext cx="800640" cy="800280"/>
              </a:xfrm>
              <a:custGeom>
                <a:avLst/>
                <a:gdLst/>
                <a:ahLst/>
                <a:cxnLst/>
                <a:rect l="l" t="t" r="r" b="b"/>
                <a:pathLst>
                  <a:path w="2224" h="2223" extrusionOk="0">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6" name="Google Shape;1246;p27"/>
              <p:cNvSpPr/>
              <p:nvPr/>
            </p:nvSpPr>
            <p:spPr>
              <a:xfrm>
                <a:off x="2217945" y="968050"/>
                <a:ext cx="747720" cy="747720"/>
              </a:xfrm>
              <a:custGeom>
                <a:avLst/>
                <a:gdLst/>
                <a:ahLst/>
                <a:cxnLst/>
                <a:rect l="l" t="t" r="r" b="b"/>
                <a:pathLst>
                  <a:path w="2077" h="2077" extrusionOk="0">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7" name="Google Shape;1247;p27"/>
              <p:cNvSpPr/>
              <p:nvPr/>
            </p:nvSpPr>
            <p:spPr>
              <a:xfrm>
                <a:off x="2244945" y="995050"/>
                <a:ext cx="694080" cy="694440"/>
              </a:xfrm>
              <a:custGeom>
                <a:avLst/>
                <a:gdLst/>
                <a:ahLst/>
                <a:cxnLst/>
                <a:rect l="l" t="t" r="r" b="b"/>
                <a:pathLst>
                  <a:path w="1928" h="1929" extrusionOk="0">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8" name="Google Shape;1248;p27"/>
              <p:cNvSpPr/>
              <p:nvPr/>
            </p:nvSpPr>
            <p:spPr>
              <a:xfrm>
                <a:off x="2271225" y="1020970"/>
                <a:ext cx="641520" cy="641880"/>
              </a:xfrm>
              <a:custGeom>
                <a:avLst/>
                <a:gdLst/>
                <a:ahLst/>
                <a:cxnLst/>
                <a:rect l="l" t="t" r="r" b="b"/>
                <a:pathLst>
                  <a:path w="1782" h="1783" extrusionOk="0">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249" name="Google Shape;1249;p27"/>
            <p:cNvGrpSpPr/>
            <p:nvPr/>
          </p:nvGrpSpPr>
          <p:grpSpPr>
            <a:xfrm rot="10800000">
              <a:off x="-3555" y="2068723"/>
              <a:ext cx="505984" cy="506378"/>
              <a:chOff x="6983640" y="2864160"/>
              <a:chExt cx="535320" cy="535680"/>
            </a:xfrm>
          </p:grpSpPr>
          <p:sp>
            <p:nvSpPr>
              <p:cNvPr id="1250" name="Google Shape;1250;p27"/>
              <p:cNvSpPr/>
              <p:nvPr/>
            </p:nvSpPr>
            <p:spPr>
              <a:xfrm>
                <a:off x="6983640" y="2864160"/>
                <a:ext cx="535320" cy="535680"/>
              </a:xfrm>
              <a:custGeom>
                <a:avLst/>
                <a:gdLst/>
                <a:ahLst/>
                <a:cxnLst/>
                <a:rect l="l" t="t" r="r" b="b"/>
                <a:pathLst>
                  <a:path w="1487" h="1488" extrusionOk="0">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1" name="Google Shape;1251;p27"/>
              <p:cNvSpPr/>
              <p:nvPr/>
            </p:nvSpPr>
            <p:spPr>
              <a:xfrm>
                <a:off x="7011000" y="2891160"/>
                <a:ext cx="481680" cy="482040"/>
              </a:xfrm>
              <a:custGeom>
                <a:avLst/>
                <a:gdLst/>
                <a:ahLst/>
                <a:cxnLst/>
                <a:rect l="l" t="t" r="r" b="b"/>
                <a:pathLst>
                  <a:path w="1338" h="1339" extrusionOk="0">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2" name="Google Shape;1252;p27"/>
              <p:cNvSpPr/>
              <p:nvPr/>
            </p:nvSpPr>
            <p:spPr>
              <a:xfrm>
                <a:off x="7039080" y="2919960"/>
                <a:ext cx="426960" cy="427320"/>
              </a:xfrm>
              <a:custGeom>
                <a:avLst/>
                <a:gdLst/>
                <a:ahLst/>
                <a:cxnLst/>
                <a:rect l="l" t="t" r="r" b="b"/>
                <a:pathLst>
                  <a:path w="1186" h="1187" extrusionOk="0">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3" name="Google Shape;1253;p27"/>
              <p:cNvSpPr/>
              <p:nvPr/>
            </p:nvSpPr>
            <p:spPr>
              <a:xfrm>
                <a:off x="7069680" y="2950200"/>
                <a:ext cx="370080" cy="370080"/>
              </a:xfrm>
              <a:custGeom>
                <a:avLst/>
                <a:gdLst/>
                <a:ahLst/>
                <a:cxnLst/>
                <a:rect l="l" t="t" r="r" b="b"/>
                <a:pathLst>
                  <a:path w="1028" h="1028" extrusionOk="0">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4" name="Google Shape;1254;p27"/>
              <p:cNvSpPr/>
              <p:nvPr/>
            </p:nvSpPr>
            <p:spPr>
              <a:xfrm>
                <a:off x="7102800" y="2982960"/>
                <a:ext cx="310680" cy="310680"/>
              </a:xfrm>
              <a:custGeom>
                <a:avLst/>
                <a:gdLst/>
                <a:ahLst/>
                <a:cxnLst/>
                <a:rect l="l" t="t" r="r" b="b"/>
                <a:pathLst>
                  <a:path w="863" h="863" extrusionOk="0">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5" name="Google Shape;1255;p27"/>
              <p:cNvSpPr/>
              <p:nvPr/>
            </p:nvSpPr>
            <p:spPr>
              <a:xfrm>
                <a:off x="7138080" y="3018600"/>
                <a:ext cx="248760" cy="248400"/>
              </a:xfrm>
              <a:custGeom>
                <a:avLst/>
                <a:gdLst/>
                <a:ahLst/>
                <a:cxnLst/>
                <a:rect l="l" t="t" r="r" b="b"/>
                <a:pathLst>
                  <a:path w="691" h="690" extrusionOk="0">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6" name="Google Shape;1256;p27"/>
              <p:cNvSpPr/>
              <p:nvPr/>
            </p:nvSpPr>
            <p:spPr>
              <a:xfrm>
                <a:off x="7176960" y="3058200"/>
                <a:ext cx="182880" cy="182880"/>
              </a:xfrm>
              <a:custGeom>
                <a:avLst/>
                <a:gdLst/>
                <a:ahLst/>
                <a:cxnLst/>
                <a:rect l="l" t="t" r="r" b="b"/>
                <a:pathLst>
                  <a:path w="508" h="508" extrusionOk="0">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7" name="Google Shape;1257;p27"/>
              <p:cNvSpPr/>
              <p:nvPr/>
            </p:nvSpPr>
            <p:spPr>
              <a:xfrm>
                <a:off x="7221600" y="3102120"/>
                <a:ext cx="111960" cy="111960"/>
              </a:xfrm>
              <a:custGeom>
                <a:avLst/>
                <a:gdLst/>
                <a:ahLst/>
                <a:cxnLst/>
                <a:rect l="l" t="t" r="r" b="b"/>
                <a:pathLst>
                  <a:path w="311" h="311" extrusionOk="0">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8" name="Google Shape;1258;p27"/>
              <p:cNvSpPr/>
              <p:nvPr/>
            </p:nvSpPr>
            <p:spPr>
              <a:xfrm>
                <a:off x="7274160" y="3154320"/>
                <a:ext cx="33120" cy="33480"/>
              </a:xfrm>
              <a:custGeom>
                <a:avLst/>
                <a:gdLst/>
                <a:ahLst/>
                <a:cxnLst/>
                <a:rect l="l" t="t" r="r" b="b"/>
                <a:pathLst>
                  <a:path w="92" h="93" extrusionOk="0">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lt1"/>
              </a:solidFill>
              <a:ln w="9525" cap="flat" cmpd="sng">
                <a:solidFill>
                  <a:schemeClr val="accent2"/>
                </a:solidFill>
                <a:prstDash val="solid"/>
                <a:round/>
                <a:headEnd type="none" w="sm" len="sm"/>
                <a:tailEnd type="none" w="sm" len="sm"/>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259" name="Google Shape;1259;p27"/>
            <p:cNvGrpSpPr/>
            <p:nvPr/>
          </p:nvGrpSpPr>
          <p:grpSpPr>
            <a:xfrm rot="10800000">
              <a:off x="502624" y="-760"/>
              <a:ext cx="1040953" cy="1558439"/>
              <a:chOff x="4963320" y="173520"/>
              <a:chExt cx="1065240" cy="1594800"/>
            </a:xfrm>
          </p:grpSpPr>
          <p:sp>
            <p:nvSpPr>
              <p:cNvPr id="1260" name="Google Shape;1260;p27"/>
              <p:cNvSpPr/>
              <p:nvPr/>
            </p:nvSpPr>
            <p:spPr>
              <a:xfrm>
                <a:off x="5466960" y="677160"/>
                <a:ext cx="534960" cy="1089360"/>
              </a:xfrm>
              <a:custGeom>
                <a:avLst/>
                <a:gdLst/>
                <a:ahLst/>
                <a:cxnLst/>
                <a:rect l="l" t="t" r="r" b="b"/>
                <a:pathLst>
                  <a:path w="1486" h="3026" extrusionOk="0">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1" name="Google Shape;1261;p27"/>
              <p:cNvSpPr/>
              <p:nvPr/>
            </p:nvSpPr>
            <p:spPr>
              <a:xfrm>
                <a:off x="5440320" y="650160"/>
                <a:ext cx="535320" cy="1116360"/>
              </a:xfrm>
              <a:custGeom>
                <a:avLst/>
                <a:gdLst/>
                <a:ahLst/>
                <a:cxnLst/>
                <a:rect l="l" t="t" r="r" b="b"/>
                <a:pathLst>
                  <a:path w="1487" h="3101" extrusionOk="0">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2" name="Google Shape;1262;p27"/>
              <p:cNvSpPr/>
              <p:nvPr/>
            </p:nvSpPr>
            <p:spPr>
              <a:xfrm>
                <a:off x="5496120" y="703440"/>
                <a:ext cx="532440" cy="1064880"/>
              </a:xfrm>
              <a:custGeom>
                <a:avLst/>
                <a:gdLst/>
                <a:ahLst/>
                <a:cxnLst/>
                <a:rect l="l" t="t" r="r" b="b"/>
                <a:pathLst>
                  <a:path w="1479" h="2958" extrusionOk="0">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3" name="Google Shape;1263;p27"/>
              <p:cNvSpPr/>
              <p:nvPr/>
            </p:nvSpPr>
            <p:spPr>
              <a:xfrm>
                <a:off x="4963320" y="173520"/>
                <a:ext cx="532800" cy="1593360"/>
              </a:xfrm>
              <a:custGeom>
                <a:avLst/>
                <a:gdLst/>
                <a:ahLst/>
                <a:cxnLst/>
                <a:rect l="l" t="t" r="r" b="b"/>
                <a:pathLst>
                  <a:path w="1480" h="4426" extrusionOk="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4" name="Google Shape;1264;p27"/>
              <p:cNvSpPr/>
              <p:nvPr/>
            </p:nvSpPr>
            <p:spPr>
              <a:xfrm>
                <a:off x="4989960" y="199800"/>
                <a:ext cx="535320" cy="1566720"/>
              </a:xfrm>
              <a:custGeom>
                <a:avLst/>
                <a:gdLst/>
                <a:ahLst/>
                <a:cxnLst/>
                <a:rect l="l" t="t" r="r" b="b"/>
                <a:pathLst>
                  <a:path w="1487" h="4352" extrusionOk="0">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5" name="Google Shape;1265;p27"/>
              <p:cNvSpPr/>
              <p:nvPr/>
            </p:nvSpPr>
            <p:spPr>
              <a:xfrm>
                <a:off x="5016240" y="226080"/>
                <a:ext cx="535680" cy="1540440"/>
              </a:xfrm>
              <a:custGeom>
                <a:avLst/>
                <a:gdLst/>
                <a:ahLst/>
                <a:cxnLst/>
                <a:rect l="l" t="t" r="r" b="b"/>
                <a:pathLst>
                  <a:path w="1488" h="4279" extrusionOk="0">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6" name="Google Shape;1266;p27"/>
              <p:cNvSpPr/>
              <p:nvPr/>
            </p:nvSpPr>
            <p:spPr>
              <a:xfrm>
                <a:off x="5042880" y="252720"/>
                <a:ext cx="535320" cy="1513800"/>
              </a:xfrm>
              <a:custGeom>
                <a:avLst/>
                <a:gdLst/>
                <a:ahLst/>
                <a:cxnLst/>
                <a:rect l="l" t="t" r="r" b="b"/>
                <a:pathLst>
                  <a:path w="1487" h="4205" extrusionOk="0">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7" name="Google Shape;1267;p27"/>
              <p:cNvSpPr/>
              <p:nvPr/>
            </p:nvSpPr>
            <p:spPr>
              <a:xfrm>
                <a:off x="5069160" y="279720"/>
                <a:ext cx="535320" cy="1487160"/>
              </a:xfrm>
              <a:custGeom>
                <a:avLst/>
                <a:gdLst/>
                <a:ahLst/>
                <a:cxnLst/>
                <a:rect l="l" t="t" r="r" b="b"/>
                <a:pathLst>
                  <a:path w="1487" h="4131" extrusionOk="0">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8" name="Google Shape;1268;p27"/>
              <p:cNvSpPr/>
              <p:nvPr/>
            </p:nvSpPr>
            <p:spPr>
              <a:xfrm>
                <a:off x="5095800" y="306000"/>
                <a:ext cx="534960" cy="1460520"/>
              </a:xfrm>
              <a:custGeom>
                <a:avLst/>
                <a:gdLst/>
                <a:ahLst/>
                <a:cxnLst/>
                <a:rect l="l" t="t" r="r" b="b"/>
                <a:pathLst>
                  <a:path w="1486" h="4057" extrusionOk="0">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9" name="Google Shape;1269;p27"/>
              <p:cNvSpPr/>
              <p:nvPr/>
            </p:nvSpPr>
            <p:spPr>
              <a:xfrm>
                <a:off x="5122440" y="332280"/>
                <a:ext cx="535320" cy="1434240"/>
              </a:xfrm>
              <a:custGeom>
                <a:avLst/>
                <a:gdLst/>
                <a:ahLst/>
                <a:cxnLst/>
                <a:rect l="l" t="t" r="r" b="b"/>
                <a:pathLst>
                  <a:path w="1487" h="3984" extrusionOk="0">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0" name="Google Shape;1270;p27"/>
              <p:cNvSpPr/>
              <p:nvPr/>
            </p:nvSpPr>
            <p:spPr>
              <a:xfrm>
                <a:off x="5149080" y="358920"/>
                <a:ext cx="534960" cy="1407600"/>
              </a:xfrm>
              <a:custGeom>
                <a:avLst/>
                <a:gdLst/>
                <a:ahLst/>
                <a:cxnLst/>
                <a:rect l="l" t="t" r="r" b="b"/>
                <a:pathLst>
                  <a:path w="1486" h="3910" extrusionOk="0">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1" name="Google Shape;1271;p27"/>
              <p:cNvSpPr/>
              <p:nvPr/>
            </p:nvSpPr>
            <p:spPr>
              <a:xfrm>
                <a:off x="5175360" y="385560"/>
                <a:ext cx="535320" cy="1381320"/>
              </a:xfrm>
              <a:custGeom>
                <a:avLst/>
                <a:gdLst/>
                <a:ahLst/>
                <a:cxnLst/>
                <a:rect l="l" t="t" r="r" b="b"/>
                <a:pathLst>
                  <a:path w="1487" h="3837" extrusionOk="0">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2" name="Google Shape;1272;p27"/>
              <p:cNvSpPr/>
              <p:nvPr/>
            </p:nvSpPr>
            <p:spPr>
              <a:xfrm>
                <a:off x="5202000" y="411840"/>
                <a:ext cx="534960" cy="1354680"/>
              </a:xfrm>
              <a:custGeom>
                <a:avLst/>
                <a:gdLst/>
                <a:ahLst/>
                <a:cxnLst/>
                <a:rect l="l" t="t" r="r" b="b"/>
                <a:pathLst>
                  <a:path w="1486" h="3763" extrusionOk="0">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3" name="Google Shape;1273;p27"/>
              <p:cNvSpPr/>
              <p:nvPr/>
            </p:nvSpPr>
            <p:spPr>
              <a:xfrm>
                <a:off x="5228280" y="438120"/>
                <a:ext cx="535320" cy="1328400"/>
              </a:xfrm>
              <a:custGeom>
                <a:avLst/>
                <a:gdLst/>
                <a:ahLst/>
                <a:cxnLst/>
                <a:rect l="l" t="t" r="r" b="b"/>
                <a:pathLst>
                  <a:path w="1487" h="3690" extrusionOk="0">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4" name="Google Shape;1274;p27"/>
              <p:cNvSpPr/>
              <p:nvPr/>
            </p:nvSpPr>
            <p:spPr>
              <a:xfrm>
                <a:off x="5254920" y="464760"/>
                <a:ext cx="534960" cy="1301760"/>
              </a:xfrm>
              <a:custGeom>
                <a:avLst/>
                <a:gdLst/>
                <a:ahLst/>
                <a:cxnLst/>
                <a:rect l="l" t="t" r="r" b="b"/>
                <a:pathLst>
                  <a:path w="1486" h="3616" extrusionOk="0">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5" name="Google Shape;1275;p27"/>
              <p:cNvSpPr/>
              <p:nvPr/>
            </p:nvSpPr>
            <p:spPr>
              <a:xfrm>
                <a:off x="5281200" y="491760"/>
                <a:ext cx="535320" cy="1275120"/>
              </a:xfrm>
              <a:custGeom>
                <a:avLst/>
                <a:gdLst/>
                <a:ahLst/>
                <a:cxnLst/>
                <a:rect l="l" t="t" r="r" b="b"/>
                <a:pathLst>
                  <a:path w="1487" h="3542" extrusionOk="0">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6" name="Google Shape;1276;p27"/>
              <p:cNvSpPr/>
              <p:nvPr/>
            </p:nvSpPr>
            <p:spPr>
              <a:xfrm>
                <a:off x="5308200" y="518040"/>
                <a:ext cx="534600" cy="1248480"/>
              </a:xfrm>
              <a:custGeom>
                <a:avLst/>
                <a:gdLst/>
                <a:ahLst/>
                <a:cxnLst/>
                <a:rect l="l" t="t" r="r" b="b"/>
                <a:pathLst>
                  <a:path w="1485" h="3468" extrusionOk="0">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7" name="Google Shape;1277;p27"/>
              <p:cNvSpPr/>
              <p:nvPr/>
            </p:nvSpPr>
            <p:spPr>
              <a:xfrm>
                <a:off x="5334480" y="544320"/>
                <a:ext cx="535320" cy="1222200"/>
              </a:xfrm>
              <a:custGeom>
                <a:avLst/>
                <a:gdLst/>
                <a:ahLst/>
                <a:cxnLst/>
                <a:rect l="l" t="t" r="r" b="b"/>
                <a:pathLst>
                  <a:path w="1487" h="3395" extrusionOk="0">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8" name="Google Shape;1278;p27"/>
              <p:cNvSpPr/>
              <p:nvPr/>
            </p:nvSpPr>
            <p:spPr>
              <a:xfrm>
                <a:off x="5361120" y="570960"/>
                <a:ext cx="534960" cy="1195560"/>
              </a:xfrm>
              <a:custGeom>
                <a:avLst/>
                <a:gdLst/>
                <a:ahLst/>
                <a:cxnLst/>
                <a:rect l="l" t="t" r="r" b="b"/>
                <a:pathLst>
                  <a:path w="1486" h="3321" extrusionOk="0">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9" name="Google Shape;1279;p27"/>
              <p:cNvSpPr/>
              <p:nvPr/>
            </p:nvSpPr>
            <p:spPr>
              <a:xfrm>
                <a:off x="5387400" y="597600"/>
                <a:ext cx="535320" cy="1169280"/>
              </a:xfrm>
              <a:custGeom>
                <a:avLst/>
                <a:gdLst/>
                <a:ahLst/>
                <a:cxnLst/>
                <a:rect l="l" t="t" r="r" b="b"/>
                <a:pathLst>
                  <a:path w="1487" h="3248" extrusionOk="0">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0" name="Google Shape;1280;p27"/>
              <p:cNvSpPr/>
              <p:nvPr/>
            </p:nvSpPr>
            <p:spPr>
              <a:xfrm>
                <a:off x="5414040" y="623880"/>
                <a:ext cx="534960" cy="1142640"/>
              </a:xfrm>
              <a:custGeom>
                <a:avLst/>
                <a:gdLst/>
                <a:ahLst/>
                <a:cxnLst/>
                <a:rect l="l" t="t" r="r" b="b"/>
                <a:pathLst>
                  <a:path w="1486" h="3174" extrusionOk="0">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281" name="Google Shape;1281;p27"/>
            <p:cNvSpPr/>
            <p:nvPr/>
          </p:nvSpPr>
          <p:spPr>
            <a:xfrm rot="-5400000">
              <a:off x="259105" y="780785"/>
              <a:ext cx="505074" cy="1010876"/>
            </a:xfrm>
            <a:custGeom>
              <a:avLst/>
              <a:gdLst/>
              <a:ahLst/>
              <a:cxnLst/>
              <a:rect l="l" t="t" r="r" b="b"/>
              <a:pathLst>
                <a:path w="736" h="1473" extrusionOk="0">
                  <a:moveTo>
                    <a:pt x="736" y="1473"/>
                  </a:moveTo>
                  <a:cubicBezTo>
                    <a:pt x="329" y="1473"/>
                    <a:pt x="0" y="1143"/>
                    <a:pt x="0" y="736"/>
                  </a:cubicBezTo>
                  <a:cubicBezTo>
                    <a:pt x="0" y="329"/>
                    <a:pt x="329" y="0"/>
                    <a:pt x="736" y="0"/>
                  </a:cubicBezTo>
                  <a:lnTo>
                    <a:pt x="736" y="147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2" name="Google Shape;1282;p27"/>
            <p:cNvSpPr/>
            <p:nvPr/>
          </p:nvSpPr>
          <p:spPr>
            <a:xfrm rot="10800000" flipH="1">
              <a:off x="1551862" y="1551585"/>
              <a:ext cx="506373" cy="505840"/>
            </a:xfrm>
            <a:custGeom>
              <a:avLst/>
              <a:gdLst/>
              <a:ahLst/>
              <a:cxnLst/>
              <a:rect l="l" t="t" r="r" b="b"/>
              <a:pathLst>
                <a:path w="1899" h="1897" extrusionOk="0">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3" name="Google Shape;1283;p27"/>
            <p:cNvSpPr/>
            <p:nvPr/>
          </p:nvSpPr>
          <p:spPr>
            <a:xfrm rot="10800000" flipH="1">
              <a:off x="323083" y="2386037"/>
              <a:ext cx="1400100" cy="1400100"/>
            </a:xfrm>
            <a:prstGeom prst="blockArc">
              <a:avLst>
                <a:gd name="adj1" fmla="val 5400645"/>
                <a:gd name="adj2" fmla="val 16308933"/>
                <a:gd name="adj3" fmla="val 2411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27"/>
            <p:cNvSpPr/>
            <p:nvPr/>
          </p:nvSpPr>
          <p:spPr>
            <a:xfrm flipH="1">
              <a:off x="323033" y="2386135"/>
              <a:ext cx="1400100" cy="1400100"/>
            </a:xfrm>
            <a:prstGeom prst="blockArc">
              <a:avLst>
                <a:gd name="adj1" fmla="val 5400645"/>
                <a:gd name="adj2" fmla="val 16203351"/>
                <a:gd name="adj3" fmla="val 2416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27"/>
            <p:cNvSpPr/>
            <p:nvPr/>
          </p:nvSpPr>
          <p:spPr>
            <a:xfrm>
              <a:off x="8633147" y="139900"/>
              <a:ext cx="370500" cy="37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286" name="Google Shape;1286;p27"/>
          <p:cNvSpPr txBox="1">
            <a:spLocks noGrp="1"/>
          </p:cNvSpPr>
          <p:nvPr>
            <p:ph type="title" hasCustomPrompt="1"/>
          </p:nvPr>
        </p:nvSpPr>
        <p:spPr>
          <a:xfrm>
            <a:off x="3325872" y="585251"/>
            <a:ext cx="4696800" cy="841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87" name="Google Shape;1287;p27"/>
          <p:cNvSpPr txBox="1">
            <a:spLocks noGrp="1"/>
          </p:cNvSpPr>
          <p:nvPr>
            <p:ph type="subTitle" idx="1"/>
          </p:nvPr>
        </p:nvSpPr>
        <p:spPr>
          <a:xfrm>
            <a:off x="3325872" y="1422627"/>
            <a:ext cx="4696800" cy="43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288" name="Google Shape;1288;p27"/>
          <p:cNvSpPr txBox="1">
            <a:spLocks noGrp="1"/>
          </p:cNvSpPr>
          <p:nvPr>
            <p:ph type="title" idx="2" hasCustomPrompt="1"/>
          </p:nvPr>
        </p:nvSpPr>
        <p:spPr>
          <a:xfrm>
            <a:off x="3325872" y="1937451"/>
            <a:ext cx="4696800" cy="841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89" name="Google Shape;1289;p27"/>
          <p:cNvSpPr txBox="1">
            <a:spLocks noGrp="1"/>
          </p:cNvSpPr>
          <p:nvPr>
            <p:ph type="subTitle" idx="3"/>
          </p:nvPr>
        </p:nvSpPr>
        <p:spPr>
          <a:xfrm>
            <a:off x="3325872" y="2774879"/>
            <a:ext cx="4696800" cy="43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1290" name="Google Shape;1290;p27"/>
          <p:cNvSpPr txBox="1">
            <a:spLocks noGrp="1"/>
          </p:cNvSpPr>
          <p:nvPr>
            <p:ph type="title" idx="4" hasCustomPrompt="1"/>
          </p:nvPr>
        </p:nvSpPr>
        <p:spPr>
          <a:xfrm>
            <a:off x="3325872" y="3289728"/>
            <a:ext cx="4696800" cy="841200"/>
          </a:xfrm>
          <a:prstGeom prst="rect">
            <a:avLst/>
          </a:prstGeom>
          <a:solidFill>
            <a:schemeClr val="dk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500">
                <a:solidFill>
                  <a:schemeClr val="l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291" name="Google Shape;1291;p27"/>
          <p:cNvSpPr txBox="1">
            <a:spLocks noGrp="1"/>
          </p:cNvSpPr>
          <p:nvPr>
            <p:ph type="subTitle" idx="5"/>
          </p:nvPr>
        </p:nvSpPr>
        <p:spPr>
          <a:xfrm>
            <a:off x="3325872" y="4127149"/>
            <a:ext cx="4696800" cy="4311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92"/>
        <p:cNvGrpSpPr/>
        <p:nvPr/>
      </p:nvGrpSpPr>
      <p:grpSpPr>
        <a:xfrm>
          <a:off x="0" y="0"/>
          <a:ext cx="0" cy="0"/>
          <a:chOff x="0" y="0"/>
          <a:chExt cx="0" cy="0"/>
        </a:xfrm>
      </p:grpSpPr>
      <p:grpSp>
        <p:nvGrpSpPr>
          <p:cNvPr id="1293" name="Google Shape;1293;p28"/>
          <p:cNvGrpSpPr/>
          <p:nvPr/>
        </p:nvGrpSpPr>
        <p:grpSpPr>
          <a:xfrm>
            <a:off x="-23193" y="-526093"/>
            <a:ext cx="9867750" cy="6181336"/>
            <a:chOff x="-23193" y="-526093"/>
            <a:chExt cx="9867750" cy="6181336"/>
          </a:xfrm>
        </p:grpSpPr>
        <p:sp>
          <p:nvSpPr>
            <p:cNvPr id="1294" name="Google Shape;1294;p28"/>
            <p:cNvSpPr/>
            <p:nvPr/>
          </p:nvSpPr>
          <p:spPr>
            <a:xfrm rot="-5400000">
              <a:off x="7074495" y="341"/>
              <a:ext cx="1043700" cy="1043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95" name="Google Shape;1295;p28"/>
            <p:cNvSpPr/>
            <p:nvPr/>
          </p:nvSpPr>
          <p:spPr>
            <a:xfrm rot="-5400000">
              <a:off x="8118223" y="341"/>
              <a:ext cx="1043700" cy="1043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296" name="Google Shape;1296;p28"/>
            <p:cNvGrpSpPr/>
            <p:nvPr/>
          </p:nvGrpSpPr>
          <p:grpSpPr>
            <a:xfrm rot="-5400000">
              <a:off x="6031204" y="36"/>
              <a:ext cx="1042910" cy="1043772"/>
              <a:chOff x="6983640" y="2864160"/>
              <a:chExt cx="535320" cy="535680"/>
            </a:xfrm>
          </p:grpSpPr>
          <p:sp>
            <p:nvSpPr>
              <p:cNvPr id="1297" name="Google Shape;1297;p28"/>
              <p:cNvSpPr/>
              <p:nvPr/>
            </p:nvSpPr>
            <p:spPr>
              <a:xfrm>
                <a:off x="6983640" y="2864160"/>
                <a:ext cx="535320" cy="535680"/>
              </a:xfrm>
              <a:custGeom>
                <a:avLst/>
                <a:gdLst/>
                <a:ahLst/>
                <a:cxnLst/>
                <a:rect l="l" t="t" r="r" b="b"/>
                <a:pathLst>
                  <a:path w="1487" h="1488" extrusionOk="0">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8" name="Google Shape;1298;p28"/>
              <p:cNvSpPr/>
              <p:nvPr/>
            </p:nvSpPr>
            <p:spPr>
              <a:xfrm>
                <a:off x="7011000" y="2891160"/>
                <a:ext cx="481680" cy="482040"/>
              </a:xfrm>
              <a:custGeom>
                <a:avLst/>
                <a:gdLst/>
                <a:ahLst/>
                <a:cxnLst/>
                <a:rect l="l" t="t" r="r" b="b"/>
                <a:pathLst>
                  <a:path w="1338" h="1339" extrusionOk="0">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9" name="Google Shape;1299;p28"/>
              <p:cNvSpPr/>
              <p:nvPr/>
            </p:nvSpPr>
            <p:spPr>
              <a:xfrm>
                <a:off x="7039080" y="2919960"/>
                <a:ext cx="426960" cy="427320"/>
              </a:xfrm>
              <a:custGeom>
                <a:avLst/>
                <a:gdLst/>
                <a:ahLst/>
                <a:cxnLst/>
                <a:rect l="l" t="t" r="r" b="b"/>
                <a:pathLst>
                  <a:path w="1186" h="1187" extrusionOk="0">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0" name="Google Shape;1300;p28"/>
              <p:cNvSpPr/>
              <p:nvPr/>
            </p:nvSpPr>
            <p:spPr>
              <a:xfrm>
                <a:off x="7069680" y="2950200"/>
                <a:ext cx="370080" cy="370080"/>
              </a:xfrm>
              <a:custGeom>
                <a:avLst/>
                <a:gdLst/>
                <a:ahLst/>
                <a:cxnLst/>
                <a:rect l="l" t="t" r="r" b="b"/>
                <a:pathLst>
                  <a:path w="1028" h="1028" extrusionOk="0">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1" name="Google Shape;1301;p28"/>
              <p:cNvSpPr/>
              <p:nvPr/>
            </p:nvSpPr>
            <p:spPr>
              <a:xfrm>
                <a:off x="7102800" y="2982960"/>
                <a:ext cx="310680" cy="310680"/>
              </a:xfrm>
              <a:custGeom>
                <a:avLst/>
                <a:gdLst/>
                <a:ahLst/>
                <a:cxnLst/>
                <a:rect l="l" t="t" r="r" b="b"/>
                <a:pathLst>
                  <a:path w="863" h="863" extrusionOk="0">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2" name="Google Shape;1302;p28"/>
              <p:cNvSpPr/>
              <p:nvPr/>
            </p:nvSpPr>
            <p:spPr>
              <a:xfrm>
                <a:off x="7138080" y="3018600"/>
                <a:ext cx="248760" cy="248400"/>
              </a:xfrm>
              <a:custGeom>
                <a:avLst/>
                <a:gdLst/>
                <a:ahLst/>
                <a:cxnLst/>
                <a:rect l="l" t="t" r="r" b="b"/>
                <a:pathLst>
                  <a:path w="691" h="690" extrusionOk="0">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3" name="Google Shape;1303;p28"/>
              <p:cNvSpPr/>
              <p:nvPr/>
            </p:nvSpPr>
            <p:spPr>
              <a:xfrm>
                <a:off x="7176960" y="3058200"/>
                <a:ext cx="182880" cy="182880"/>
              </a:xfrm>
              <a:custGeom>
                <a:avLst/>
                <a:gdLst/>
                <a:ahLst/>
                <a:cxnLst/>
                <a:rect l="l" t="t" r="r" b="b"/>
                <a:pathLst>
                  <a:path w="508" h="508" extrusionOk="0">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4" name="Google Shape;1304;p28"/>
              <p:cNvSpPr/>
              <p:nvPr/>
            </p:nvSpPr>
            <p:spPr>
              <a:xfrm>
                <a:off x="7221600" y="3102120"/>
                <a:ext cx="111960" cy="111960"/>
              </a:xfrm>
              <a:custGeom>
                <a:avLst/>
                <a:gdLst/>
                <a:ahLst/>
                <a:cxnLst/>
                <a:rect l="l" t="t" r="r" b="b"/>
                <a:pathLst>
                  <a:path w="311" h="311" extrusionOk="0">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5" name="Google Shape;1305;p28"/>
              <p:cNvSpPr/>
              <p:nvPr/>
            </p:nvSpPr>
            <p:spPr>
              <a:xfrm>
                <a:off x="7274160" y="3154320"/>
                <a:ext cx="33120" cy="33480"/>
              </a:xfrm>
              <a:custGeom>
                <a:avLst/>
                <a:gdLst/>
                <a:ahLst/>
                <a:cxnLst/>
                <a:rect l="l" t="t" r="r" b="b"/>
                <a:pathLst>
                  <a:path w="92" h="93" extrusionOk="0">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06" name="Google Shape;1306;p28"/>
            <p:cNvGrpSpPr/>
            <p:nvPr/>
          </p:nvGrpSpPr>
          <p:grpSpPr>
            <a:xfrm rot="5400000" flipH="1">
              <a:off x="235550" y="-784836"/>
              <a:ext cx="1040953" cy="1558439"/>
              <a:chOff x="4963320" y="173520"/>
              <a:chExt cx="1065240" cy="1594800"/>
            </a:xfrm>
          </p:grpSpPr>
          <p:sp>
            <p:nvSpPr>
              <p:cNvPr id="1307" name="Google Shape;1307;p28"/>
              <p:cNvSpPr/>
              <p:nvPr/>
            </p:nvSpPr>
            <p:spPr>
              <a:xfrm>
                <a:off x="5466960" y="677160"/>
                <a:ext cx="534960" cy="1089360"/>
              </a:xfrm>
              <a:custGeom>
                <a:avLst/>
                <a:gdLst/>
                <a:ahLst/>
                <a:cxnLst/>
                <a:rect l="l" t="t" r="r" b="b"/>
                <a:pathLst>
                  <a:path w="1486" h="3026" extrusionOk="0">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8" name="Google Shape;1308;p28"/>
              <p:cNvSpPr/>
              <p:nvPr/>
            </p:nvSpPr>
            <p:spPr>
              <a:xfrm>
                <a:off x="5440320" y="650160"/>
                <a:ext cx="535320" cy="1116360"/>
              </a:xfrm>
              <a:custGeom>
                <a:avLst/>
                <a:gdLst/>
                <a:ahLst/>
                <a:cxnLst/>
                <a:rect l="l" t="t" r="r" b="b"/>
                <a:pathLst>
                  <a:path w="1487" h="3101" extrusionOk="0">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9" name="Google Shape;1309;p28"/>
              <p:cNvSpPr/>
              <p:nvPr/>
            </p:nvSpPr>
            <p:spPr>
              <a:xfrm>
                <a:off x="5496120" y="703440"/>
                <a:ext cx="532440" cy="1064880"/>
              </a:xfrm>
              <a:custGeom>
                <a:avLst/>
                <a:gdLst/>
                <a:ahLst/>
                <a:cxnLst/>
                <a:rect l="l" t="t" r="r" b="b"/>
                <a:pathLst>
                  <a:path w="1479" h="2958" extrusionOk="0">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0" name="Google Shape;1310;p28"/>
              <p:cNvSpPr/>
              <p:nvPr/>
            </p:nvSpPr>
            <p:spPr>
              <a:xfrm>
                <a:off x="4963320" y="173520"/>
                <a:ext cx="532800" cy="1593360"/>
              </a:xfrm>
              <a:custGeom>
                <a:avLst/>
                <a:gdLst/>
                <a:ahLst/>
                <a:cxnLst/>
                <a:rect l="l" t="t" r="r" b="b"/>
                <a:pathLst>
                  <a:path w="1480" h="4426" extrusionOk="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1" name="Google Shape;1311;p28"/>
              <p:cNvSpPr/>
              <p:nvPr/>
            </p:nvSpPr>
            <p:spPr>
              <a:xfrm>
                <a:off x="4989960" y="199800"/>
                <a:ext cx="535320" cy="1566720"/>
              </a:xfrm>
              <a:custGeom>
                <a:avLst/>
                <a:gdLst/>
                <a:ahLst/>
                <a:cxnLst/>
                <a:rect l="l" t="t" r="r" b="b"/>
                <a:pathLst>
                  <a:path w="1487" h="4352" extrusionOk="0">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2" name="Google Shape;1312;p28"/>
              <p:cNvSpPr/>
              <p:nvPr/>
            </p:nvSpPr>
            <p:spPr>
              <a:xfrm>
                <a:off x="5016240" y="226080"/>
                <a:ext cx="535680" cy="1540440"/>
              </a:xfrm>
              <a:custGeom>
                <a:avLst/>
                <a:gdLst/>
                <a:ahLst/>
                <a:cxnLst/>
                <a:rect l="l" t="t" r="r" b="b"/>
                <a:pathLst>
                  <a:path w="1488" h="4279" extrusionOk="0">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3" name="Google Shape;1313;p28"/>
              <p:cNvSpPr/>
              <p:nvPr/>
            </p:nvSpPr>
            <p:spPr>
              <a:xfrm>
                <a:off x="5042880" y="252720"/>
                <a:ext cx="535320" cy="1513800"/>
              </a:xfrm>
              <a:custGeom>
                <a:avLst/>
                <a:gdLst/>
                <a:ahLst/>
                <a:cxnLst/>
                <a:rect l="l" t="t" r="r" b="b"/>
                <a:pathLst>
                  <a:path w="1487" h="4205" extrusionOk="0">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4" name="Google Shape;1314;p28"/>
              <p:cNvSpPr/>
              <p:nvPr/>
            </p:nvSpPr>
            <p:spPr>
              <a:xfrm>
                <a:off x="5069160" y="279720"/>
                <a:ext cx="535320" cy="1487160"/>
              </a:xfrm>
              <a:custGeom>
                <a:avLst/>
                <a:gdLst/>
                <a:ahLst/>
                <a:cxnLst/>
                <a:rect l="l" t="t" r="r" b="b"/>
                <a:pathLst>
                  <a:path w="1487" h="4131" extrusionOk="0">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5" name="Google Shape;1315;p28"/>
              <p:cNvSpPr/>
              <p:nvPr/>
            </p:nvSpPr>
            <p:spPr>
              <a:xfrm>
                <a:off x="5095800" y="306000"/>
                <a:ext cx="534960" cy="1460520"/>
              </a:xfrm>
              <a:custGeom>
                <a:avLst/>
                <a:gdLst/>
                <a:ahLst/>
                <a:cxnLst/>
                <a:rect l="l" t="t" r="r" b="b"/>
                <a:pathLst>
                  <a:path w="1486" h="4057" extrusionOk="0">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6" name="Google Shape;1316;p28"/>
              <p:cNvSpPr/>
              <p:nvPr/>
            </p:nvSpPr>
            <p:spPr>
              <a:xfrm>
                <a:off x="5122440" y="332280"/>
                <a:ext cx="535320" cy="1434240"/>
              </a:xfrm>
              <a:custGeom>
                <a:avLst/>
                <a:gdLst/>
                <a:ahLst/>
                <a:cxnLst/>
                <a:rect l="l" t="t" r="r" b="b"/>
                <a:pathLst>
                  <a:path w="1487" h="3984" extrusionOk="0">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7" name="Google Shape;1317;p28"/>
              <p:cNvSpPr/>
              <p:nvPr/>
            </p:nvSpPr>
            <p:spPr>
              <a:xfrm>
                <a:off x="5149080" y="358920"/>
                <a:ext cx="534960" cy="1407600"/>
              </a:xfrm>
              <a:custGeom>
                <a:avLst/>
                <a:gdLst/>
                <a:ahLst/>
                <a:cxnLst/>
                <a:rect l="l" t="t" r="r" b="b"/>
                <a:pathLst>
                  <a:path w="1486" h="3910" extrusionOk="0">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8" name="Google Shape;1318;p28"/>
              <p:cNvSpPr/>
              <p:nvPr/>
            </p:nvSpPr>
            <p:spPr>
              <a:xfrm>
                <a:off x="5175360" y="385560"/>
                <a:ext cx="535320" cy="1381320"/>
              </a:xfrm>
              <a:custGeom>
                <a:avLst/>
                <a:gdLst/>
                <a:ahLst/>
                <a:cxnLst/>
                <a:rect l="l" t="t" r="r" b="b"/>
                <a:pathLst>
                  <a:path w="1487" h="3837" extrusionOk="0">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9" name="Google Shape;1319;p28"/>
              <p:cNvSpPr/>
              <p:nvPr/>
            </p:nvSpPr>
            <p:spPr>
              <a:xfrm>
                <a:off x="5202000" y="411840"/>
                <a:ext cx="534960" cy="1354680"/>
              </a:xfrm>
              <a:custGeom>
                <a:avLst/>
                <a:gdLst/>
                <a:ahLst/>
                <a:cxnLst/>
                <a:rect l="l" t="t" r="r" b="b"/>
                <a:pathLst>
                  <a:path w="1486" h="3763" extrusionOk="0">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0" name="Google Shape;1320;p28"/>
              <p:cNvSpPr/>
              <p:nvPr/>
            </p:nvSpPr>
            <p:spPr>
              <a:xfrm>
                <a:off x="5228280" y="438120"/>
                <a:ext cx="535320" cy="1328400"/>
              </a:xfrm>
              <a:custGeom>
                <a:avLst/>
                <a:gdLst/>
                <a:ahLst/>
                <a:cxnLst/>
                <a:rect l="l" t="t" r="r" b="b"/>
                <a:pathLst>
                  <a:path w="1487" h="3690" extrusionOk="0">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1" name="Google Shape;1321;p28"/>
              <p:cNvSpPr/>
              <p:nvPr/>
            </p:nvSpPr>
            <p:spPr>
              <a:xfrm>
                <a:off x="5254920" y="464760"/>
                <a:ext cx="534960" cy="1301760"/>
              </a:xfrm>
              <a:custGeom>
                <a:avLst/>
                <a:gdLst/>
                <a:ahLst/>
                <a:cxnLst/>
                <a:rect l="l" t="t" r="r" b="b"/>
                <a:pathLst>
                  <a:path w="1486" h="3616" extrusionOk="0">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2" name="Google Shape;1322;p28"/>
              <p:cNvSpPr/>
              <p:nvPr/>
            </p:nvSpPr>
            <p:spPr>
              <a:xfrm>
                <a:off x="5281200" y="491760"/>
                <a:ext cx="535320" cy="1275120"/>
              </a:xfrm>
              <a:custGeom>
                <a:avLst/>
                <a:gdLst/>
                <a:ahLst/>
                <a:cxnLst/>
                <a:rect l="l" t="t" r="r" b="b"/>
                <a:pathLst>
                  <a:path w="1487" h="3542" extrusionOk="0">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3" name="Google Shape;1323;p28"/>
              <p:cNvSpPr/>
              <p:nvPr/>
            </p:nvSpPr>
            <p:spPr>
              <a:xfrm>
                <a:off x="5308200" y="518040"/>
                <a:ext cx="534600" cy="1248480"/>
              </a:xfrm>
              <a:custGeom>
                <a:avLst/>
                <a:gdLst/>
                <a:ahLst/>
                <a:cxnLst/>
                <a:rect l="l" t="t" r="r" b="b"/>
                <a:pathLst>
                  <a:path w="1485" h="3468" extrusionOk="0">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4" name="Google Shape;1324;p28"/>
              <p:cNvSpPr/>
              <p:nvPr/>
            </p:nvSpPr>
            <p:spPr>
              <a:xfrm>
                <a:off x="5334480" y="544320"/>
                <a:ext cx="535320" cy="1222200"/>
              </a:xfrm>
              <a:custGeom>
                <a:avLst/>
                <a:gdLst/>
                <a:ahLst/>
                <a:cxnLst/>
                <a:rect l="l" t="t" r="r" b="b"/>
                <a:pathLst>
                  <a:path w="1487" h="3395" extrusionOk="0">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5" name="Google Shape;1325;p28"/>
              <p:cNvSpPr/>
              <p:nvPr/>
            </p:nvSpPr>
            <p:spPr>
              <a:xfrm>
                <a:off x="5361120" y="570960"/>
                <a:ext cx="534960" cy="1195560"/>
              </a:xfrm>
              <a:custGeom>
                <a:avLst/>
                <a:gdLst/>
                <a:ahLst/>
                <a:cxnLst/>
                <a:rect l="l" t="t" r="r" b="b"/>
                <a:pathLst>
                  <a:path w="1486" h="3321" extrusionOk="0">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6" name="Google Shape;1326;p28"/>
              <p:cNvSpPr/>
              <p:nvPr/>
            </p:nvSpPr>
            <p:spPr>
              <a:xfrm>
                <a:off x="5387400" y="597600"/>
                <a:ext cx="535320" cy="1169280"/>
              </a:xfrm>
              <a:custGeom>
                <a:avLst/>
                <a:gdLst/>
                <a:ahLst/>
                <a:cxnLst/>
                <a:rect l="l" t="t" r="r" b="b"/>
                <a:pathLst>
                  <a:path w="1487" h="3248" extrusionOk="0">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7" name="Google Shape;1327;p28"/>
              <p:cNvSpPr/>
              <p:nvPr/>
            </p:nvSpPr>
            <p:spPr>
              <a:xfrm>
                <a:off x="5414040" y="623880"/>
                <a:ext cx="534960" cy="1142640"/>
              </a:xfrm>
              <a:custGeom>
                <a:avLst/>
                <a:gdLst/>
                <a:ahLst/>
                <a:cxnLst/>
                <a:rect l="l" t="t" r="r" b="b"/>
                <a:pathLst>
                  <a:path w="1486" h="3174" extrusionOk="0">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328" name="Google Shape;1328;p28"/>
            <p:cNvSpPr/>
            <p:nvPr/>
          </p:nvSpPr>
          <p:spPr>
            <a:xfrm rot="-5400000">
              <a:off x="8374933" y="-256683"/>
              <a:ext cx="512457" cy="1025646"/>
            </a:xfrm>
            <a:custGeom>
              <a:avLst/>
              <a:gdLst/>
              <a:ahLst/>
              <a:cxnLst/>
              <a:rect l="l" t="t" r="r" b="b"/>
              <a:pathLst>
                <a:path w="736" h="1473" extrusionOk="0">
                  <a:moveTo>
                    <a:pt x="736" y="1473"/>
                  </a:moveTo>
                  <a:cubicBezTo>
                    <a:pt x="329" y="1473"/>
                    <a:pt x="0" y="1143"/>
                    <a:pt x="0" y="736"/>
                  </a:cubicBezTo>
                  <a:cubicBezTo>
                    <a:pt x="0" y="329"/>
                    <a:pt x="329" y="0"/>
                    <a:pt x="736" y="0"/>
                  </a:cubicBezTo>
                  <a:lnTo>
                    <a:pt x="736" y="147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9" name="Google Shape;1329;p28"/>
            <p:cNvSpPr/>
            <p:nvPr/>
          </p:nvSpPr>
          <p:spPr>
            <a:xfrm rot="-5400000" flipH="1">
              <a:off x="7080997" y="3082302"/>
              <a:ext cx="1030500" cy="103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30" name="Google Shape;1330;p28"/>
            <p:cNvSpPr/>
            <p:nvPr/>
          </p:nvSpPr>
          <p:spPr>
            <a:xfrm rot="-5400000" flipH="1">
              <a:off x="8111668" y="3082302"/>
              <a:ext cx="1030500" cy="1030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31" name="Google Shape;1331;p28"/>
            <p:cNvSpPr/>
            <p:nvPr/>
          </p:nvSpPr>
          <p:spPr>
            <a:xfrm rot="-5400000">
              <a:off x="7088070" y="4112647"/>
              <a:ext cx="1030500" cy="1030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32" name="Google Shape;1332;p28"/>
            <p:cNvSpPr/>
            <p:nvPr/>
          </p:nvSpPr>
          <p:spPr>
            <a:xfrm rot="-5400000">
              <a:off x="8111650" y="4112647"/>
              <a:ext cx="1030500" cy="1030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333" name="Google Shape;1333;p28"/>
            <p:cNvGrpSpPr/>
            <p:nvPr/>
          </p:nvGrpSpPr>
          <p:grpSpPr>
            <a:xfrm rot="-5400000" flipH="1">
              <a:off x="7847081" y="4353020"/>
              <a:ext cx="1042976" cy="1561469"/>
              <a:chOff x="4963320" y="173520"/>
              <a:chExt cx="1065240" cy="1594800"/>
            </a:xfrm>
          </p:grpSpPr>
          <p:sp>
            <p:nvSpPr>
              <p:cNvPr id="1334" name="Google Shape;1334;p28"/>
              <p:cNvSpPr/>
              <p:nvPr/>
            </p:nvSpPr>
            <p:spPr>
              <a:xfrm>
                <a:off x="5466960" y="677160"/>
                <a:ext cx="534960" cy="1089360"/>
              </a:xfrm>
              <a:custGeom>
                <a:avLst/>
                <a:gdLst/>
                <a:ahLst/>
                <a:cxnLst/>
                <a:rect l="l" t="t" r="r" b="b"/>
                <a:pathLst>
                  <a:path w="1486" h="3026" extrusionOk="0">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5" name="Google Shape;1335;p28"/>
              <p:cNvSpPr/>
              <p:nvPr/>
            </p:nvSpPr>
            <p:spPr>
              <a:xfrm>
                <a:off x="5440320" y="650160"/>
                <a:ext cx="535320" cy="1116360"/>
              </a:xfrm>
              <a:custGeom>
                <a:avLst/>
                <a:gdLst/>
                <a:ahLst/>
                <a:cxnLst/>
                <a:rect l="l" t="t" r="r" b="b"/>
                <a:pathLst>
                  <a:path w="1487" h="3101" extrusionOk="0">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6" name="Google Shape;1336;p28"/>
              <p:cNvSpPr/>
              <p:nvPr/>
            </p:nvSpPr>
            <p:spPr>
              <a:xfrm>
                <a:off x="5496120" y="703440"/>
                <a:ext cx="532440" cy="1064880"/>
              </a:xfrm>
              <a:custGeom>
                <a:avLst/>
                <a:gdLst/>
                <a:ahLst/>
                <a:cxnLst/>
                <a:rect l="l" t="t" r="r" b="b"/>
                <a:pathLst>
                  <a:path w="1479" h="2958" extrusionOk="0">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7" name="Google Shape;1337;p28"/>
              <p:cNvSpPr/>
              <p:nvPr/>
            </p:nvSpPr>
            <p:spPr>
              <a:xfrm>
                <a:off x="4963320" y="173520"/>
                <a:ext cx="532800" cy="1593360"/>
              </a:xfrm>
              <a:custGeom>
                <a:avLst/>
                <a:gdLst/>
                <a:ahLst/>
                <a:cxnLst/>
                <a:rect l="l" t="t" r="r" b="b"/>
                <a:pathLst>
                  <a:path w="1480" h="4426" extrusionOk="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8" name="Google Shape;1338;p28"/>
              <p:cNvSpPr/>
              <p:nvPr/>
            </p:nvSpPr>
            <p:spPr>
              <a:xfrm>
                <a:off x="4989960" y="199800"/>
                <a:ext cx="535320" cy="1566720"/>
              </a:xfrm>
              <a:custGeom>
                <a:avLst/>
                <a:gdLst/>
                <a:ahLst/>
                <a:cxnLst/>
                <a:rect l="l" t="t" r="r" b="b"/>
                <a:pathLst>
                  <a:path w="1487" h="4352" extrusionOk="0">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9" name="Google Shape;1339;p28"/>
              <p:cNvSpPr/>
              <p:nvPr/>
            </p:nvSpPr>
            <p:spPr>
              <a:xfrm>
                <a:off x="5016240" y="226080"/>
                <a:ext cx="535680" cy="1540440"/>
              </a:xfrm>
              <a:custGeom>
                <a:avLst/>
                <a:gdLst/>
                <a:ahLst/>
                <a:cxnLst/>
                <a:rect l="l" t="t" r="r" b="b"/>
                <a:pathLst>
                  <a:path w="1488" h="4279" extrusionOk="0">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0" name="Google Shape;1340;p28"/>
              <p:cNvSpPr/>
              <p:nvPr/>
            </p:nvSpPr>
            <p:spPr>
              <a:xfrm>
                <a:off x="5042880" y="252720"/>
                <a:ext cx="535320" cy="1513800"/>
              </a:xfrm>
              <a:custGeom>
                <a:avLst/>
                <a:gdLst/>
                <a:ahLst/>
                <a:cxnLst/>
                <a:rect l="l" t="t" r="r" b="b"/>
                <a:pathLst>
                  <a:path w="1487" h="4205" extrusionOk="0">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1" name="Google Shape;1341;p28"/>
              <p:cNvSpPr/>
              <p:nvPr/>
            </p:nvSpPr>
            <p:spPr>
              <a:xfrm>
                <a:off x="5069160" y="279720"/>
                <a:ext cx="535320" cy="1487160"/>
              </a:xfrm>
              <a:custGeom>
                <a:avLst/>
                <a:gdLst/>
                <a:ahLst/>
                <a:cxnLst/>
                <a:rect l="l" t="t" r="r" b="b"/>
                <a:pathLst>
                  <a:path w="1487" h="4131" extrusionOk="0">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2" name="Google Shape;1342;p28"/>
              <p:cNvSpPr/>
              <p:nvPr/>
            </p:nvSpPr>
            <p:spPr>
              <a:xfrm>
                <a:off x="5095800" y="306000"/>
                <a:ext cx="534960" cy="1460520"/>
              </a:xfrm>
              <a:custGeom>
                <a:avLst/>
                <a:gdLst/>
                <a:ahLst/>
                <a:cxnLst/>
                <a:rect l="l" t="t" r="r" b="b"/>
                <a:pathLst>
                  <a:path w="1486" h="4057" extrusionOk="0">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3" name="Google Shape;1343;p28"/>
              <p:cNvSpPr/>
              <p:nvPr/>
            </p:nvSpPr>
            <p:spPr>
              <a:xfrm>
                <a:off x="5122440" y="332280"/>
                <a:ext cx="535320" cy="1434240"/>
              </a:xfrm>
              <a:custGeom>
                <a:avLst/>
                <a:gdLst/>
                <a:ahLst/>
                <a:cxnLst/>
                <a:rect l="l" t="t" r="r" b="b"/>
                <a:pathLst>
                  <a:path w="1487" h="3984" extrusionOk="0">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4" name="Google Shape;1344;p28"/>
              <p:cNvSpPr/>
              <p:nvPr/>
            </p:nvSpPr>
            <p:spPr>
              <a:xfrm>
                <a:off x="5149080" y="358920"/>
                <a:ext cx="534960" cy="1407600"/>
              </a:xfrm>
              <a:custGeom>
                <a:avLst/>
                <a:gdLst/>
                <a:ahLst/>
                <a:cxnLst/>
                <a:rect l="l" t="t" r="r" b="b"/>
                <a:pathLst>
                  <a:path w="1486" h="3910" extrusionOk="0">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5" name="Google Shape;1345;p28"/>
              <p:cNvSpPr/>
              <p:nvPr/>
            </p:nvSpPr>
            <p:spPr>
              <a:xfrm>
                <a:off x="5175360" y="385560"/>
                <a:ext cx="535320" cy="1381320"/>
              </a:xfrm>
              <a:custGeom>
                <a:avLst/>
                <a:gdLst/>
                <a:ahLst/>
                <a:cxnLst/>
                <a:rect l="l" t="t" r="r" b="b"/>
                <a:pathLst>
                  <a:path w="1487" h="3837" extrusionOk="0">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6" name="Google Shape;1346;p28"/>
              <p:cNvSpPr/>
              <p:nvPr/>
            </p:nvSpPr>
            <p:spPr>
              <a:xfrm>
                <a:off x="5202000" y="411840"/>
                <a:ext cx="534960" cy="1354680"/>
              </a:xfrm>
              <a:custGeom>
                <a:avLst/>
                <a:gdLst/>
                <a:ahLst/>
                <a:cxnLst/>
                <a:rect l="l" t="t" r="r" b="b"/>
                <a:pathLst>
                  <a:path w="1486" h="3763" extrusionOk="0">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7" name="Google Shape;1347;p28"/>
              <p:cNvSpPr/>
              <p:nvPr/>
            </p:nvSpPr>
            <p:spPr>
              <a:xfrm>
                <a:off x="5228280" y="438120"/>
                <a:ext cx="535320" cy="1328400"/>
              </a:xfrm>
              <a:custGeom>
                <a:avLst/>
                <a:gdLst/>
                <a:ahLst/>
                <a:cxnLst/>
                <a:rect l="l" t="t" r="r" b="b"/>
                <a:pathLst>
                  <a:path w="1487" h="3690" extrusionOk="0">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8" name="Google Shape;1348;p28"/>
              <p:cNvSpPr/>
              <p:nvPr/>
            </p:nvSpPr>
            <p:spPr>
              <a:xfrm>
                <a:off x="5254920" y="464760"/>
                <a:ext cx="534960" cy="1301760"/>
              </a:xfrm>
              <a:custGeom>
                <a:avLst/>
                <a:gdLst/>
                <a:ahLst/>
                <a:cxnLst/>
                <a:rect l="l" t="t" r="r" b="b"/>
                <a:pathLst>
                  <a:path w="1486" h="3616" extrusionOk="0">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49" name="Google Shape;1349;p28"/>
              <p:cNvSpPr/>
              <p:nvPr/>
            </p:nvSpPr>
            <p:spPr>
              <a:xfrm>
                <a:off x="5281200" y="491760"/>
                <a:ext cx="535320" cy="1275120"/>
              </a:xfrm>
              <a:custGeom>
                <a:avLst/>
                <a:gdLst/>
                <a:ahLst/>
                <a:cxnLst/>
                <a:rect l="l" t="t" r="r" b="b"/>
                <a:pathLst>
                  <a:path w="1487" h="3542" extrusionOk="0">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0" name="Google Shape;1350;p28"/>
              <p:cNvSpPr/>
              <p:nvPr/>
            </p:nvSpPr>
            <p:spPr>
              <a:xfrm>
                <a:off x="5308200" y="518040"/>
                <a:ext cx="534600" cy="1248480"/>
              </a:xfrm>
              <a:custGeom>
                <a:avLst/>
                <a:gdLst/>
                <a:ahLst/>
                <a:cxnLst/>
                <a:rect l="l" t="t" r="r" b="b"/>
                <a:pathLst>
                  <a:path w="1485" h="3468" extrusionOk="0">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1" name="Google Shape;1351;p28"/>
              <p:cNvSpPr/>
              <p:nvPr/>
            </p:nvSpPr>
            <p:spPr>
              <a:xfrm>
                <a:off x="5334480" y="544320"/>
                <a:ext cx="535320" cy="1222200"/>
              </a:xfrm>
              <a:custGeom>
                <a:avLst/>
                <a:gdLst/>
                <a:ahLst/>
                <a:cxnLst/>
                <a:rect l="l" t="t" r="r" b="b"/>
                <a:pathLst>
                  <a:path w="1487" h="3395" extrusionOk="0">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2" name="Google Shape;1352;p28"/>
              <p:cNvSpPr/>
              <p:nvPr/>
            </p:nvSpPr>
            <p:spPr>
              <a:xfrm>
                <a:off x="5361120" y="570960"/>
                <a:ext cx="534960" cy="1195560"/>
              </a:xfrm>
              <a:custGeom>
                <a:avLst/>
                <a:gdLst/>
                <a:ahLst/>
                <a:cxnLst/>
                <a:rect l="l" t="t" r="r" b="b"/>
                <a:pathLst>
                  <a:path w="1486" h="3321" extrusionOk="0">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3" name="Google Shape;1353;p28"/>
              <p:cNvSpPr/>
              <p:nvPr/>
            </p:nvSpPr>
            <p:spPr>
              <a:xfrm>
                <a:off x="5387400" y="597600"/>
                <a:ext cx="535320" cy="1169280"/>
              </a:xfrm>
              <a:custGeom>
                <a:avLst/>
                <a:gdLst/>
                <a:ahLst/>
                <a:cxnLst/>
                <a:rect l="l" t="t" r="r" b="b"/>
                <a:pathLst>
                  <a:path w="1487" h="3248" extrusionOk="0">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4" name="Google Shape;1354;p28"/>
              <p:cNvSpPr/>
              <p:nvPr/>
            </p:nvSpPr>
            <p:spPr>
              <a:xfrm>
                <a:off x="5414040" y="623880"/>
                <a:ext cx="534960" cy="1142640"/>
              </a:xfrm>
              <a:custGeom>
                <a:avLst/>
                <a:gdLst/>
                <a:ahLst/>
                <a:cxnLst/>
                <a:rect l="l" t="t" r="r" b="b"/>
                <a:pathLst>
                  <a:path w="1486" h="3174" extrusionOk="0">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355" name="Google Shape;1355;p28"/>
            <p:cNvSpPr/>
            <p:nvPr/>
          </p:nvSpPr>
          <p:spPr>
            <a:xfrm rot="5400000" flipH="1">
              <a:off x="7607498" y="4117076"/>
              <a:ext cx="507346" cy="506812"/>
            </a:xfrm>
            <a:custGeom>
              <a:avLst/>
              <a:gdLst/>
              <a:ahLst/>
              <a:cxnLst/>
              <a:rect l="l" t="t" r="r" b="b"/>
              <a:pathLst>
                <a:path w="1899" h="1897" extrusionOk="0">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56" name="Google Shape;1356;p28"/>
            <p:cNvSpPr/>
            <p:nvPr/>
          </p:nvSpPr>
          <p:spPr>
            <a:xfrm rot="-5400000">
              <a:off x="7081758" y="2055841"/>
              <a:ext cx="1030500" cy="1030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57" name="Google Shape;1357;p28"/>
            <p:cNvSpPr/>
            <p:nvPr/>
          </p:nvSpPr>
          <p:spPr>
            <a:xfrm rot="-5400000">
              <a:off x="8112428" y="2055841"/>
              <a:ext cx="1030500" cy="10305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58" name="Google Shape;1358;p28"/>
            <p:cNvSpPr/>
            <p:nvPr/>
          </p:nvSpPr>
          <p:spPr>
            <a:xfrm rot="-5400000">
              <a:off x="7081753" y="1039747"/>
              <a:ext cx="1030500" cy="10305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59" name="Google Shape;1359;p28"/>
            <p:cNvSpPr/>
            <p:nvPr/>
          </p:nvSpPr>
          <p:spPr>
            <a:xfrm rot="-5400000">
              <a:off x="8112423" y="1046931"/>
              <a:ext cx="1030500" cy="10305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1360" name="Google Shape;1360;p28"/>
            <p:cNvGrpSpPr/>
            <p:nvPr/>
          </p:nvGrpSpPr>
          <p:grpSpPr>
            <a:xfrm rot="-5400000">
              <a:off x="7080274" y="2062091"/>
              <a:ext cx="1543753" cy="1542360"/>
              <a:chOff x="1793505" y="544330"/>
              <a:chExt cx="1596600" cy="1595160"/>
            </a:xfrm>
          </p:grpSpPr>
          <p:sp>
            <p:nvSpPr>
              <p:cNvPr id="1361" name="Google Shape;1361;p28"/>
              <p:cNvSpPr/>
              <p:nvPr/>
            </p:nvSpPr>
            <p:spPr>
              <a:xfrm>
                <a:off x="1793505" y="544330"/>
                <a:ext cx="1596600" cy="1595160"/>
              </a:xfrm>
              <a:custGeom>
                <a:avLst/>
                <a:gdLst/>
                <a:ahLst/>
                <a:cxnLst/>
                <a:rect l="l" t="t" r="r" b="b"/>
                <a:pathLst>
                  <a:path w="4435" h="4431" extrusionOk="0">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2" name="Google Shape;1362;p28"/>
              <p:cNvSpPr/>
              <p:nvPr/>
            </p:nvSpPr>
            <p:spPr>
              <a:xfrm>
                <a:off x="1820865" y="570610"/>
                <a:ext cx="1542240" cy="1542600"/>
              </a:xfrm>
              <a:custGeom>
                <a:avLst/>
                <a:gdLst/>
                <a:ahLst/>
                <a:cxnLst/>
                <a:rect l="l" t="t" r="r" b="b"/>
                <a:pathLst>
                  <a:path w="4284" h="4285" extrusionOk="0">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3" name="Google Shape;1363;p28"/>
              <p:cNvSpPr/>
              <p:nvPr/>
            </p:nvSpPr>
            <p:spPr>
              <a:xfrm>
                <a:off x="1847145" y="596890"/>
                <a:ext cx="1489680" cy="1490040"/>
              </a:xfrm>
              <a:custGeom>
                <a:avLst/>
                <a:gdLst/>
                <a:ahLst/>
                <a:cxnLst/>
                <a:rect l="l" t="t" r="r" b="b"/>
                <a:pathLst>
                  <a:path w="4138" h="4139" extrusionOk="0">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4" name="Google Shape;1364;p28"/>
              <p:cNvSpPr/>
              <p:nvPr/>
            </p:nvSpPr>
            <p:spPr>
              <a:xfrm>
                <a:off x="1873785" y="623530"/>
                <a:ext cx="1436400" cy="1437120"/>
              </a:xfrm>
              <a:custGeom>
                <a:avLst/>
                <a:gdLst/>
                <a:ahLst/>
                <a:cxnLst/>
                <a:rect l="l" t="t" r="r" b="b"/>
                <a:pathLst>
                  <a:path w="3990" h="3992" extrusionOk="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5" name="Google Shape;1365;p28"/>
              <p:cNvSpPr/>
              <p:nvPr/>
            </p:nvSpPr>
            <p:spPr>
              <a:xfrm>
                <a:off x="1900065" y="649810"/>
                <a:ext cx="1383840" cy="1384200"/>
              </a:xfrm>
              <a:custGeom>
                <a:avLst/>
                <a:gdLst/>
                <a:ahLst/>
                <a:cxnLst/>
                <a:rect l="l" t="t" r="r" b="b"/>
                <a:pathLst>
                  <a:path w="3844" h="3845" extrusionOk="0">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6" name="Google Shape;1366;p28"/>
              <p:cNvSpPr/>
              <p:nvPr/>
            </p:nvSpPr>
            <p:spPr>
              <a:xfrm>
                <a:off x="1926705" y="676450"/>
                <a:ext cx="1330560" cy="1330920"/>
              </a:xfrm>
              <a:custGeom>
                <a:avLst/>
                <a:gdLst/>
                <a:ahLst/>
                <a:cxnLst/>
                <a:rect l="l" t="t" r="r" b="b"/>
                <a:pathLst>
                  <a:path w="3696" h="3697" extrusionOk="0">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7" name="Google Shape;1367;p28"/>
              <p:cNvSpPr/>
              <p:nvPr/>
            </p:nvSpPr>
            <p:spPr>
              <a:xfrm>
                <a:off x="1952985" y="703090"/>
                <a:ext cx="1278000" cy="1277640"/>
              </a:xfrm>
              <a:custGeom>
                <a:avLst/>
                <a:gdLst/>
                <a:ahLst/>
                <a:cxnLst/>
                <a:rect l="l" t="t" r="r" b="b"/>
                <a:pathLst>
                  <a:path w="3550" h="3549" extrusionOk="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8" name="Google Shape;1368;p28"/>
              <p:cNvSpPr/>
              <p:nvPr/>
            </p:nvSpPr>
            <p:spPr>
              <a:xfrm>
                <a:off x="1979625" y="729730"/>
                <a:ext cx="1224720" cy="1224720"/>
              </a:xfrm>
              <a:custGeom>
                <a:avLst/>
                <a:gdLst/>
                <a:ahLst/>
                <a:cxnLst/>
                <a:rect l="l" t="t" r="r" b="b"/>
                <a:pathLst>
                  <a:path w="3402" h="3402" extrusionOk="0">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9" name="Google Shape;1369;p28"/>
              <p:cNvSpPr/>
              <p:nvPr/>
            </p:nvSpPr>
            <p:spPr>
              <a:xfrm>
                <a:off x="2005905" y="756010"/>
                <a:ext cx="1172160" cy="1171800"/>
              </a:xfrm>
              <a:custGeom>
                <a:avLst/>
                <a:gdLst/>
                <a:ahLst/>
                <a:cxnLst/>
                <a:rect l="l" t="t" r="r" b="b"/>
                <a:pathLst>
                  <a:path w="3256" h="3255" extrusionOk="0">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0" name="Google Shape;1370;p28"/>
              <p:cNvSpPr/>
              <p:nvPr/>
            </p:nvSpPr>
            <p:spPr>
              <a:xfrm>
                <a:off x="2032905" y="783010"/>
                <a:ext cx="1118160" cy="1118520"/>
              </a:xfrm>
              <a:custGeom>
                <a:avLst/>
                <a:gdLst/>
                <a:ahLst/>
                <a:cxnLst/>
                <a:rect l="l" t="t" r="r" b="b"/>
                <a:pathLst>
                  <a:path w="3106" h="3107" extrusionOk="0">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1" name="Google Shape;1371;p28"/>
              <p:cNvSpPr/>
              <p:nvPr/>
            </p:nvSpPr>
            <p:spPr>
              <a:xfrm>
                <a:off x="2059185" y="808930"/>
                <a:ext cx="1065600" cy="1065960"/>
              </a:xfrm>
              <a:custGeom>
                <a:avLst/>
                <a:gdLst/>
                <a:ahLst/>
                <a:cxnLst/>
                <a:rect l="l" t="t" r="r" b="b"/>
                <a:pathLst>
                  <a:path w="2960" h="2961" extrusionOk="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2" name="Google Shape;1372;p28"/>
              <p:cNvSpPr/>
              <p:nvPr/>
            </p:nvSpPr>
            <p:spPr>
              <a:xfrm>
                <a:off x="2085825" y="835570"/>
                <a:ext cx="1012320" cy="1013040"/>
              </a:xfrm>
              <a:custGeom>
                <a:avLst/>
                <a:gdLst/>
                <a:ahLst/>
                <a:cxnLst/>
                <a:rect l="l" t="t" r="r" b="b"/>
                <a:pathLst>
                  <a:path w="2812" h="2814" extrusionOk="0">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3" name="Google Shape;1373;p28"/>
              <p:cNvSpPr/>
              <p:nvPr/>
            </p:nvSpPr>
            <p:spPr>
              <a:xfrm>
                <a:off x="2112105" y="861850"/>
                <a:ext cx="959760" cy="960120"/>
              </a:xfrm>
              <a:custGeom>
                <a:avLst/>
                <a:gdLst/>
                <a:ahLst/>
                <a:cxnLst/>
                <a:rect l="l" t="t" r="r" b="b"/>
                <a:pathLst>
                  <a:path w="2666" h="2667" extrusionOk="0">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4" name="Google Shape;1374;p28"/>
              <p:cNvSpPr/>
              <p:nvPr/>
            </p:nvSpPr>
            <p:spPr>
              <a:xfrm>
                <a:off x="2138745" y="888850"/>
                <a:ext cx="906480" cy="906120"/>
              </a:xfrm>
              <a:custGeom>
                <a:avLst/>
                <a:gdLst/>
                <a:ahLst/>
                <a:cxnLst/>
                <a:rect l="l" t="t" r="r" b="b"/>
                <a:pathLst>
                  <a:path w="2518" h="2517" extrusionOk="0">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5" name="Google Shape;1375;p28"/>
              <p:cNvSpPr/>
              <p:nvPr/>
            </p:nvSpPr>
            <p:spPr>
              <a:xfrm>
                <a:off x="2165025" y="915130"/>
                <a:ext cx="853920" cy="853560"/>
              </a:xfrm>
              <a:custGeom>
                <a:avLst/>
                <a:gdLst/>
                <a:ahLst/>
                <a:cxnLst/>
                <a:rect l="l" t="t" r="r" b="b"/>
                <a:pathLst>
                  <a:path w="2372" h="2371" extrusionOk="0">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6" name="Google Shape;1376;p28"/>
              <p:cNvSpPr/>
              <p:nvPr/>
            </p:nvSpPr>
            <p:spPr>
              <a:xfrm>
                <a:off x="2191665" y="942130"/>
                <a:ext cx="800640" cy="800280"/>
              </a:xfrm>
              <a:custGeom>
                <a:avLst/>
                <a:gdLst/>
                <a:ahLst/>
                <a:cxnLst/>
                <a:rect l="l" t="t" r="r" b="b"/>
                <a:pathLst>
                  <a:path w="2224" h="2223" extrusionOk="0">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7" name="Google Shape;1377;p28"/>
              <p:cNvSpPr/>
              <p:nvPr/>
            </p:nvSpPr>
            <p:spPr>
              <a:xfrm>
                <a:off x="2217945" y="968050"/>
                <a:ext cx="747720" cy="747720"/>
              </a:xfrm>
              <a:custGeom>
                <a:avLst/>
                <a:gdLst/>
                <a:ahLst/>
                <a:cxnLst/>
                <a:rect l="l" t="t" r="r" b="b"/>
                <a:pathLst>
                  <a:path w="2077" h="2077" extrusionOk="0">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8" name="Google Shape;1378;p28"/>
              <p:cNvSpPr/>
              <p:nvPr/>
            </p:nvSpPr>
            <p:spPr>
              <a:xfrm>
                <a:off x="2244945" y="995050"/>
                <a:ext cx="694080" cy="694440"/>
              </a:xfrm>
              <a:custGeom>
                <a:avLst/>
                <a:gdLst/>
                <a:ahLst/>
                <a:cxnLst/>
                <a:rect l="l" t="t" r="r" b="b"/>
                <a:pathLst>
                  <a:path w="1928" h="1929" extrusionOk="0">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9" name="Google Shape;1379;p28"/>
              <p:cNvSpPr/>
              <p:nvPr/>
            </p:nvSpPr>
            <p:spPr>
              <a:xfrm>
                <a:off x="2271225" y="1020970"/>
                <a:ext cx="641520" cy="641880"/>
              </a:xfrm>
              <a:custGeom>
                <a:avLst/>
                <a:gdLst/>
                <a:ahLst/>
                <a:cxnLst/>
                <a:rect l="l" t="t" r="r" b="b"/>
                <a:pathLst>
                  <a:path w="1782" h="1783" extrusionOk="0">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80" name="Google Shape;1380;p28"/>
            <p:cNvGrpSpPr/>
            <p:nvPr/>
          </p:nvGrpSpPr>
          <p:grpSpPr>
            <a:xfrm rot="5400000" flipH="1">
              <a:off x="8111802" y="1046585"/>
              <a:ext cx="741258" cy="741917"/>
              <a:chOff x="6983640" y="2864160"/>
              <a:chExt cx="535320" cy="535680"/>
            </a:xfrm>
          </p:grpSpPr>
          <p:sp>
            <p:nvSpPr>
              <p:cNvPr id="1381" name="Google Shape;1381;p28"/>
              <p:cNvSpPr/>
              <p:nvPr/>
            </p:nvSpPr>
            <p:spPr>
              <a:xfrm>
                <a:off x="6983640" y="2864160"/>
                <a:ext cx="535320" cy="535680"/>
              </a:xfrm>
              <a:custGeom>
                <a:avLst/>
                <a:gdLst/>
                <a:ahLst/>
                <a:cxnLst/>
                <a:rect l="l" t="t" r="r" b="b"/>
                <a:pathLst>
                  <a:path w="1487" h="1488" extrusionOk="0">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2" name="Google Shape;1382;p28"/>
              <p:cNvSpPr/>
              <p:nvPr/>
            </p:nvSpPr>
            <p:spPr>
              <a:xfrm>
                <a:off x="7011000" y="2891160"/>
                <a:ext cx="481680" cy="482040"/>
              </a:xfrm>
              <a:custGeom>
                <a:avLst/>
                <a:gdLst/>
                <a:ahLst/>
                <a:cxnLst/>
                <a:rect l="l" t="t" r="r" b="b"/>
                <a:pathLst>
                  <a:path w="1338" h="1339" extrusionOk="0">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3" name="Google Shape;1383;p28"/>
              <p:cNvSpPr/>
              <p:nvPr/>
            </p:nvSpPr>
            <p:spPr>
              <a:xfrm>
                <a:off x="7039080" y="2919960"/>
                <a:ext cx="426960" cy="427320"/>
              </a:xfrm>
              <a:custGeom>
                <a:avLst/>
                <a:gdLst/>
                <a:ahLst/>
                <a:cxnLst/>
                <a:rect l="l" t="t" r="r" b="b"/>
                <a:pathLst>
                  <a:path w="1186" h="1187" extrusionOk="0">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4" name="Google Shape;1384;p28"/>
              <p:cNvSpPr/>
              <p:nvPr/>
            </p:nvSpPr>
            <p:spPr>
              <a:xfrm>
                <a:off x="7069680" y="2950200"/>
                <a:ext cx="370080" cy="370080"/>
              </a:xfrm>
              <a:custGeom>
                <a:avLst/>
                <a:gdLst/>
                <a:ahLst/>
                <a:cxnLst/>
                <a:rect l="l" t="t" r="r" b="b"/>
                <a:pathLst>
                  <a:path w="1028" h="1028" extrusionOk="0">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5" name="Google Shape;1385;p28"/>
              <p:cNvSpPr/>
              <p:nvPr/>
            </p:nvSpPr>
            <p:spPr>
              <a:xfrm>
                <a:off x="7102800" y="2982960"/>
                <a:ext cx="310680" cy="310680"/>
              </a:xfrm>
              <a:custGeom>
                <a:avLst/>
                <a:gdLst/>
                <a:ahLst/>
                <a:cxnLst/>
                <a:rect l="l" t="t" r="r" b="b"/>
                <a:pathLst>
                  <a:path w="863" h="863" extrusionOk="0">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6" name="Google Shape;1386;p28"/>
              <p:cNvSpPr/>
              <p:nvPr/>
            </p:nvSpPr>
            <p:spPr>
              <a:xfrm>
                <a:off x="7138080" y="3018600"/>
                <a:ext cx="248760" cy="248400"/>
              </a:xfrm>
              <a:custGeom>
                <a:avLst/>
                <a:gdLst/>
                <a:ahLst/>
                <a:cxnLst/>
                <a:rect l="l" t="t" r="r" b="b"/>
                <a:pathLst>
                  <a:path w="691" h="690" extrusionOk="0">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7" name="Google Shape;1387;p28"/>
              <p:cNvSpPr/>
              <p:nvPr/>
            </p:nvSpPr>
            <p:spPr>
              <a:xfrm>
                <a:off x="7176960" y="3058200"/>
                <a:ext cx="182880" cy="182880"/>
              </a:xfrm>
              <a:custGeom>
                <a:avLst/>
                <a:gdLst/>
                <a:ahLst/>
                <a:cxnLst/>
                <a:rect l="l" t="t" r="r" b="b"/>
                <a:pathLst>
                  <a:path w="508" h="508" extrusionOk="0">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8" name="Google Shape;1388;p28"/>
              <p:cNvSpPr/>
              <p:nvPr/>
            </p:nvSpPr>
            <p:spPr>
              <a:xfrm>
                <a:off x="7221600" y="3102120"/>
                <a:ext cx="111960" cy="111960"/>
              </a:xfrm>
              <a:custGeom>
                <a:avLst/>
                <a:gdLst/>
                <a:ahLst/>
                <a:cxnLst/>
                <a:rect l="l" t="t" r="r" b="b"/>
                <a:pathLst>
                  <a:path w="311" h="311" extrusionOk="0">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9" name="Google Shape;1389;p28"/>
              <p:cNvSpPr/>
              <p:nvPr/>
            </p:nvSpPr>
            <p:spPr>
              <a:xfrm>
                <a:off x="7274160" y="3154320"/>
                <a:ext cx="33120" cy="33480"/>
              </a:xfrm>
              <a:custGeom>
                <a:avLst/>
                <a:gdLst/>
                <a:ahLst/>
                <a:cxnLst/>
                <a:rect l="l" t="t" r="r" b="b"/>
                <a:pathLst>
                  <a:path w="92" h="93" extrusionOk="0">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390" name="Google Shape;1390;p28"/>
            <p:cNvSpPr/>
            <p:nvPr/>
          </p:nvSpPr>
          <p:spPr>
            <a:xfrm flipH="1">
              <a:off x="7081769" y="1055761"/>
              <a:ext cx="506042" cy="1012816"/>
            </a:xfrm>
            <a:custGeom>
              <a:avLst/>
              <a:gdLst/>
              <a:ahLst/>
              <a:cxnLst/>
              <a:rect l="l" t="t" r="r" b="b"/>
              <a:pathLst>
                <a:path w="736" h="1473" extrusionOk="0">
                  <a:moveTo>
                    <a:pt x="736" y="1473"/>
                  </a:moveTo>
                  <a:cubicBezTo>
                    <a:pt x="329" y="1473"/>
                    <a:pt x="0" y="1143"/>
                    <a:pt x="0" y="736"/>
                  </a:cubicBezTo>
                  <a:cubicBezTo>
                    <a:pt x="0" y="329"/>
                    <a:pt x="329" y="0"/>
                    <a:pt x="736" y="0"/>
                  </a:cubicBezTo>
                  <a:lnTo>
                    <a:pt x="736" y="1473"/>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1" name="Google Shape;1391;p28"/>
            <p:cNvSpPr/>
            <p:nvPr/>
          </p:nvSpPr>
          <p:spPr>
            <a:xfrm rot="10800000" flipH="1">
              <a:off x="8441757" y="2382206"/>
              <a:ext cx="1402800" cy="1402800"/>
            </a:xfrm>
            <a:prstGeom prst="blockArc">
              <a:avLst>
                <a:gd name="adj1" fmla="val 5400645"/>
                <a:gd name="adj2" fmla="val 16308933"/>
                <a:gd name="adj3" fmla="val 24111"/>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28"/>
            <p:cNvSpPr/>
            <p:nvPr/>
          </p:nvSpPr>
          <p:spPr>
            <a:xfrm>
              <a:off x="155222" y="4666175"/>
              <a:ext cx="370500" cy="370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1393" name="Google Shape;1393;p28"/>
          <p:cNvSpPr txBox="1">
            <a:spLocks noGrp="1"/>
          </p:cNvSpPr>
          <p:nvPr>
            <p:ph type="title"/>
          </p:nvPr>
        </p:nvSpPr>
        <p:spPr>
          <a:xfrm>
            <a:off x="739650" y="555650"/>
            <a:ext cx="5073900" cy="1107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94" name="Google Shape;1394;p28"/>
          <p:cNvSpPr txBox="1">
            <a:spLocks noGrp="1"/>
          </p:cNvSpPr>
          <p:nvPr>
            <p:ph type="subTitle" idx="1"/>
          </p:nvPr>
        </p:nvSpPr>
        <p:spPr>
          <a:xfrm>
            <a:off x="739650" y="1682452"/>
            <a:ext cx="5073900" cy="120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5" name="Google Shape;1395;p28"/>
          <p:cNvSpPr txBox="1"/>
          <p:nvPr/>
        </p:nvSpPr>
        <p:spPr>
          <a:xfrm>
            <a:off x="739650" y="3640675"/>
            <a:ext cx="5073900" cy="645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96"/>
        <p:cNvGrpSpPr/>
        <p:nvPr/>
      </p:nvGrpSpPr>
      <p:grpSpPr>
        <a:xfrm>
          <a:off x="0" y="0"/>
          <a:ext cx="0" cy="0"/>
          <a:chOff x="0" y="0"/>
          <a:chExt cx="0" cy="0"/>
        </a:xfrm>
      </p:grpSpPr>
      <p:grpSp>
        <p:nvGrpSpPr>
          <p:cNvPr id="1397" name="Google Shape;1397;p29"/>
          <p:cNvGrpSpPr/>
          <p:nvPr/>
        </p:nvGrpSpPr>
        <p:grpSpPr>
          <a:xfrm>
            <a:off x="-10" y="5"/>
            <a:ext cx="2051625" cy="685440"/>
            <a:chOff x="-10" y="5"/>
            <a:chExt cx="2051625" cy="685440"/>
          </a:xfrm>
        </p:grpSpPr>
        <p:sp>
          <p:nvSpPr>
            <p:cNvPr id="1398" name="Google Shape;1398;p29"/>
            <p:cNvSpPr/>
            <p:nvPr/>
          </p:nvSpPr>
          <p:spPr>
            <a:xfrm rot="10800000">
              <a:off x="-10" y="1455"/>
              <a:ext cx="682560" cy="682560"/>
            </a:xfrm>
            <a:custGeom>
              <a:avLst/>
              <a:gdLst/>
              <a:ahLst/>
              <a:cxnLst/>
              <a:rect l="l" t="t" r="r" b="b"/>
              <a:pathLst>
                <a:path w="1896" h="1896" extrusionOk="0">
                  <a:moveTo>
                    <a:pt x="1503" y="0"/>
                  </a:moveTo>
                  <a:lnTo>
                    <a:pt x="47" y="0"/>
                  </a:lnTo>
                  <a:lnTo>
                    <a:pt x="0" y="0"/>
                  </a:lnTo>
                  <a:lnTo>
                    <a:pt x="0" y="1183"/>
                  </a:lnTo>
                  <a:lnTo>
                    <a:pt x="0" y="1896"/>
                  </a:lnTo>
                  <a:lnTo>
                    <a:pt x="851" y="1896"/>
                  </a:lnTo>
                  <a:lnTo>
                    <a:pt x="1896" y="1896"/>
                  </a:lnTo>
                  <a:lnTo>
                    <a:pt x="1896" y="1552"/>
                  </a:lnTo>
                  <a:lnTo>
                    <a:pt x="1896" y="331"/>
                  </a:lnTo>
                  <a:lnTo>
                    <a:pt x="1896" y="0"/>
                  </a:lnTo>
                  <a:lnTo>
                    <a:pt x="1503"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9" name="Google Shape;1399;p29"/>
            <p:cNvSpPr/>
            <p:nvPr/>
          </p:nvSpPr>
          <p:spPr>
            <a:xfrm rot="5400000" flipH="1">
              <a:off x="682185" y="1273"/>
              <a:ext cx="683640" cy="682920"/>
            </a:xfrm>
            <a:custGeom>
              <a:avLst/>
              <a:gdLst/>
              <a:ahLst/>
              <a:cxnLst/>
              <a:rect l="l" t="t" r="r" b="b"/>
              <a:pathLst>
                <a:path w="1899" h="1897" extrusionOk="0">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400" name="Google Shape;1400;p29"/>
            <p:cNvGrpSpPr/>
            <p:nvPr/>
          </p:nvGrpSpPr>
          <p:grpSpPr>
            <a:xfrm rot="10800000">
              <a:off x="1365455" y="5"/>
              <a:ext cx="686160" cy="685440"/>
              <a:chOff x="6105240" y="2645280"/>
              <a:chExt cx="686160" cy="685440"/>
            </a:xfrm>
          </p:grpSpPr>
          <p:sp>
            <p:nvSpPr>
              <p:cNvPr id="1401" name="Google Shape;1401;p29"/>
              <p:cNvSpPr/>
              <p:nvPr/>
            </p:nvSpPr>
            <p:spPr>
              <a:xfrm>
                <a:off x="6105240" y="2645280"/>
                <a:ext cx="685800" cy="685440"/>
              </a:xfrm>
              <a:custGeom>
                <a:avLst/>
                <a:gdLst/>
                <a:ahLst/>
                <a:cxnLst/>
                <a:rect l="l" t="t" r="r" b="b"/>
                <a:pathLst>
                  <a:path w="1905" h="1904" extrusionOk="0">
                    <a:moveTo>
                      <a:pt x="0" y="1904"/>
                    </a:moveTo>
                    <a:lnTo>
                      <a:pt x="19" y="1904"/>
                    </a:lnTo>
                    <a:cubicBezTo>
                      <a:pt x="19" y="863"/>
                      <a:pt x="865" y="19"/>
                      <a:pt x="1905" y="19"/>
                    </a:cubicBezTo>
                    <a:lnTo>
                      <a:pt x="1905" y="0"/>
                    </a:lnTo>
                    <a:cubicBezTo>
                      <a:pt x="854" y="-1"/>
                      <a:pt x="0" y="854"/>
                      <a:pt x="0" y="1904"/>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2" name="Google Shape;1402;p29"/>
              <p:cNvSpPr/>
              <p:nvPr/>
            </p:nvSpPr>
            <p:spPr>
              <a:xfrm>
                <a:off x="6139440" y="2679120"/>
                <a:ext cx="651960" cy="651600"/>
              </a:xfrm>
              <a:custGeom>
                <a:avLst/>
                <a:gdLst/>
                <a:ahLst/>
                <a:cxnLst/>
                <a:rect l="l" t="t" r="r" b="b"/>
                <a:pathLst>
                  <a:path w="1811" h="1810" extrusionOk="0">
                    <a:moveTo>
                      <a:pt x="0" y="1810"/>
                    </a:moveTo>
                    <a:lnTo>
                      <a:pt x="19" y="1810"/>
                    </a:lnTo>
                    <a:cubicBezTo>
                      <a:pt x="19" y="822"/>
                      <a:pt x="823" y="19"/>
                      <a:pt x="1811" y="19"/>
                    </a:cubicBezTo>
                    <a:lnTo>
                      <a:pt x="1811" y="0"/>
                    </a:lnTo>
                    <a:cubicBezTo>
                      <a:pt x="812" y="0"/>
                      <a:pt x="0" y="811"/>
                      <a:pt x="0" y="181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3" name="Google Shape;1403;p29"/>
              <p:cNvSpPr/>
              <p:nvPr/>
            </p:nvSpPr>
            <p:spPr>
              <a:xfrm>
                <a:off x="6173640" y="2713320"/>
                <a:ext cx="617760" cy="617400"/>
              </a:xfrm>
              <a:custGeom>
                <a:avLst/>
                <a:gdLst/>
                <a:ahLst/>
                <a:cxnLst/>
                <a:rect l="l" t="t" r="r" b="b"/>
                <a:pathLst>
                  <a:path w="1716" h="1715" extrusionOk="0">
                    <a:moveTo>
                      <a:pt x="0" y="1715"/>
                    </a:moveTo>
                    <a:lnTo>
                      <a:pt x="18" y="1715"/>
                    </a:lnTo>
                    <a:cubicBezTo>
                      <a:pt x="18" y="779"/>
                      <a:pt x="780" y="19"/>
                      <a:pt x="1716" y="19"/>
                    </a:cubicBezTo>
                    <a:lnTo>
                      <a:pt x="1716" y="0"/>
                    </a:lnTo>
                    <a:cubicBezTo>
                      <a:pt x="769" y="0"/>
                      <a:pt x="0" y="768"/>
                      <a:pt x="0" y="171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4" name="Google Shape;1404;p29"/>
              <p:cNvSpPr/>
              <p:nvPr/>
            </p:nvSpPr>
            <p:spPr>
              <a:xfrm>
                <a:off x="6207840" y="2747520"/>
                <a:ext cx="583560" cy="583200"/>
              </a:xfrm>
              <a:custGeom>
                <a:avLst/>
                <a:gdLst/>
                <a:ahLst/>
                <a:cxnLst/>
                <a:rect l="l" t="t" r="r" b="b"/>
                <a:pathLst>
                  <a:path w="1621" h="1620" extrusionOk="0">
                    <a:moveTo>
                      <a:pt x="0" y="1620"/>
                    </a:moveTo>
                    <a:lnTo>
                      <a:pt x="18" y="1620"/>
                    </a:lnTo>
                    <a:cubicBezTo>
                      <a:pt x="18" y="737"/>
                      <a:pt x="737" y="19"/>
                      <a:pt x="1621" y="19"/>
                    </a:cubicBezTo>
                    <a:lnTo>
                      <a:pt x="1621" y="0"/>
                    </a:lnTo>
                    <a:cubicBezTo>
                      <a:pt x="726" y="0"/>
                      <a:pt x="0" y="726"/>
                      <a:pt x="0" y="162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5" name="Google Shape;1405;p29"/>
              <p:cNvSpPr/>
              <p:nvPr/>
            </p:nvSpPr>
            <p:spPr>
              <a:xfrm>
                <a:off x="6241680" y="2781720"/>
                <a:ext cx="549360" cy="549000"/>
              </a:xfrm>
              <a:custGeom>
                <a:avLst/>
                <a:gdLst/>
                <a:ahLst/>
                <a:cxnLst/>
                <a:rect l="l" t="t" r="r" b="b"/>
                <a:pathLst>
                  <a:path w="1526" h="1525" extrusionOk="0">
                    <a:moveTo>
                      <a:pt x="0" y="1525"/>
                    </a:moveTo>
                    <a:lnTo>
                      <a:pt x="18" y="1525"/>
                    </a:lnTo>
                    <a:cubicBezTo>
                      <a:pt x="18" y="694"/>
                      <a:pt x="695" y="18"/>
                      <a:pt x="1526" y="18"/>
                    </a:cubicBezTo>
                    <a:lnTo>
                      <a:pt x="1526" y="0"/>
                    </a:lnTo>
                    <a:cubicBezTo>
                      <a:pt x="685" y="0"/>
                      <a:pt x="0" y="683"/>
                      <a:pt x="0" y="152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6" name="Google Shape;1406;p29"/>
              <p:cNvSpPr/>
              <p:nvPr/>
            </p:nvSpPr>
            <p:spPr>
              <a:xfrm>
                <a:off x="6275880" y="2815920"/>
                <a:ext cx="515160" cy="514800"/>
              </a:xfrm>
              <a:custGeom>
                <a:avLst/>
                <a:gdLst/>
                <a:ahLst/>
                <a:cxnLst/>
                <a:rect l="l" t="t" r="r" b="b"/>
                <a:pathLst>
                  <a:path w="1431" h="1430" extrusionOk="0">
                    <a:moveTo>
                      <a:pt x="0" y="1430"/>
                    </a:moveTo>
                    <a:lnTo>
                      <a:pt x="18" y="1430"/>
                    </a:lnTo>
                    <a:cubicBezTo>
                      <a:pt x="18" y="651"/>
                      <a:pt x="652" y="18"/>
                      <a:pt x="1431" y="18"/>
                    </a:cubicBezTo>
                    <a:lnTo>
                      <a:pt x="1431" y="0"/>
                    </a:lnTo>
                    <a:cubicBezTo>
                      <a:pt x="642" y="-1"/>
                      <a:pt x="0" y="640"/>
                      <a:pt x="0" y="143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7" name="Google Shape;1407;p29"/>
              <p:cNvSpPr/>
              <p:nvPr/>
            </p:nvSpPr>
            <p:spPr>
              <a:xfrm>
                <a:off x="6309720" y="2849400"/>
                <a:ext cx="481320" cy="481320"/>
              </a:xfrm>
              <a:custGeom>
                <a:avLst/>
                <a:gdLst/>
                <a:ahLst/>
                <a:cxnLst/>
                <a:rect l="l" t="t" r="r" b="b"/>
                <a:pathLst>
                  <a:path w="1337" h="1337" extrusionOk="0">
                    <a:moveTo>
                      <a:pt x="0" y="1337"/>
                    </a:moveTo>
                    <a:lnTo>
                      <a:pt x="19" y="1337"/>
                    </a:lnTo>
                    <a:cubicBezTo>
                      <a:pt x="19" y="611"/>
                      <a:pt x="610" y="19"/>
                      <a:pt x="1337" y="19"/>
                    </a:cubicBezTo>
                    <a:lnTo>
                      <a:pt x="1337" y="0"/>
                    </a:lnTo>
                    <a:cubicBezTo>
                      <a:pt x="600" y="0"/>
                      <a:pt x="0" y="600"/>
                      <a:pt x="0" y="133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8" name="Google Shape;1408;p29"/>
              <p:cNvSpPr/>
              <p:nvPr/>
            </p:nvSpPr>
            <p:spPr>
              <a:xfrm>
                <a:off x="6343920" y="2883960"/>
                <a:ext cx="447120" cy="446760"/>
              </a:xfrm>
              <a:custGeom>
                <a:avLst/>
                <a:gdLst/>
                <a:ahLst/>
                <a:cxnLst/>
                <a:rect l="l" t="t" r="r" b="b"/>
                <a:pathLst>
                  <a:path w="1242" h="1241" extrusionOk="0">
                    <a:moveTo>
                      <a:pt x="0" y="1241"/>
                    </a:moveTo>
                    <a:lnTo>
                      <a:pt x="19" y="1241"/>
                    </a:lnTo>
                    <a:cubicBezTo>
                      <a:pt x="19" y="567"/>
                      <a:pt x="568" y="18"/>
                      <a:pt x="1242" y="18"/>
                    </a:cubicBezTo>
                    <a:lnTo>
                      <a:pt x="1242" y="0"/>
                    </a:lnTo>
                    <a:cubicBezTo>
                      <a:pt x="558" y="-1"/>
                      <a:pt x="0" y="556"/>
                      <a:pt x="0" y="124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9" name="Google Shape;1409;p29"/>
              <p:cNvSpPr/>
              <p:nvPr/>
            </p:nvSpPr>
            <p:spPr>
              <a:xfrm>
                <a:off x="6378120" y="2918160"/>
                <a:ext cx="412920" cy="412560"/>
              </a:xfrm>
              <a:custGeom>
                <a:avLst/>
                <a:gdLst/>
                <a:ahLst/>
                <a:cxnLst/>
                <a:rect l="l" t="t" r="r" b="b"/>
                <a:pathLst>
                  <a:path w="1147" h="1146" extrusionOk="0">
                    <a:moveTo>
                      <a:pt x="0" y="1146"/>
                    </a:moveTo>
                    <a:lnTo>
                      <a:pt x="19" y="1146"/>
                    </a:lnTo>
                    <a:cubicBezTo>
                      <a:pt x="19" y="524"/>
                      <a:pt x="525" y="18"/>
                      <a:pt x="1147" y="18"/>
                    </a:cubicBezTo>
                    <a:lnTo>
                      <a:pt x="1147" y="0"/>
                    </a:lnTo>
                    <a:cubicBezTo>
                      <a:pt x="515" y="-1"/>
                      <a:pt x="0" y="513"/>
                      <a:pt x="0" y="1146"/>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0" name="Google Shape;1410;p29"/>
              <p:cNvSpPr/>
              <p:nvPr/>
            </p:nvSpPr>
            <p:spPr>
              <a:xfrm>
                <a:off x="6412320" y="2952360"/>
                <a:ext cx="378720" cy="378360"/>
              </a:xfrm>
              <a:custGeom>
                <a:avLst/>
                <a:gdLst/>
                <a:ahLst/>
                <a:cxnLst/>
                <a:rect l="l" t="t" r="r" b="b"/>
                <a:pathLst>
                  <a:path w="1052" h="1051" extrusionOk="0">
                    <a:moveTo>
                      <a:pt x="0" y="1051"/>
                    </a:moveTo>
                    <a:lnTo>
                      <a:pt x="19" y="1051"/>
                    </a:lnTo>
                    <a:cubicBezTo>
                      <a:pt x="19" y="482"/>
                      <a:pt x="482" y="18"/>
                      <a:pt x="1052" y="18"/>
                    </a:cubicBezTo>
                    <a:lnTo>
                      <a:pt x="1052" y="0"/>
                    </a:lnTo>
                    <a:cubicBezTo>
                      <a:pt x="473" y="-2"/>
                      <a:pt x="0" y="471"/>
                      <a:pt x="0" y="105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1" name="Google Shape;1411;p29"/>
              <p:cNvSpPr/>
              <p:nvPr/>
            </p:nvSpPr>
            <p:spPr>
              <a:xfrm>
                <a:off x="6446520" y="2986200"/>
                <a:ext cx="344520" cy="344520"/>
              </a:xfrm>
              <a:custGeom>
                <a:avLst/>
                <a:gdLst/>
                <a:ahLst/>
                <a:cxnLst/>
                <a:rect l="l" t="t" r="r" b="b"/>
                <a:pathLst>
                  <a:path w="957" h="957" extrusionOk="0">
                    <a:moveTo>
                      <a:pt x="0" y="957"/>
                    </a:moveTo>
                    <a:lnTo>
                      <a:pt x="19" y="957"/>
                    </a:lnTo>
                    <a:cubicBezTo>
                      <a:pt x="19" y="440"/>
                      <a:pt x="440" y="19"/>
                      <a:pt x="957" y="19"/>
                    </a:cubicBezTo>
                    <a:lnTo>
                      <a:pt x="957" y="0"/>
                    </a:lnTo>
                    <a:cubicBezTo>
                      <a:pt x="430" y="-1"/>
                      <a:pt x="0" y="429"/>
                      <a:pt x="0" y="95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2" name="Google Shape;1412;p29"/>
              <p:cNvSpPr/>
              <p:nvPr/>
            </p:nvSpPr>
            <p:spPr>
              <a:xfrm>
                <a:off x="6480720" y="3020400"/>
                <a:ext cx="310320" cy="310320"/>
              </a:xfrm>
              <a:custGeom>
                <a:avLst/>
                <a:gdLst/>
                <a:ahLst/>
                <a:cxnLst/>
                <a:rect l="l" t="t" r="r" b="b"/>
                <a:pathLst>
                  <a:path w="862" h="862" extrusionOk="0">
                    <a:moveTo>
                      <a:pt x="0" y="862"/>
                    </a:moveTo>
                    <a:lnTo>
                      <a:pt x="19" y="862"/>
                    </a:lnTo>
                    <a:cubicBezTo>
                      <a:pt x="19" y="397"/>
                      <a:pt x="397" y="19"/>
                      <a:pt x="862" y="19"/>
                    </a:cubicBezTo>
                    <a:lnTo>
                      <a:pt x="862" y="0"/>
                    </a:lnTo>
                    <a:cubicBezTo>
                      <a:pt x="387" y="-1"/>
                      <a:pt x="0" y="387"/>
                      <a:pt x="0" y="86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3" name="Google Shape;1413;p29"/>
              <p:cNvSpPr/>
              <p:nvPr/>
            </p:nvSpPr>
            <p:spPr>
              <a:xfrm>
                <a:off x="6514920" y="3054240"/>
                <a:ext cx="276480" cy="276480"/>
              </a:xfrm>
              <a:custGeom>
                <a:avLst/>
                <a:gdLst/>
                <a:ahLst/>
                <a:cxnLst/>
                <a:rect l="l" t="t" r="r" b="b"/>
                <a:pathLst>
                  <a:path w="768" h="768" extrusionOk="0">
                    <a:moveTo>
                      <a:pt x="0" y="768"/>
                    </a:moveTo>
                    <a:lnTo>
                      <a:pt x="18" y="768"/>
                    </a:lnTo>
                    <a:cubicBezTo>
                      <a:pt x="18" y="355"/>
                      <a:pt x="354" y="19"/>
                      <a:pt x="768" y="19"/>
                    </a:cubicBezTo>
                    <a:lnTo>
                      <a:pt x="768" y="0"/>
                    </a:lnTo>
                    <a:cubicBezTo>
                      <a:pt x="344" y="0"/>
                      <a:pt x="0" y="345"/>
                      <a:pt x="0" y="76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4" name="Google Shape;1414;p29"/>
              <p:cNvSpPr/>
              <p:nvPr/>
            </p:nvSpPr>
            <p:spPr>
              <a:xfrm>
                <a:off x="6549120" y="3088440"/>
                <a:ext cx="242280" cy="242280"/>
              </a:xfrm>
              <a:custGeom>
                <a:avLst/>
                <a:gdLst/>
                <a:ahLst/>
                <a:cxnLst/>
                <a:rect l="l" t="t" r="r" b="b"/>
                <a:pathLst>
                  <a:path w="673" h="673" extrusionOk="0">
                    <a:moveTo>
                      <a:pt x="0" y="673"/>
                    </a:moveTo>
                    <a:lnTo>
                      <a:pt x="18" y="673"/>
                    </a:lnTo>
                    <a:cubicBezTo>
                      <a:pt x="18" y="312"/>
                      <a:pt x="312" y="19"/>
                      <a:pt x="673" y="19"/>
                    </a:cubicBezTo>
                    <a:lnTo>
                      <a:pt x="673" y="0"/>
                    </a:lnTo>
                    <a:cubicBezTo>
                      <a:pt x="301" y="0"/>
                      <a:pt x="0" y="302"/>
                      <a:pt x="0" y="67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5" name="Google Shape;1415;p29"/>
              <p:cNvSpPr/>
              <p:nvPr/>
            </p:nvSpPr>
            <p:spPr>
              <a:xfrm>
                <a:off x="6583320" y="3122640"/>
                <a:ext cx="208080" cy="208080"/>
              </a:xfrm>
              <a:custGeom>
                <a:avLst/>
                <a:gdLst/>
                <a:ahLst/>
                <a:cxnLst/>
                <a:rect l="l" t="t" r="r" b="b"/>
                <a:pathLst>
                  <a:path w="578" h="578" extrusionOk="0">
                    <a:moveTo>
                      <a:pt x="0" y="578"/>
                    </a:moveTo>
                    <a:lnTo>
                      <a:pt x="18" y="578"/>
                    </a:lnTo>
                    <a:cubicBezTo>
                      <a:pt x="18" y="269"/>
                      <a:pt x="269" y="19"/>
                      <a:pt x="578" y="19"/>
                    </a:cubicBezTo>
                    <a:lnTo>
                      <a:pt x="578" y="0"/>
                    </a:lnTo>
                    <a:cubicBezTo>
                      <a:pt x="258" y="0"/>
                      <a:pt x="0" y="259"/>
                      <a:pt x="0" y="57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6" name="Google Shape;1416;p29"/>
              <p:cNvSpPr/>
              <p:nvPr/>
            </p:nvSpPr>
            <p:spPr>
              <a:xfrm>
                <a:off x="6617160" y="3156840"/>
                <a:ext cx="173880" cy="173880"/>
              </a:xfrm>
              <a:custGeom>
                <a:avLst/>
                <a:gdLst/>
                <a:ahLst/>
                <a:cxnLst/>
                <a:rect l="l" t="t" r="r" b="b"/>
                <a:pathLst>
                  <a:path w="483" h="483" extrusionOk="0">
                    <a:moveTo>
                      <a:pt x="0" y="483"/>
                    </a:moveTo>
                    <a:lnTo>
                      <a:pt x="18" y="483"/>
                    </a:lnTo>
                    <a:cubicBezTo>
                      <a:pt x="18" y="227"/>
                      <a:pt x="226" y="18"/>
                      <a:pt x="483" y="18"/>
                    </a:cubicBezTo>
                    <a:lnTo>
                      <a:pt x="483" y="0"/>
                    </a:lnTo>
                    <a:cubicBezTo>
                      <a:pt x="217" y="0"/>
                      <a:pt x="0" y="216"/>
                      <a:pt x="0" y="48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7" name="Google Shape;1417;p29"/>
              <p:cNvSpPr/>
              <p:nvPr/>
            </p:nvSpPr>
            <p:spPr>
              <a:xfrm>
                <a:off x="6651000" y="3191040"/>
                <a:ext cx="140040" cy="139680"/>
              </a:xfrm>
              <a:custGeom>
                <a:avLst/>
                <a:gdLst/>
                <a:ahLst/>
                <a:cxnLst/>
                <a:rect l="l" t="t" r="r" b="b"/>
                <a:pathLst>
                  <a:path w="389" h="388" extrusionOk="0">
                    <a:moveTo>
                      <a:pt x="0" y="388"/>
                    </a:moveTo>
                    <a:lnTo>
                      <a:pt x="19" y="388"/>
                    </a:lnTo>
                    <a:cubicBezTo>
                      <a:pt x="19" y="184"/>
                      <a:pt x="185" y="18"/>
                      <a:pt x="389" y="18"/>
                    </a:cubicBezTo>
                    <a:lnTo>
                      <a:pt x="389" y="0"/>
                    </a:lnTo>
                    <a:cubicBezTo>
                      <a:pt x="175" y="-1"/>
                      <a:pt x="0" y="173"/>
                      <a:pt x="0" y="38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8" name="Google Shape;1418;p29"/>
              <p:cNvSpPr/>
              <p:nvPr/>
            </p:nvSpPr>
            <p:spPr>
              <a:xfrm>
                <a:off x="6685200" y="3225240"/>
                <a:ext cx="105840" cy="105480"/>
              </a:xfrm>
              <a:custGeom>
                <a:avLst/>
                <a:gdLst/>
                <a:ahLst/>
                <a:cxnLst/>
                <a:rect l="l" t="t" r="r" b="b"/>
                <a:pathLst>
                  <a:path w="294" h="293" extrusionOk="0">
                    <a:moveTo>
                      <a:pt x="0" y="293"/>
                    </a:moveTo>
                    <a:lnTo>
                      <a:pt x="19" y="293"/>
                    </a:lnTo>
                    <a:cubicBezTo>
                      <a:pt x="19" y="142"/>
                      <a:pt x="142" y="18"/>
                      <a:pt x="294" y="18"/>
                    </a:cubicBezTo>
                    <a:lnTo>
                      <a:pt x="294" y="0"/>
                    </a:lnTo>
                    <a:cubicBezTo>
                      <a:pt x="132" y="-1"/>
                      <a:pt x="0" y="131"/>
                      <a:pt x="0" y="29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9" name="Google Shape;1419;p29"/>
              <p:cNvSpPr/>
              <p:nvPr/>
            </p:nvSpPr>
            <p:spPr>
              <a:xfrm>
                <a:off x="6719400" y="3259440"/>
                <a:ext cx="71640" cy="71280"/>
              </a:xfrm>
              <a:custGeom>
                <a:avLst/>
                <a:gdLst/>
                <a:ahLst/>
                <a:cxnLst/>
                <a:rect l="l" t="t" r="r" b="b"/>
                <a:pathLst>
                  <a:path w="199" h="198" extrusionOk="0">
                    <a:moveTo>
                      <a:pt x="0" y="198"/>
                    </a:moveTo>
                    <a:lnTo>
                      <a:pt x="19" y="198"/>
                    </a:lnTo>
                    <a:cubicBezTo>
                      <a:pt x="19" y="99"/>
                      <a:pt x="100" y="18"/>
                      <a:pt x="199" y="18"/>
                    </a:cubicBezTo>
                    <a:lnTo>
                      <a:pt x="199" y="0"/>
                    </a:lnTo>
                    <a:cubicBezTo>
                      <a:pt x="90" y="-1"/>
                      <a:pt x="0" y="88"/>
                      <a:pt x="0" y="198"/>
                    </a:cubicBezTo>
                    <a:close/>
                  </a:path>
                </a:pathLst>
              </a:custGeom>
              <a:solidFill>
                <a:schemeClr val="accent2"/>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0" name="Google Shape;1420;p29"/>
              <p:cNvSpPr/>
              <p:nvPr/>
            </p:nvSpPr>
            <p:spPr>
              <a:xfrm>
                <a:off x="6753600" y="3292920"/>
                <a:ext cx="37440" cy="37800"/>
              </a:xfrm>
              <a:custGeom>
                <a:avLst/>
                <a:gdLst/>
                <a:ahLst/>
                <a:cxnLst/>
                <a:rect l="l" t="t" r="r" b="b"/>
                <a:pathLst>
                  <a:path w="104" h="105" extrusionOk="0">
                    <a:moveTo>
                      <a:pt x="0" y="105"/>
                    </a:moveTo>
                    <a:lnTo>
                      <a:pt x="19" y="105"/>
                    </a:lnTo>
                    <a:cubicBezTo>
                      <a:pt x="19" y="58"/>
                      <a:pt x="57" y="20"/>
                      <a:pt x="104" y="20"/>
                    </a:cubicBezTo>
                    <a:lnTo>
                      <a:pt x="104" y="0"/>
                    </a:lnTo>
                    <a:cubicBezTo>
                      <a:pt x="47" y="0"/>
                      <a:pt x="0" y="47"/>
                      <a:pt x="0" y="105"/>
                    </a:cubicBez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421"/>
        <p:cNvGrpSpPr/>
        <p:nvPr/>
      </p:nvGrpSpPr>
      <p:grpSpPr>
        <a:xfrm>
          <a:off x="0" y="0"/>
          <a:ext cx="0" cy="0"/>
          <a:chOff x="0" y="0"/>
          <a:chExt cx="0" cy="0"/>
        </a:xfrm>
      </p:grpSpPr>
      <p:grpSp>
        <p:nvGrpSpPr>
          <p:cNvPr id="1422" name="Google Shape;1422;p30"/>
          <p:cNvGrpSpPr/>
          <p:nvPr/>
        </p:nvGrpSpPr>
        <p:grpSpPr>
          <a:xfrm rot="10800000">
            <a:off x="8477613" y="2866135"/>
            <a:ext cx="1217620" cy="2277360"/>
            <a:chOff x="-535055" y="10"/>
            <a:chExt cx="1217620" cy="2277360"/>
          </a:xfrm>
        </p:grpSpPr>
        <p:sp>
          <p:nvSpPr>
            <p:cNvPr id="1423" name="Google Shape;1423;p30"/>
            <p:cNvSpPr/>
            <p:nvPr/>
          </p:nvSpPr>
          <p:spPr>
            <a:xfrm>
              <a:off x="5" y="10"/>
              <a:ext cx="682560" cy="682560"/>
            </a:xfrm>
            <a:custGeom>
              <a:avLst/>
              <a:gdLst/>
              <a:ahLst/>
              <a:cxnLst/>
              <a:rect l="l" t="t" r="r" b="b"/>
              <a:pathLst>
                <a:path w="1896" h="1896" extrusionOk="0">
                  <a:moveTo>
                    <a:pt x="1503" y="0"/>
                  </a:moveTo>
                  <a:lnTo>
                    <a:pt x="47" y="0"/>
                  </a:lnTo>
                  <a:lnTo>
                    <a:pt x="0" y="0"/>
                  </a:lnTo>
                  <a:lnTo>
                    <a:pt x="0" y="1183"/>
                  </a:lnTo>
                  <a:lnTo>
                    <a:pt x="0" y="1896"/>
                  </a:lnTo>
                  <a:lnTo>
                    <a:pt x="851" y="1896"/>
                  </a:lnTo>
                  <a:lnTo>
                    <a:pt x="1896" y="1896"/>
                  </a:lnTo>
                  <a:lnTo>
                    <a:pt x="1896" y="1552"/>
                  </a:lnTo>
                  <a:lnTo>
                    <a:pt x="1896" y="331"/>
                  </a:lnTo>
                  <a:lnTo>
                    <a:pt x="1896" y="0"/>
                  </a:lnTo>
                  <a:lnTo>
                    <a:pt x="1503"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424" name="Google Shape;1424;p30"/>
            <p:cNvGrpSpPr/>
            <p:nvPr/>
          </p:nvGrpSpPr>
          <p:grpSpPr>
            <a:xfrm rot="10800000">
              <a:off x="-535055" y="682570"/>
              <a:ext cx="1065240" cy="1594800"/>
              <a:chOff x="4963320" y="173520"/>
              <a:chExt cx="1065240" cy="1594800"/>
            </a:xfrm>
          </p:grpSpPr>
          <p:sp>
            <p:nvSpPr>
              <p:cNvPr id="1425" name="Google Shape;1425;p30"/>
              <p:cNvSpPr/>
              <p:nvPr/>
            </p:nvSpPr>
            <p:spPr>
              <a:xfrm>
                <a:off x="5466960" y="677160"/>
                <a:ext cx="534960" cy="1089360"/>
              </a:xfrm>
              <a:custGeom>
                <a:avLst/>
                <a:gdLst/>
                <a:ahLst/>
                <a:cxnLst/>
                <a:rect l="l" t="t" r="r" b="b"/>
                <a:pathLst>
                  <a:path w="1486" h="3026" extrusionOk="0">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6" name="Google Shape;1426;p30"/>
              <p:cNvSpPr/>
              <p:nvPr/>
            </p:nvSpPr>
            <p:spPr>
              <a:xfrm>
                <a:off x="5440320" y="650160"/>
                <a:ext cx="535320" cy="1116360"/>
              </a:xfrm>
              <a:custGeom>
                <a:avLst/>
                <a:gdLst/>
                <a:ahLst/>
                <a:cxnLst/>
                <a:rect l="l" t="t" r="r" b="b"/>
                <a:pathLst>
                  <a:path w="1487" h="3101" extrusionOk="0">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7" name="Google Shape;1427;p30"/>
              <p:cNvSpPr/>
              <p:nvPr/>
            </p:nvSpPr>
            <p:spPr>
              <a:xfrm>
                <a:off x="5496120" y="703440"/>
                <a:ext cx="532440" cy="1064880"/>
              </a:xfrm>
              <a:custGeom>
                <a:avLst/>
                <a:gdLst/>
                <a:ahLst/>
                <a:cxnLst/>
                <a:rect l="l" t="t" r="r" b="b"/>
                <a:pathLst>
                  <a:path w="1479" h="2958" extrusionOk="0">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8" name="Google Shape;1428;p30"/>
              <p:cNvSpPr/>
              <p:nvPr/>
            </p:nvSpPr>
            <p:spPr>
              <a:xfrm>
                <a:off x="4963320" y="173520"/>
                <a:ext cx="532800" cy="1593360"/>
              </a:xfrm>
              <a:custGeom>
                <a:avLst/>
                <a:gdLst/>
                <a:ahLst/>
                <a:cxnLst/>
                <a:rect l="l" t="t" r="r" b="b"/>
                <a:pathLst>
                  <a:path w="1480" h="4426" extrusionOk="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9" name="Google Shape;1429;p30"/>
              <p:cNvSpPr/>
              <p:nvPr/>
            </p:nvSpPr>
            <p:spPr>
              <a:xfrm>
                <a:off x="4989960" y="199800"/>
                <a:ext cx="535320" cy="1566720"/>
              </a:xfrm>
              <a:custGeom>
                <a:avLst/>
                <a:gdLst/>
                <a:ahLst/>
                <a:cxnLst/>
                <a:rect l="l" t="t" r="r" b="b"/>
                <a:pathLst>
                  <a:path w="1487" h="4352" extrusionOk="0">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0" name="Google Shape;1430;p30"/>
              <p:cNvSpPr/>
              <p:nvPr/>
            </p:nvSpPr>
            <p:spPr>
              <a:xfrm>
                <a:off x="5016240" y="226080"/>
                <a:ext cx="535680" cy="1540440"/>
              </a:xfrm>
              <a:custGeom>
                <a:avLst/>
                <a:gdLst/>
                <a:ahLst/>
                <a:cxnLst/>
                <a:rect l="l" t="t" r="r" b="b"/>
                <a:pathLst>
                  <a:path w="1488" h="4279" extrusionOk="0">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1" name="Google Shape;1431;p30"/>
              <p:cNvSpPr/>
              <p:nvPr/>
            </p:nvSpPr>
            <p:spPr>
              <a:xfrm>
                <a:off x="5042880" y="252720"/>
                <a:ext cx="535320" cy="1513800"/>
              </a:xfrm>
              <a:custGeom>
                <a:avLst/>
                <a:gdLst/>
                <a:ahLst/>
                <a:cxnLst/>
                <a:rect l="l" t="t" r="r" b="b"/>
                <a:pathLst>
                  <a:path w="1487" h="4205" extrusionOk="0">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2" name="Google Shape;1432;p30"/>
              <p:cNvSpPr/>
              <p:nvPr/>
            </p:nvSpPr>
            <p:spPr>
              <a:xfrm>
                <a:off x="5069160" y="279720"/>
                <a:ext cx="535320" cy="1487160"/>
              </a:xfrm>
              <a:custGeom>
                <a:avLst/>
                <a:gdLst/>
                <a:ahLst/>
                <a:cxnLst/>
                <a:rect l="l" t="t" r="r" b="b"/>
                <a:pathLst>
                  <a:path w="1487" h="4131" extrusionOk="0">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3" name="Google Shape;1433;p30"/>
              <p:cNvSpPr/>
              <p:nvPr/>
            </p:nvSpPr>
            <p:spPr>
              <a:xfrm>
                <a:off x="5095800" y="306000"/>
                <a:ext cx="534960" cy="1460520"/>
              </a:xfrm>
              <a:custGeom>
                <a:avLst/>
                <a:gdLst/>
                <a:ahLst/>
                <a:cxnLst/>
                <a:rect l="l" t="t" r="r" b="b"/>
                <a:pathLst>
                  <a:path w="1486" h="4057" extrusionOk="0">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4" name="Google Shape;1434;p30"/>
              <p:cNvSpPr/>
              <p:nvPr/>
            </p:nvSpPr>
            <p:spPr>
              <a:xfrm>
                <a:off x="5122440" y="332280"/>
                <a:ext cx="535320" cy="1434240"/>
              </a:xfrm>
              <a:custGeom>
                <a:avLst/>
                <a:gdLst/>
                <a:ahLst/>
                <a:cxnLst/>
                <a:rect l="l" t="t" r="r" b="b"/>
                <a:pathLst>
                  <a:path w="1487" h="3984" extrusionOk="0">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5" name="Google Shape;1435;p30"/>
              <p:cNvSpPr/>
              <p:nvPr/>
            </p:nvSpPr>
            <p:spPr>
              <a:xfrm>
                <a:off x="5149080" y="358920"/>
                <a:ext cx="534960" cy="1407600"/>
              </a:xfrm>
              <a:custGeom>
                <a:avLst/>
                <a:gdLst/>
                <a:ahLst/>
                <a:cxnLst/>
                <a:rect l="l" t="t" r="r" b="b"/>
                <a:pathLst>
                  <a:path w="1486" h="3910" extrusionOk="0">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6" name="Google Shape;1436;p30"/>
              <p:cNvSpPr/>
              <p:nvPr/>
            </p:nvSpPr>
            <p:spPr>
              <a:xfrm>
                <a:off x="5175360" y="385560"/>
                <a:ext cx="535320" cy="1381320"/>
              </a:xfrm>
              <a:custGeom>
                <a:avLst/>
                <a:gdLst/>
                <a:ahLst/>
                <a:cxnLst/>
                <a:rect l="l" t="t" r="r" b="b"/>
                <a:pathLst>
                  <a:path w="1487" h="3837" extrusionOk="0">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7" name="Google Shape;1437;p30"/>
              <p:cNvSpPr/>
              <p:nvPr/>
            </p:nvSpPr>
            <p:spPr>
              <a:xfrm>
                <a:off x="5202000" y="411840"/>
                <a:ext cx="534960" cy="1354680"/>
              </a:xfrm>
              <a:custGeom>
                <a:avLst/>
                <a:gdLst/>
                <a:ahLst/>
                <a:cxnLst/>
                <a:rect l="l" t="t" r="r" b="b"/>
                <a:pathLst>
                  <a:path w="1486" h="3763" extrusionOk="0">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8" name="Google Shape;1438;p30"/>
              <p:cNvSpPr/>
              <p:nvPr/>
            </p:nvSpPr>
            <p:spPr>
              <a:xfrm>
                <a:off x="5228280" y="438120"/>
                <a:ext cx="535320" cy="1328400"/>
              </a:xfrm>
              <a:custGeom>
                <a:avLst/>
                <a:gdLst/>
                <a:ahLst/>
                <a:cxnLst/>
                <a:rect l="l" t="t" r="r" b="b"/>
                <a:pathLst>
                  <a:path w="1487" h="3690" extrusionOk="0">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9" name="Google Shape;1439;p30"/>
              <p:cNvSpPr/>
              <p:nvPr/>
            </p:nvSpPr>
            <p:spPr>
              <a:xfrm>
                <a:off x="5254920" y="464760"/>
                <a:ext cx="534960" cy="1301760"/>
              </a:xfrm>
              <a:custGeom>
                <a:avLst/>
                <a:gdLst/>
                <a:ahLst/>
                <a:cxnLst/>
                <a:rect l="l" t="t" r="r" b="b"/>
                <a:pathLst>
                  <a:path w="1486" h="3616" extrusionOk="0">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0" name="Google Shape;1440;p30"/>
              <p:cNvSpPr/>
              <p:nvPr/>
            </p:nvSpPr>
            <p:spPr>
              <a:xfrm>
                <a:off x="5281200" y="491760"/>
                <a:ext cx="535320" cy="1275120"/>
              </a:xfrm>
              <a:custGeom>
                <a:avLst/>
                <a:gdLst/>
                <a:ahLst/>
                <a:cxnLst/>
                <a:rect l="l" t="t" r="r" b="b"/>
                <a:pathLst>
                  <a:path w="1487" h="3542" extrusionOk="0">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1" name="Google Shape;1441;p30"/>
              <p:cNvSpPr/>
              <p:nvPr/>
            </p:nvSpPr>
            <p:spPr>
              <a:xfrm>
                <a:off x="5308200" y="518040"/>
                <a:ext cx="534600" cy="1248480"/>
              </a:xfrm>
              <a:custGeom>
                <a:avLst/>
                <a:gdLst/>
                <a:ahLst/>
                <a:cxnLst/>
                <a:rect l="l" t="t" r="r" b="b"/>
                <a:pathLst>
                  <a:path w="1485" h="3468" extrusionOk="0">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2" name="Google Shape;1442;p30"/>
              <p:cNvSpPr/>
              <p:nvPr/>
            </p:nvSpPr>
            <p:spPr>
              <a:xfrm>
                <a:off x="5334480" y="544320"/>
                <a:ext cx="535320" cy="1222200"/>
              </a:xfrm>
              <a:custGeom>
                <a:avLst/>
                <a:gdLst/>
                <a:ahLst/>
                <a:cxnLst/>
                <a:rect l="l" t="t" r="r" b="b"/>
                <a:pathLst>
                  <a:path w="1487" h="3395" extrusionOk="0">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3" name="Google Shape;1443;p30"/>
              <p:cNvSpPr/>
              <p:nvPr/>
            </p:nvSpPr>
            <p:spPr>
              <a:xfrm>
                <a:off x="5361120" y="570960"/>
                <a:ext cx="534960" cy="1195560"/>
              </a:xfrm>
              <a:custGeom>
                <a:avLst/>
                <a:gdLst/>
                <a:ahLst/>
                <a:cxnLst/>
                <a:rect l="l" t="t" r="r" b="b"/>
                <a:pathLst>
                  <a:path w="1486" h="3321" extrusionOk="0">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4" name="Google Shape;1444;p30"/>
              <p:cNvSpPr/>
              <p:nvPr/>
            </p:nvSpPr>
            <p:spPr>
              <a:xfrm>
                <a:off x="5387400" y="597600"/>
                <a:ext cx="535320" cy="1169280"/>
              </a:xfrm>
              <a:custGeom>
                <a:avLst/>
                <a:gdLst/>
                <a:ahLst/>
                <a:cxnLst/>
                <a:rect l="l" t="t" r="r" b="b"/>
                <a:pathLst>
                  <a:path w="1487" h="3248" extrusionOk="0">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5" name="Google Shape;1445;p30"/>
              <p:cNvSpPr/>
              <p:nvPr/>
            </p:nvSpPr>
            <p:spPr>
              <a:xfrm>
                <a:off x="5414040" y="623880"/>
                <a:ext cx="534960" cy="1142640"/>
              </a:xfrm>
              <a:custGeom>
                <a:avLst/>
                <a:gdLst/>
                <a:ahLst/>
                <a:cxnLst/>
                <a:rect l="l" t="t" r="r" b="b"/>
                <a:pathLst>
                  <a:path w="1486" h="3174" extrusionOk="0">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8"/>
        <p:cNvGrpSpPr/>
        <p:nvPr/>
      </p:nvGrpSpPr>
      <p:grpSpPr>
        <a:xfrm>
          <a:off x="0" y="0"/>
          <a:ext cx="0" cy="0"/>
          <a:chOff x="0" y="0"/>
          <a:chExt cx="0" cy="0"/>
        </a:xfrm>
      </p:grpSpPr>
      <p:grpSp>
        <p:nvGrpSpPr>
          <p:cNvPr id="149" name="Google Shape;149;p4"/>
          <p:cNvGrpSpPr/>
          <p:nvPr/>
        </p:nvGrpSpPr>
        <p:grpSpPr>
          <a:xfrm>
            <a:off x="7212300" y="-544636"/>
            <a:ext cx="1930848" cy="1396168"/>
            <a:chOff x="7212300" y="-544636"/>
            <a:chExt cx="1930848" cy="1396168"/>
          </a:xfrm>
        </p:grpSpPr>
        <p:grpSp>
          <p:nvGrpSpPr>
            <p:cNvPr id="150" name="Google Shape;150;p4"/>
            <p:cNvGrpSpPr/>
            <p:nvPr/>
          </p:nvGrpSpPr>
          <p:grpSpPr>
            <a:xfrm rot="10800000" flipH="1">
              <a:off x="8292097" y="-253"/>
              <a:ext cx="851052" cy="851785"/>
              <a:chOff x="6983640" y="2864160"/>
              <a:chExt cx="535320" cy="535680"/>
            </a:xfrm>
          </p:grpSpPr>
          <p:sp>
            <p:nvSpPr>
              <p:cNvPr id="151" name="Google Shape;151;p4"/>
              <p:cNvSpPr/>
              <p:nvPr/>
            </p:nvSpPr>
            <p:spPr>
              <a:xfrm>
                <a:off x="6983640" y="2864160"/>
                <a:ext cx="535320" cy="535680"/>
              </a:xfrm>
              <a:custGeom>
                <a:avLst/>
                <a:gdLst/>
                <a:ahLst/>
                <a:cxnLst/>
                <a:rect l="l" t="t" r="r" b="b"/>
                <a:pathLst>
                  <a:path w="1487" h="1488" extrusionOk="0">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4"/>
              <p:cNvSpPr/>
              <p:nvPr/>
            </p:nvSpPr>
            <p:spPr>
              <a:xfrm>
                <a:off x="7011000" y="2891160"/>
                <a:ext cx="481680" cy="482040"/>
              </a:xfrm>
              <a:custGeom>
                <a:avLst/>
                <a:gdLst/>
                <a:ahLst/>
                <a:cxnLst/>
                <a:rect l="l" t="t" r="r" b="b"/>
                <a:pathLst>
                  <a:path w="1338" h="1339" extrusionOk="0">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4"/>
              <p:cNvSpPr/>
              <p:nvPr/>
            </p:nvSpPr>
            <p:spPr>
              <a:xfrm>
                <a:off x="7039080" y="2919960"/>
                <a:ext cx="426960" cy="427320"/>
              </a:xfrm>
              <a:custGeom>
                <a:avLst/>
                <a:gdLst/>
                <a:ahLst/>
                <a:cxnLst/>
                <a:rect l="l" t="t" r="r" b="b"/>
                <a:pathLst>
                  <a:path w="1186" h="1187" extrusionOk="0">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154;p4"/>
              <p:cNvSpPr/>
              <p:nvPr/>
            </p:nvSpPr>
            <p:spPr>
              <a:xfrm>
                <a:off x="7069680" y="2950200"/>
                <a:ext cx="370080" cy="370080"/>
              </a:xfrm>
              <a:custGeom>
                <a:avLst/>
                <a:gdLst/>
                <a:ahLst/>
                <a:cxnLst/>
                <a:rect l="l" t="t" r="r" b="b"/>
                <a:pathLst>
                  <a:path w="1028" h="1028" extrusionOk="0">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155;p4"/>
              <p:cNvSpPr/>
              <p:nvPr/>
            </p:nvSpPr>
            <p:spPr>
              <a:xfrm>
                <a:off x="7102800" y="2982960"/>
                <a:ext cx="310680" cy="310680"/>
              </a:xfrm>
              <a:custGeom>
                <a:avLst/>
                <a:gdLst/>
                <a:ahLst/>
                <a:cxnLst/>
                <a:rect l="l" t="t" r="r" b="b"/>
                <a:pathLst>
                  <a:path w="863" h="863" extrusionOk="0">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6" name="Google Shape;156;p4"/>
              <p:cNvSpPr/>
              <p:nvPr/>
            </p:nvSpPr>
            <p:spPr>
              <a:xfrm>
                <a:off x="7138080" y="3018600"/>
                <a:ext cx="248760" cy="248400"/>
              </a:xfrm>
              <a:custGeom>
                <a:avLst/>
                <a:gdLst/>
                <a:ahLst/>
                <a:cxnLst/>
                <a:rect l="l" t="t" r="r" b="b"/>
                <a:pathLst>
                  <a:path w="691" h="690" extrusionOk="0">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7" name="Google Shape;157;p4"/>
              <p:cNvSpPr/>
              <p:nvPr/>
            </p:nvSpPr>
            <p:spPr>
              <a:xfrm>
                <a:off x="7176960" y="3058200"/>
                <a:ext cx="182880" cy="182880"/>
              </a:xfrm>
              <a:custGeom>
                <a:avLst/>
                <a:gdLst/>
                <a:ahLst/>
                <a:cxnLst/>
                <a:rect l="l" t="t" r="r" b="b"/>
                <a:pathLst>
                  <a:path w="508" h="508" extrusionOk="0">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8" name="Google Shape;158;p4"/>
              <p:cNvSpPr/>
              <p:nvPr/>
            </p:nvSpPr>
            <p:spPr>
              <a:xfrm>
                <a:off x="7221600" y="3102120"/>
                <a:ext cx="111960" cy="111960"/>
              </a:xfrm>
              <a:custGeom>
                <a:avLst/>
                <a:gdLst/>
                <a:ahLst/>
                <a:cxnLst/>
                <a:rect l="l" t="t" r="r" b="b"/>
                <a:pathLst>
                  <a:path w="311" h="311" extrusionOk="0">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159;p4"/>
              <p:cNvSpPr/>
              <p:nvPr/>
            </p:nvSpPr>
            <p:spPr>
              <a:xfrm>
                <a:off x="7274160" y="3154320"/>
                <a:ext cx="33120" cy="33480"/>
              </a:xfrm>
              <a:custGeom>
                <a:avLst/>
                <a:gdLst/>
                <a:ahLst/>
                <a:cxnLst/>
                <a:rect l="l" t="t" r="r" b="b"/>
                <a:pathLst>
                  <a:path w="92" h="93" extrusionOk="0">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60" name="Google Shape;160;p4"/>
            <p:cNvSpPr/>
            <p:nvPr/>
          </p:nvSpPr>
          <p:spPr>
            <a:xfrm rot="5400000" flipH="1">
              <a:off x="7212300" y="-544636"/>
              <a:ext cx="1059300" cy="1059300"/>
            </a:xfrm>
            <a:prstGeom prst="blockArc">
              <a:avLst>
                <a:gd name="adj1" fmla="val 5400645"/>
                <a:gd name="adj2" fmla="val 16125597"/>
                <a:gd name="adj3" fmla="val 2321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1" name="Google Shape;161;p4"/>
          <p:cNvSpPr txBox="1">
            <a:spLocks noGrp="1"/>
          </p:cNvSpPr>
          <p:nvPr>
            <p:ph type="body" idx="1"/>
          </p:nvPr>
        </p:nvSpPr>
        <p:spPr>
          <a:xfrm>
            <a:off x="720000" y="1155474"/>
            <a:ext cx="7704000" cy="461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Lato Light"/>
              <a:buChar char="●"/>
              <a:defRPr>
                <a:latin typeface="Poppins"/>
                <a:ea typeface="Poppins"/>
                <a:cs typeface="Poppins"/>
                <a:sym typeface="Poppins"/>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162" name="Google Shape;162;p4"/>
          <p:cNvSpPr txBox="1">
            <a:spLocks noGrp="1"/>
          </p:cNvSpPr>
          <p:nvPr>
            <p:ph type="title"/>
          </p:nvPr>
        </p:nvSpPr>
        <p:spPr>
          <a:xfrm>
            <a:off x="713225" y="533275"/>
            <a:ext cx="7717500" cy="61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3"/>
        <p:cNvGrpSpPr/>
        <p:nvPr/>
      </p:nvGrpSpPr>
      <p:grpSpPr>
        <a:xfrm>
          <a:off x="0" y="0"/>
          <a:ext cx="0" cy="0"/>
          <a:chOff x="0" y="0"/>
          <a:chExt cx="0" cy="0"/>
        </a:xfrm>
      </p:grpSpPr>
      <p:sp>
        <p:nvSpPr>
          <p:cNvPr id="164" name="Google Shape;164;p5"/>
          <p:cNvSpPr txBox="1">
            <a:spLocks noGrp="1"/>
          </p:cNvSpPr>
          <p:nvPr>
            <p:ph type="subTitle" idx="1"/>
          </p:nvPr>
        </p:nvSpPr>
        <p:spPr>
          <a:xfrm>
            <a:off x="3363600" y="3735524"/>
            <a:ext cx="24168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5" name="Google Shape;165;p5"/>
          <p:cNvSpPr txBox="1">
            <a:spLocks noGrp="1"/>
          </p:cNvSpPr>
          <p:nvPr>
            <p:ph type="subTitle" idx="2"/>
          </p:nvPr>
        </p:nvSpPr>
        <p:spPr>
          <a:xfrm>
            <a:off x="726863" y="3735524"/>
            <a:ext cx="24168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66" name="Google Shape;166;p5"/>
          <p:cNvSpPr txBox="1">
            <a:spLocks noGrp="1"/>
          </p:cNvSpPr>
          <p:nvPr>
            <p:ph type="subTitle" idx="3"/>
          </p:nvPr>
        </p:nvSpPr>
        <p:spPr>
          <a:xfrm>
            <a:off x="3363600" y="3308309"/>
            <a:ext cx="2416800" cy="49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7" name="Google Shape;167;p5"/>
          <p:cNvSpPr txBox="1">
            <a:spLocks noGrp="1"/>
          </p:cNvSpPr>
          <p:nvPr>
            <p:ph type="subTitle" idx="4"/>
          </p:nvPr>
        </p:nvSpPr>
        <p:spPr>
          <a:xfrm>
            <a:off x="726863" y="3308309"/>
            <a:ext cx="2416800" cy="49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8" name="Google Shape;168;p5"/>
          <p:cNvSpPr txBox="1">
            <a:spLocks noGrp="1"/>
          </p:cNvSpPr>
          <p:nvPr>
            <p:ph type="title"/>
          </p:nvPr>
        </p:nvSpPr>
        <p:spPr>
          <a:xfrm>
            <a:off x="713225" y="533275"/>
            <a:ext cx="6527700" cy="61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169" name="Google Shape;169;p5"/>
          <p:cNvSpPr txBox="1">
            <a:spLocks noGrp="1"/>
          </p:cNvSpPr>
          <p:nvPr>
            <p:ph type="subTitle" idx="5"/>
          </p:nvPr>
        </p:nvSpPr>
        <p:spPr>
          <a:xfrm>
            <a:off x="6000338" y="3735524"/>
            <a:ext cx="2416800" cy="619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70" name="Google Shape;170;p5"/>
          <p:cNvSpPr txBox="1">
            <a:spLocks noGrp="1"/>
          </p:cNvSpPr>
          <p:nvPr>
            <p:ph type="subTitle" idx="6"/>
          </p:nvPr>
        </p:nvSpPr>
        <p:spPr>
          <a:xfrm>
            <a:off x="6000338" y="3308309"/>
            <a:ext cx="2416800" cy="49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Poppins"/>
                <a:ea typeface="Poppins"/>
                <a:cs typeface="Poppins"/>
                <a:sym typeface="Poppi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71" name="Google Shape;171;p5"/>
          <p:cNvGrpSpPr/>
          <p:nvPr/>
        </p:nvGrpSpPr>
        <p:grpSpPr>
          <a:xfrm>
            <a:off x="7240847" y="11"/>
            <a:ext cx="1903153" cy="702302"/>
            <a:chOff x="7240847" y="11"/>
            <a:chExt cx="1903153" cy="702302"/>
          </a:xfrm>
        </p:grpSpPr>
        <p:sp>
          <p:nvSpPr>
            <p:cNvPr id="172" name="Google Shape;172;p5"/>
            <p:cNvSpPr/>
            <p:nvPr/>
          </p:nvSpPr>
          <p:spPr>
            <a:xfrm rot="-5400000" flipH="1">
              <a:off x="7739438" y="13"/>
              <a:ext cx="702300" cy="7023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3" name="Google Shape;173;p5"/>
            <p:cNvSpPr/>
            <p:nvPr/>
          </p:nvSpPr>
          <p:spPr>
            <a:xfrm rot="-5400000" flipH="1">
              <a:off x="8441701" y="13"/>
              <a:ext cx="702300" cy="7023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4" name="Google Shape;174;p5"/>
            <p:cNvSpPr/>
            <p:nvPr/>
          </p:nvSpPr>
          <p:spPr>
            <a:xfrm rot="5400000" flipH="1">
              <a:off x="8798212" y="195"/>
              <a:ext cx="345689" cy="345320"/>
            </a:xfrm>
            <a:custGeom>
              <a:avLst/>
              <a:gdLst/>
              <a:ahLst/>
              <a:cxnLst/>
              <a:rect l="l" t="t" r="r" b="b"/>
              <a:pathLst>
                <a:path w="1899" h="1897" extrusionOk="0">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75" name="Google Shape;175;p5"/>
            <p:cNvGrpSpPr/>
            <p:nvPr/>
          </p:nvGrpSpPr>
          <p:grpSpPr>
            <a:xfrm rot="10800000" flipH="1">
              <a:off x="7240847" y="13"/>
              <a:ext cx="1064880" cy="532800"/>
              <a:chOff x="6986160" y="4312800"/>
              <a:chExt cx="1064880" cy="532800"/>
            </a:xfrm>
          </p:grpSpPr>
          <p:sp>
            <p:nvSpPr>
              <p:cNvPr id="176" name="Google Shape;176;p5"/>
              <p:cNvSpPr/>
              <p:nvPr/>
            </p:nvSpPr>
            <p:spPr>
              <a:xfrm>
                <a:off x="6986160" y="4312800"/>
                <a:ext cx="1064880" cy="532800"/>
              </a:xfrm>
              <a:custGeom>
                <a:avLst/>
                <a:gdLst/>
                <a:ahLst/>
                <a:cxnLst/>
                <a:rect l="l" t="t" r="r" b="b"/>
                <a:pathLst>
                  <a:path w="2958" h="1480" extrusionOk="0">
                    <a:moveTo>
                      <a:pt x="1480" y="0"/>
                    </a:moveTo>
                    <a:cubicBezTo>
                      <a:pt x="664" y="0"/>
                      <a:pt x="0" y="664"/>
                      <a:pt x="0" y="1480"/>
                    </a:cubicBezTo>
                    <a:lnTo>
                      <a:pt x="14" y="1480"/>
                    </a:lnTo>
                    <a:cubicBezTo>
                      <a:pt x="14" y="672"/>
                      <a:pt x="672" y="15"/>
                      <a:pt x="1479" y="15"/>
                    </a:cubicBezTo>
                    <a:cubicBezTo>
                      <a:pt x="2286" y="15"/>
                      <a:pt x="2944" y="673"/>
                      <a:pt x="2944" y="1480"/>
                    </a:cubicBezTo>
                    <a:lnTo>
                      <a:pt x="2958" y="1480"/>
                    </a:lnTo>
                    <a:cubicBezTo>
                      <a:pt x="2961" y="664"/>
                      <a:pt x="2296" y="0"/>
                      <a:pt x="1480"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5"/>
              <p:cNvSpPr/>
              <p:nvPr/>
            </p:nvSpPr>
            <p:spPr>
              <a:xfrm>
                <a:off x="7012800" y="4339440"/>
                <a:ext cx="1012320" cy="506160"/>
              </a:xfrm>
              <a:custGeom>
                <a:avLst/>
                <a:gdLst/>
                <a:ahLst/>
                <a:cxnLst/>
                <a:rect l="l" t="t" r="r" b="b"/>
                <a:pathLst>
                  <a:path w="2812" h="1406" extrusionOk="0">
                    <a:moveTo>
                      <a:pt x="1406" y="0"/>
                    </a:moveTo>
                    <a:cubicBezTo>
                      <a:pt x="631" y="0"/>
                      <a:pt x="0" y="630"/>
                      <a:pt x="0" y="1406"/>
                    </a:cubicBezTo>
                    <a:lnTo>
                      <a:pt x="14" y="1406"/>
                    </a:lnTo>
                    <a:cubicBezTo>
                      <a:pt x="14" y="639"/>
                      <a:pt x="638" y="14"/>
                      <a:pt x="1406" y="14"/>
                    </a:cubicBezTo>
                    <a:cubicBezTo>
                      <a:pt x="2174" y="14"/>
                      <a:pt x="2798" y="638"/>
                      <a:pt x="2798" y="1406"/>
                    </a:cubicBezTo>
                    <a:lnTo>
                      <a:pt x="2812" y="1406"/>
                    </a:lnTo>
                    <a:cubicBezTo>
                      <a:pt x="2814" y="630"/>
                      <a:pt x="2182" y="0"/>
                      <a:pt x="1406"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5"/>
              <p:cNvSpPr/>
              <p:nvPr/>
            </p:nvSpPr>
            <p:spPr>
              <a:xfrm>
                <a:off x="7039080" y="4365720"/>
                <a:ext cx="959040" cy="479880"/>
              </a:xfrm>
              <a:custGeom>
                <a:avLst/>
                <a:gdLst/>
                <a:ahLst/>
                <a:cxnLst/>
                <a:rect l="l" t="t" r="r" b="b"/>
                <a:pathLst>
                  <a:path w="2664" h="1333" extrusionOk="0">
                    <a:moveTo>
                      <a:pt x="1333" y="0"/>
                    </a:moveTo>
                    <a:cubicBezTo>
                      <a:pt x="598" y="0"/>
                      <a:pt x="0" y="598"/>
                      <a:pt x="0" y="1333"/>
                    </a:cubicBezTo>
                    <a:lnTo>
                      <a:pt x="14" y="1333"/>
                    </a:lnTo>
                    <a:cubicBezTo>
                      <a:pt x="14" y="606"/>
                      <a:pt x="606" y="15"/>
                      <a:pt x="1332" y="15"/>
                    </a:cubicBezTo>
                    <a:cubicBezTo>
                      <a:pt x="2059" y="15"/>
                      <a:pt x="2650" y="606"/>
                      <a:pt x="2650" y="1333"/>
                    </a:cubicBezTo>
                    <a:lnTo>
                      <a:pt x="2664" y="1333"/>
                    </a:lnTo>
                    <a:cubicBezTo>
                      <a:pt x="2666" y="599"/>
                      <a:pt x="2069" y="0"/>
                      <a:pt x="1333"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179;p5"/>
              <p:cNvSpPr/>
              <p:nvPr/>
            </p:nvSpPr>
            <p:spPr>
              <a:xfrm>
                <a:off x="7065720" y="4392360"/>
                <a:ext cx="906480" cy="453240"/>
              </a:xfrm>
              <a:custGeom>
                <a:avLst/>
                <a:gdLst/>
                <a:ahLst/>
                <a:cxnLst/>
                <a:rect l="l" t="t" r="r" b="b"/>
                <a:pathLst>
                  <a:path w="2518" h="1259" extrusionOk="0">
                    <a:moveTo>
                      <a:pt x="1259" y="0"/>
                    </a:moveTo>
                    <a:cubicBezTo>
                      <a:pt x="565" y="0"/>
                      <a:pt x="0" y="565"/>
                      <a:pt x="0" y="1259"/>
                    </a:cubicBezTo>
                    <a:lnTo>
                      <a:pt x="15" y="1259"/>
                    </a:lnTo>
                    <a:cubicBezTo>
                      <a:pt x="15" y="573"/>
                      <a:pt x="573" y="14"/>
                      <a:pt x="1259" y="14"/>
                    </a:cubicBezTo>
                    <a:cubicBezTo>
                      <a:pt x="1945" y="14"/>
                      <a:pt x="2504" y="573"/>
                      <a:pt x="2504" y="1259"/>
                    </a:cubicBezTo>
                    <a:lnTo>
                      <a:pt x="2518" y="1259"/>
                    </a:lnTo>
                    <a:cubicBezTo>
                      <a:pt x="2519" y="565"/>
                      <a:pt x="1954" y="0"/>
                      <a:pt x="1259"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5"/>
              <p:cNvSpPr/>
              <p:nvPr/>
            </p:nvSpPr>
            <p:spPr>
              <a:xfrm>
                <a:off x="7092360" y="4418640"/>
                <a:ext cx="852840" cy="426960"/>
              </a:xfrm>
              <a:custGeom>
                <a:avLst/>
                <a:gdLst/>
                <a:ahLst/>
                <a:cxnLst/>
                <a:rect l="l" t="t" r="r" b="b"/>
                <a:pathLst>
                  <a:path w="2369" h="1186" extrusionOk="0">
                    <a:moveTo>
                      <a:pt x="1185" y="0"/>
                    </a:moveTo>
                    <a:cubicBezTo>
                      <a:pt x="532" y="0"/>
                      <a:pt x="0" y="532"/>
                      <a:pt x="0" y="1186"/>
                    </a:cubicBezTo>
                    <a:lnTo>
                      <a:pt x="14" y="1186"/>
                    </a:lnTo>
                    <a:cubicBezTo>
                      <a:pt x="14" y="540"/>
                      <a:pt x="538" y="15"/>
                      <a:pt x="1184" y="15"/>
                    </a:cubicBezTo>
                    <a:cubicBezTo>
                      <a:pt x="1830" y="15"/>
                      <a:pt x="2355" y="540"/>
                      <a:pt x="2355" y="1186"/>
                    </a:cubicBezTo>
                    <a:lnTo>
                      <a:pt x="2369" y="1186"/>
                    </a:lnTo>
                    <a:cubicBezTo>
                      <a:pt x="2371" y="532"/>
                      <a:pt x="1840" y="0"/>
                      <a:pt x="1185"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5"/>
              <p:cNvSpPr/>
              <p:nvPr/>
            </p:nvSpPr>
            <p:spPr>
              <a:xfrm>
                <a:off x="7119000" y="4445280"/>
                <a:ext cx="800280" cy="400320"/>
              </a:xfrm>
              <a:custGeom>
                <a:avLst/>
                <a:gdLst/>
                <a:ahLst/>
                <a:cxnLst/>
                <a:rect l="l" t="t" r="r" b="b"/>
                <a:pathLst>
                  <a:path w="2223" h="1112" extrusionOk="0">
                    <a:moveTo>
                      <a:pt x="1111" y="0"/>
                    </a:moveTo>
                    <a:cubicBezTo>
                      <a:pt x="498" y="0"/>
                      <a:pt x="0" y="499"/>
                      <a:pt x="0" y="1112"/>
                    </a:cubicBezTo>
                    <a:lnTo>
                      <a:pt x="14" y="1112"/>
                    </a:lnTo>
                    <a:cubicBezTo>
                      <a:pt x="14" y="506"/>
                      <a:pt x="506" y="14"/>
                      <a:pt x="1111" y="14"/>
                    </a:cubicBezTo>
                    <a:cubicBezTo>
                      <a:pt x="1717" y="14"/>
                      <a:pt x="2209" y="506"/>
                      <a:pt x="2209" y="1112"/>
                    </a:cubicBezTo>
                    <a:lnTo>
                      <a:pt x="2223" y="1112"/>
                    </a:lnTo>
                    <a:cubicBezTo>
                      <a:pt x="2224" y="499"/>
                      <a:pt x="1724" y="0"/>
                      <a:pt x="1111"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 name="Google Shape;182;p5"/>
              <p:cNvSpPr/>
              <p:nvPr/>
            </p:nvSpPr>
            <p:spPr>
              <a:xfrm>
                <a:off x="7145280" y="4471560"/>
                <a:ext cx="747000" cy="374040"/>
              </a:xfrm>
              <a:custGeom>
                <a:avLst/>
                <a:gdLst/>
                <a:ahLst/>
                <a:cxnLst/>
                <a:rect l="l" t="t" r="r" b="b"/>
                <a:pathLst>
                  <a:path w="2075" h="1039" extrusionOk="0">
                    <a:moveTo>
                      <a:pt x="1038" y="0"/>
                    </a:moveTo>
                    <a:cubicBezTo>
                      <a:pt x="466" y="0"/>
                      <a:pt x="0" y="466"/>
                      <a:pt x="0" y="1039"/>
                    </a:cubicBezTo>
                    <a:lnTo>
                      <a:pt x="14" y="1039"/>
                    </a:lnTo>
                    <a:cubicBezTo>
                      <a:pt x="14" y="475"/>
                      <a:pt x="473" y="16"/>
                      <a:pt x="1037" y="16"/>
                    </a:cubicBezTo>
                    <a:cubicBezTo>
                      <a:pt x="1601" y="16"/>
                      <a:pt x="2060" y="475"/>
                      <a:pt x="2060" y="1039"/>
                    </a:cubicBezTo>
                    <a:lnTo>
                      <a:pt x="2075" y="1039"/>
                    </a:lnTo>
                    <a:cubicBezTo>
                      <a:pt x="2077" y="466"/>
                      <a:pt x="1611" y="0"/>
                      <a:pt x="1038"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 name="Google Shape;183;p5"/>
              <p:cNvSpPr/>
              <p:nvPr/>
            </p:nvSpPr>
            <p:spPr>
              <a:xfrm>
                <a:off x="7171920" y="4498560"/>
                <a:ext cx="694440" cy="347040"/>
              </a:xfrm>
              <a:custGeom>
                <a:avLst/>
                <a:gdLst/>
                <a:ahLst/>
                <a:cxnLst/>
                <a:rect l="l" t="t" r="r" b="b"/>
                <a:pathLst>
                  <a:path w="1929" h="964" extrusionOk="0">
                    <a:moveTo>
                      <a:pt x="964" y="0"/>
                    </a:moveTo>
                    <a:cubicBezTo>
                      <a:pt x="432" y="0"/>
                      <a:pt x="0" y="433"/>
                      <a:pt x="0" y="964"/>
                    </a:cubicBezTo>
                    <a:lnTo>
                      <a:pt x="14" y="964"/>
                    </a:lnTo>
                    <a:cubicBezTo>
                      <a:pt x="14" y="440"/>
                      <a:pt x="441" y="14"/>
                      <a:pt x="964" y="14"/>
                    </a:cubicBezTo>
                    <a:cubicBezTo>
                      <a:pt x="1488" y="14"/>
                      <a:pt x="1914" y="440"/>
                      <a:pt x="1914" y="964"/>
                    </a:cubicBezTo>
                    <a:lnTo>
                      <a:pt x="1929" y="964"/>
                    </a:lnTo>
                    <a:cubicBezTo>
                      <a:pt x="1930" y="433"/>
                      <a:pt x="1497" y="0"/>
                      <a:pt x="964"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5"/>
              <p:cNvSpPr/>
              <p:nvPr/>
            </p:nvSpPr>
            <p:spPr>
              <a:xfrm>
                <a:off x="7198200" y="4524840"/>
                <a:ext cx="640800" cy="320760"/>
              </a:xfrm>
              <a:custGeom>
                <a:avLst/>
                <a:gdLst/>
                <a:ahLst/>
                <a:cxnLst/>
                <a:rect l="l" t="t" r="r" b="b"/>
                <a:pathLst>
                  <a:path w="1780" h="891" extrusionOk="0">
                    <a:moveTo>
                      <a:pt x="891" y="0"/>
                    </a:moveTo>
                    <a:cubicBezTo>
                      <a:pt x="400" y="0"/>
                      <a:pt x="0" y="399"/>
                      <a:pt x="0" y="891"/>
                    </a:cubicBezTo>
                    <a:lnTo>
                      <a:pt x="14" y="891"/>
                    </a:lnTo>
                    <a:cubicBezTo>
                      <a:pt x="14" y="408"/>
                      <a:pt x="407" y="15"/>
                      <a:pt x="890" y="15"/>
                    </a:cubicBezTo>
                    <a:cubicBezTo>
                      <a:pt x="1373" y="15"/>
                      <a:pt x="1766" y="408"/>
                      <a:pt x="1766" y="891"/>
                    </a:cubicBezTo>
                    <a:lnTo>
                      <a:pt x="1780" y="891"/>
                    </a:lnTo>
                    <a:cubicBezTo>
                      <a:pt x="1783" y="400"/>
                      <a:pt x="1383" y="0"/>
                      <a:pt x="891"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5"/>
              <p:cNvSpPr/>
              <p:nvPr/>
            </p:nvSpPr>
            <p:spPr>
              <a:xfrm>
                <a:off x="7224840" y="4551480"/>
                <a:ext cx="588240" cy="294120"/>
              </a:xfrm>
              <a:custGeom>
                <a:avLst/>
                <a:gdLst/>
                <a:ahLst/>
                <a:cxnLst/>
                <a:rect l="l" t="t" r="r" b="b"/>
                <a:pathLst>
                  <a:path w="1634" h="817" extrusionOk="0">
                    <a:moveTo>
                      <a:pt x="817" y="0"/>
                    </a:moveTo>
                    <a:cubicBezTo>
                      <a:pt x="367" y="0"/>
                      <a:pt x="0" y="366"/>
                      <a:pt x="0" y="817"/>
                    </a:cubicBezTo>
                    <a:lnTo>
                      <a:pt x="14" y="817"/>
                    </a:lnTo>
                    <a:cubicBezTo>
                      <a:pt x="14" y="374"/>
                      <a:pt x="374" y="14"/>
                      <a:pt x="817" y="14"/>
                    </a:cubicBezTo>
                    <a:cubicBezTo>
                      <a:pt x="1260" y="14"/>
                      <a:pt x="1620" y="374"/>
                      <a:pt x="1620" y="817"/>
                    </a:cubicBezTo>
                    <a:lnTo>
                      <a:pt x="1634" y="817"/>
                    </a:lnTo>
                    <a:cubicBezTo>
                      <a:pt x="1635" y="366"/>
                      <a:pt x="1269" y="0"/>
                      <a:pt x="817" y="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6"/>
        <p:cNvGrpSpPr/>
        <p:nvPr/>
      </p:nvGrpSpPr>
      <p:grpSpPr>
        <a:xfrm>
          <a:off x="0" y="0"/>
          <a:ext cx="0" cy="0"/>
          <a:chOff x="0" y="0"/>
          <a:chExt cx="0" cy="0"/>
        </a:xfrm>
      </p:grpSpPr>
      <p:grpSp>
        <p:nvGrpSpPr>
          <p:cNvPr id="187" name="Google Shape;187;p6"/>
          <p:cNvGrpSpPr/>
          <p:nvPr/>
        </p:nvGrpSpPr>
        <p:grpSpPr>
          <a:xfrm>
            <a:off x="-7175" y="-25670"/>
            <a:ext cx="9145791" cy="5169160"/>
            <a:chOff x="-7175" y="-25670"/>
            <a:chExt cx="9145791" cy="5169160"/>
          </a:xfrm>
        </p:grpSpPr>
        <p:grpSp>
          <p:nvGrpSpPr>
            <p:cNvPr id="188" name="Google Shape;188;p6"/>
            <p:cNvGrpSpPr/>
            <p:nvPr/>
          </p:nvGrpSpPr>
          <p:grpSpPr>
            <a:xfrm>
              <a:off x="8425409" y="4429750"/>
              <a:ext cx="713207" cy="713740"/>
              <a:chOff x="6983640" y="2864160"/>
              <a:chExt cx="535320" cy="535680"/>
            </a:xfrm>
          </p:grpSpPr>
          <p:sp>
            <p:nvSpPr>
              <p:cNvPr id="189" name="Google Shape;189;p6"/>
              <p:cNvSpPr/>
              <p:nvPr/>
            </p:nvSpPr>
            <p:spPr>
              <a:xfrm>
                <a:off x="6983640" y="2864160"/>
                <a:ext cx="535320" cy="535680"/>
              </a:xfrm>
              <a:custGeom>
                <a:avLst/>
                <a:gdLst/>
                <a:ahLst/>
                <a:cxnLst/>
                <a:rect l="l" t="t" r="r" b="b"/>
                <a:pathLst>
                  <a:path w="1487" h="1488" extrusionOk="0">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 name="Google Shape;190;p6"/>
              <p:cNvSpPr/>
              <p:nvPr/>
            </p:nvSpPr>
            <p:spPr>
              <a:xfrm>
                <a:off x="7011000" y="2891160"/>
                <a:ext cx="481680" cy="482040"/>
              </a:xfrm>
              <a:custGeom>
                <a:avLst/>
                <a:gdLst/>
                <a:ahLst/>
                <a:cxnLst/>
                <a:rect l="l" t="t" r="r" b="b"/>
                <a:pathLst>
                  <a:path w="1338" h="1339" extrusionOk="0">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 name="Google Shape;191;p6"/>
              <p:cNvSpPr/>
              <p:nvPr/>
            </p:nvSpPr>
            <p:spPr>
              <a:xfrm>
                <a:off x="7039080" y="2919960"/>
                <a:ext cx="426960" cy="427320"/>
              </a:xfrm>
              <a:custGeom>
                <a:avLst/>
                <a:gdLst/>
                <a:ahLst/>
                <a:cxnLst/>
                <a:rect l="l" t="t" r="r" b="b"/>
                <a:pathLst>
                  <a:path w="1186" h="1187" extrusionOk="0">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 name="Google Shape;192;p6"/>
              <p:cNvSpPr/>
              <p:nvPr/>
            </p:nvSpPr>
            <p:spPr>
              <a:xfrm>
                <a:off x="7069680" y="2950200"/>
                <a:ext cx="370080" cy="370080"/>
              </a:xfrm>
              <a:custGeom>
                <a:avLst/>
                <a:gdLst/>
                <a:ahLst/>
                <a:cxnLst/>
                <a:rect l="l" t="t" r="r" b="b"/>
                <a:pathLst>
                  <a:path w="1028" h="1028" extrusionOk="0">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 name="Google Shape;193;p6"/>
              <p:cNvSpPr/>
              <p:nvPr/>
            </p:nvSpPr>
            <p:spPr>
              <a:xfrm>
                <a:off x="7102800" y="2982960"/>
                <a:ext cx="310680" cy="310680"/>
              </a:xfrm>
              <a:custGeom>
                <a:avLst/>
                <a:gdLst/>
                <a:ahLst/>
                <a:cxnLst/>
                <a:rect l="l" t="t" r="r" b="b"/>
                <a:pathLst>
                  <a:path w="863" h="863" extrusionOk="0">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194;p6"/>
              <p:cNvSpPr/>
              <p:nvPr/>
            </p:nvSpPr>
            <p:spPr>
              <a:xfrm>
                <a:off x="7138080" y="3018600"/>
                <a:ext cx="248760" cy="248400"/>
              </a:xfrm>
              <a:custGeom>
                <a:avLst/>
                <a:gdLst/>
                <a:ahLst/>
                <a:cxnLst/>
                <a:rect l="l" t="t" r="r" b="b"/>
                <a:pathLst>
                  <a:path w="691" h="690" extrusionOk="0">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 name="Google Shape;195;p6"/>
              <p:cNvSpPr/>
              <p:nvPr/>
            </p:nvSpPr>
            <p:spPr>
              <a:xfrm>
                <a:off x="7176960" y="3058200"/>
                <a:ext cx="182880" cy="182880"/>
              </a:xfrm>
              <a:custGeom>
                <a:avLst/>
                <a:gdLst/>
                <a:ahLst/>
                <a:cxnLst/>
                <a:rect l="l" t="t" r="r" b="b"/>
                <a:pathLst>
                  <a:path w="508" h="508" extrusionOk="0">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196;p6"/>
              <p:cNvSpPr/>
              <p:nvPr/>
            </p:nvSpPr>
            <p:spPr>
              <a:xfrm>
                <a:off x="7221600" y="3102120"/>
                <a:ext cx="111960" cy="111960"/>
              </a:xfrm>
              <a:custGeom>
                <a:avLst/>
                <a:gdLst/>
                <a:ahLst/>
                <a:cxnLst/>
                <a:rect l="l" t="t" r="r" b="b"/>
                <a:pathLst>
                  <a:path w="311" h="311" extrusionOk="0">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6"/>
              <p:cNvSpPr/>
              <p:nvPr/>
            </p:nvSpPr>
            <p:spPr>
              <a:xfrm>
                <a:off x="7274160" y="3154320"/>
                <a:ext cx="33120" cy="33480"/>
              </a:xfrm>
              <a:custGeom>
                <a:avLst/>
                <a:gdLst/>
                <a:ahLst/>
                <a:cxnLst/>
                <a:rect l="l" t="t" r="r" b="b"/>
                <a:pathLst>
                  <a:path w="92" h="93" extrusionOk="0">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198" name="Google Shape;198;p6"/>
            <p:cNvSpPr/>
            <p:nvPr/>
          </p:nvSpPr>
          <p:spPr>
            <a:xfrm flipH="1">
              <a:off x="-5366" y="659785"/>
              <a:ext cx="682560" cy="682560"/>
            </a:xfrm>
            <a:custGeom>
              <a:avLst/>
              <a:gdLst/>
              <a:ahLst/>
              <a:cxnLst/>
              <a:rect l="l" t="t" r="r" b="b"/>
              <a:pathLst>
                <a:path w="1896" h="1896" extrusionOk="0">
                  <a:moveTo>
                    <a:pt x="1503" y="0"/>
                  </a:moveTo>
                  <a:lnTo>
                    <a:pt x="47" y="0"/>
                  </a:lnTo>
                  <a:lnTo>
                    <a:pt x="0" y="0"/>
                  </a:lnTo>
                  <a:lnTo>
                    <a:pt x="0" y="1183"/>
                  </a:lnTo>
                  <a:lnTo>
                    <a:pt x="0" y="1896"/>
                  </a:lnTo>
                  <a:lnTo>
                    <a:pt x="851" y="1896"/>
                  </a:lnTo>
                  <a:lnTo>
                    <a:pt x="1896" y="1896"/>
                  </a:lnTo>
                  <a:lnTo>
                    <a:pt x="1896" y="1552"/>
                  </a:lnTo>
                  <a:lnTo>
                    <a:pt x="1896" y="331"/>
                  </a:lnTo>
                  <a:lnTo>
                    <a:pt x="1896" y="0"/>
                  </a:lnTo>
                  <a:lnTo>
                    <a:pt x="1503"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nvGrpSpPr>
            <p:cNvPr id="199" name="Google Shape;199;p6"/>
            <p:cNvGrpSpPr/>
            <p:nvPr/>
          </p:nvGrpSpPr>
          <p:grpSpPr>
            <a:xfrm flipH="1">
              <a:off x="-7163" y="-25670"/>
              <a:ext cx="686160" cy="685440"/>
              <a:chOff x="6105240" y="2645280"/>
              <a:chExt cx="686160" cy="685440"/>
            </a:xfrm>
          </p:grpSpPr>
          <p:sp>
            <p:nvSpPr>
              <p:cNvPr id="200" name="Google Shape;200;p6"/>
              <p:cNvSpPr/>
              <p:nvPr/>
            </p:nvSpPr>
            <p:spPr>
              <a:xfrm>
                <a:off x="6105240" y="2645280"/>
                <a:ext cx="685800" cy="685440"/>
              </a:xfrm>
              <a:custGeom>
                <a:avLst/>
                <a:gdLst/>
                <a:ahLst/>
                <a:cxnLst/>
                <a:rect l="l" t="t" r="r" b="b"/>
                <a:pathLst>
                  <a:path w="1905" h="1904" extrusionOk="0">
                    <a:moveTo>
                      <a:pt x="0" y="1904"/>
                    </a:moveTo>
                    <a:lnTo>
                      <a:pt x="19" y="1904"/>
                    </a:lnTo>
                    <a:cubicBezTo>
                      <a:pt x="19" y="863"/>
                      <a:pt x="865" y="19"/>
                      <a:pt x="1905" y="19"/>
                    </a:cubicBezTo>
                    <a:lnTo>
                      <a:pt x="1905" y="0"/>
                    </a:lnTo>
                    <a:cubicBezTo>
                      <a:pt x="854" y="-1"/>
                      <a:pt x="0" y="854"/>
                      <a:pt x="0" y="190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 name="Google Shape;201;p6"/>
              <p:cNvSpPr/>
              <p:nvPr/>
            </p:nvSpPr>
            <p:spPr>
              <a:xfrm>
                <a:off x="6139440" y="2679120"/>
                <a:ext cx="651960" cy="651600"/>
              </a:xfrm>
              <a:custGeom>
                <a:avLst/>
                <a:gdLst/>
                <a:ahLst/>
                <a:cxnLst/>
                <a:rect l="l" t="t" r="r" b="b"/>
                <a:pathLst>
                  <a:path w="1811" h="1810" extrusionOk="0">
                    <a:moveTo>
                      <a:pt x="0" y="1810"/>
                    </a:moveTo>
                    <a:lnTo>
                      <a:pt x="19" y="1810"/>
                    </a:lnTo>
                    <a:cubicBezTo>
                      <a:pt x="19" y="822"/>
                      <a:pt x="823" y="19"/>
                      <a:pt x="1811" y="19"/>
                    </a:cubicBezTo>
                    <a:lnTo>
                      <a:pt x="1811" y="0"/>
                    </a:lnTo>
                    <a:cubicBezTo>
                      <a:pt x="812" y="0"/>
                      <a:pt x="0" y="811"/>
                      <a:pt x="0" y="181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 name="Google Shape;202;p6"/>
              <p:cNvSpPr/>
              <p:nvPr/>
            </p:nvSpPr>
            <p:spPr>
              <a:xfrm>
                <a:off x="6173640" y="2713320"/>
                <a:ext cx="617760" cy="617400"/>
              </a:xfrm>
              <a:custGeom>
                <a:avLst/>
                <a:gdLst/>
                <a:ahLst/>
                <a:cxnLst/>
                <a:rect l="l" t="t" r="r" b="b"/>
                <a:pathLst>
                  <a:path w="1716" h="1715" extrusionOk="0">
                    <a:moveTo>
                      <a:pt x="0" y="1715"/>
                    </a:moveTo>
                    <a:lnTo>
                      <a:pt x="18" y="1715"/>
                    </a:lnTo>
                    <a:cubicBezTo>
                      <a:pt x="18" y="779"/>
                      <a:pt x="780" y="19"/>
                      <a:pt x="1716" y="19"/>
                    </a:cubicBezTo>
                    <a:lnTo>
                      <a:pt x="1716" y="0"/>
                    </a:lnTo>
                    <a:cubicBezTo>
                      <a:pt x="769" y="0"/>
                      <a:pt x="0" y="768"/>
                      <a:pt x="0" y="171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6"/>
              <p:cNvSpPr/>
              <p:nvPr/>
            </p:nvSpPr>
            <p:spPr>
              <a:xfrm>
                <a:off x="6207840" y="2747520"/>
                <a:ext cx="583560" cy="583200"/>
              </a:xfrm>
              <a:custGeom>
                <a:avLst/>
                <a:gdLst/>
                <a:ahLst/>
                <a:cxnLst/>
                <a:rect l="l" t="t" r="r" b="b"/>
                <a:pathLst>
                  <a:path w="1621" h="1620" extrusionOk="0">
                    <a:moveTo>
                      <a:pt x="0" y="1620"/>
                    </a:moveTo>
                    <a:lnTo>
                      <a:pt x="18" y="1620"/>
                    </a:lnTo>
                    <a:cubicBezTo>
                      <a:pt x="18" y="737"/>
                      <a:pt x="737" y="19"/>
                      <a:pt x="1621" y="19"/>
                    </a:cubicBezTo>
                    <a:lnTo>
                      <a:pt x="1621" y="0"/>
                    </a:lnTo>
                    <a:cubicBezTo>
                      <a:pt x="726" y="0"/>
                      <a:pt x="0" y="726"/>
                      <a:pt x="0" y="162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 name="Google Shape;204;p6"/>
              <p:cNvSpPr/>
              <p:nvPr/>
            </p:nvSpPr>
            <p:spPr>
              <a:xfrm>
                <a:off x="6241680" y="2781720"/>
                <a:ext cx="549360" cy="549000"/>
              </a:xfrm>
              <a:custGeom>
                <a:avLst/>
                <a:gdLst/>
                <a:ahLst/>
                <a:cxnLst/>
                <a:rect l="l" t="t" r="r" b="b"/>
                <a:pathLst>
                  <a:path w="1526" h="1525" extrusionOk="0">
                    <a:moveTo>
                      <a:pt x="0" y="1525"/>
                    </a:moveTo>
                    <a:lnTo>
                      <a:pt x="18" y="1525"/>
                    </a:lnTo>
                    <a:cubicBezTo>
                      <a:pt x="18" y="694"/>
                      <a:pt x="695" y="18"/>
                      <a:pt x="1526" y="18"/>
                    </a:cubicBezTo>
                    <a:lnTo>
                      <a:pt x="1526" y="0"/>
                    </a:lnTo>
                    <a:cubicBezTo>
                      <a:pt x="685" y="0"/>
                      <a:pt x="0" y="683"/>
                      <a:pt x="0" y="152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 name="Google Shape;205;p6"/>
              <p:cNvSpPr/>
              <p:nvPr/>
            </p:nvSpPr>
            <p:spPr>
              <a:xfrm>
                <a:off x="6275880" y="2815920"/>
                <a:ext cx="515160" cy="514800"/>
              </a:xfrm>
              <a:custGeom>
                <a:avLst/>
                <a:gdLst/>
                <a:ahLst/>
                <a:cxnLst/>
                <a:rect l="l" t="t" r="r" b="b"/>
                <a:pathLst>
                  <a:path w="1431" h="1430" extrusionOk="0">
                    <a:moveTo>
                      <a:pt x="0" y="1430"/>
                    </a:moveTo>
                    <a:lnTo>
                      <a:pt x="18" y="1430"/>
                    </a:lnTo>
                    <a:cubicBezTo>
                      <a:pt x="18" y="651"/>
                      <a:pt x="652" y="18"/>
                      <a:pt x="1431" y="18"/>
                    </a:cubicBezTo>
                    <a:lnTo>
                      <a:pt x="1431" y="0"/>
                    </a:lnTo>
                    <a:cubicBezTo>
                      <a:pt x="642" y="-1"/>
                      <a:pt x="0" y="640"/>
                      <a:pt x="0" y="143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 name="Google Shape;206;p6"/>
              <p:cNvSpPr/>
              <p:nvPr/>
            </p:nvSpPr>
            <p:spPr>
              <a:xfrm>
                <a:off x="6309720" y="2849400"/>
                <a:ext cx="481320" cy="481320"/>
              </a:xfrm>
              <a:custGeom>
                <a:avLst/>
                <a:gdLst/>
                <a:ahLst/>
                <a:cxnLst/>
                <a:rect l="l" t="t" r="r" b="b"/>
                <a:pathLst>
                  <a:path w="1337" h="1337" extrusionOk="0">
                    <a:moveTo>
                      <a:pt x="0" y="1337"/>
                    </a:moveTo>
                    <a:lnTo>
                      <a:pt x="19" y="1337"/>
                    </a:lnTo>
                    <a:cubicBezTo>
                      <a:pt x="19" y="611"/>
                      <a:pt x="610" y="19"/>
                      <a:pt x="1337" y="19"/>
                    </a:cubicBezTo>
                    <a:lnTo>
                      <a:pt x="1337" y="0"/>
                    </a:lnTo>
                    <a:cubicBezTo>
                      <a:pt x="600" y="0"/>
                      <a:pt x="0" y="600"/>
                      <a:pt x="0" y="133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 name="Google Shape;207;p6"/>
              <p:cNvSpPr/>
              <p:nvPr/>
            </p:nvSpPr>
            <p:spPr>
              <a:xfrm>
                <a:off x="6343920" y="2883960"/>
                <a:ext cx="447120" cy="446760"/>
              </a:xfrm>
              <a:custGeom>
                <a:avLst/>
                <a:gdLst/>
                <a:ahLst/>
                <a:cxnLst/>
                <a:rect l="l" t="t" r="r" b="b"/>
                <a:pathLst>
                  <a:path w="1242" h="1241" extrusionOk="0">
                    <a:moveTo>
                      <a:pt x="0" y="1241"/>
                    </a:moveTo>
                    <a:lnTo>
                      <a:pt x="19" y="1241"/>
                    </a:lnTo>
                    <a:cubicBezTo>
                      <a:pt x="19" y="567"/>
                      <a:pt x="568" y="18"/>
                      <a:pt x="1242" y="18"/>
                    </a:cubicBezTo>
                    <a:lnTo>
                      <a:pt x="1242" y="0"/>
                    </a:lnTo>
                    <a:cubicBezTo>
                      <a:pt x="558" y="-1"/>
                      <a:pt x="0" y="556"/>
                      <a:pt x="0" y="124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 name="Google Shape;208;p6"/>
              <p:cNvSpPr/>
              <p:nvPr/>
            </p:nvSpPr>
            <p:spPr>
              <a:xfrm>
                <a:off x="6378120" y="2918160"/>
                <a:ext cx="412920" cy="412560"/>
              </a:xfrm>
              <a:custGeom>
                <a:avLst/>
                <a:gdLst/>
                <a:ahLst/>
                <a:cxnLst/>
                <a:rect l="l" t="t" r="r" b="b"/>
                <a:pathLst>
                  <a:path w="1147" h="1146" extrusionOk="0">
                    <a:moveTo>
                      <a:pt x="0" y="1146"/>
                    </a:moveTo>
                    <a:lnTo>
                      <a:pt x="19" y="1146"/>
                    </a:lnTo>
                    <a:cubicBezTo>
                      <a:pt x="19" y="524"/>
                      <a:pt x="525" y="18"/>
                      <a:pt x="1147" y="18"/>
                    </a:cubicBezTo>
                    <a:lnTo>
                      <a:pt x="1147" y="0"/>
                    </a:lnTo>
                    <a:cubicBezTo>
                      <a:pt x="515" y="-1"/>
                      <a:pt x="0" y="513"/>
                      <a:pt x="0" y="1146"/>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 name="Google Shape;209;p6"/>
              <p:cNvSpPr/>
              <p:nvPr/>
            </p:nvSpPr>
            <p:spPr>
              <a:xfrm>
                <a:off x="6412320" y="2952360"/>
                <a:ext cx="378720" cy="378360"/>
              </a:xfrm>
              <a:custGeom>
                <a:avLst/>
                <a:gdLst/>
                <a:ahLst/>
                <a:cxnLst/>
                <a:rect l="l" t="t" r="r" b="b"/>
                <a:pathLst>
                  <a:path w="1052" h="1051" extrusionOk="0">
                    <a:moveTo>
                      <a:pt x="0" y="1051"/>
                    </a:moveTo>
                    <a:lnTo>
                      <a:pt x="19" y="1051"/>
                    </a:lnTo>
                    <a:cubicBezTo>
                      <a:pt x="19" y="482"/>
                      <a:pt x="482" y="18"/>
                      <a:pt x="1052" y="18"/>
                    </a:cubicBezTo>
                    <a:lnTo>
                      <a:pt x="1052" y="0"/>
                    </a:lnTo>
                    <a:cubicBezTo>
                      <a:pt x="473" y="-2"/>
                      <a:pt x="0" y="471"/>
                      <a:pt x="0" y="105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0" name="Google Shape;210;p6"/>
              <p:cNvSpPr/>
              <p:nvPr/>
            </p:nvSpPr>
            <p:spPr>
              <a:xfrm>
                <a:off x="6446520" y="2986200"/>
                <a:ext cx="344520" cy="344520"/>
              </a:xfrm>
              <a:custGeom>
                <a:avLst/>
                <a:gdLst/>
                <a:ahLst/>
                <a:cxnLst/>
                <a:rect l="l" t="t" r="r" b="b"/>
                <a:pathLst>
                  <a:path w="957" h="957" extrusionOk="0">
                    <a:moveTo>
                      <a:pt x="0" y="957"/>
                    </a:moveTo>
                    <a:lnTo>
                      <a:pt x="19" y="957"/>
                    </a:lnTo>
                    <a:cubicBezTo>
                      <a:pt x="19" y="440"/>
                      <a:pt x="440" y="19"/>
                      <a:pt x="957" y="19"/>
                    </a:cubicBezTo>
                    <a:lnTo>
                      <a:pt x="957" y="0"/>
                    </a:lnTo>
                    <a:cubicBezTo>
                      <a:pt x="430" y="-1"/>
                      <a:pt x="0" y="429"/>
                      <a:pt x="0" y="95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1" name="Google Shape;211;p6"/>
              <p:cNvSpPr/>
              <p:nvPr/>
            </p:nvSpPr>
            <p:spPr>
              <a:xfrm>
                <a:off x="6480720" y="3020400"/>
                <a:ext cx="310320" cy="310320"/>
              </a:xfrm>
              <a:custGeom>
                <a:avLst/>
                <a:gdLst/>
                <a:ahLst/>
                <a:cxnLst/>
                <a:rect l="l" t="t" r="r" b="b"/>
                <a:pathLst>
                  <a:path w="862" h="862" extrusionOk="0">
                    <a:moveTo>
                      <a:pt x="0" y="862"/>
                    </a:moveTo>
                    <a:lnTo>
                      <a:pt x="19" y="862"/>
                    </a:lnTo>
                    <a:cubicBezTo>
                      <a:pt x="19" y="397"/>
                      <a:pt x="397" y="19"/>
                      <a:pt x="862" y="19"/>
                    </a:cubicBezTo>
                    <a:lnTo>
                      <a:pt x="862" y="0"/>
                    </a:lnTo>
                    <a:cubicBezTo>
                      <a:pt x="387" y="-1"/>
                      <a:pt x="0" y="387"/>
                      <a:pt x="0" y="86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2" name="Google Shape;212;p6"/>
              <p:cNvSpPr/>
              <p:nvPr/>
            </p:nvSpPr>
            <p:spPr>
              <a:xfrm>
                <a:off x="6514920" y="3054240"/>
                <a:ext cx="276480" cy="276480"/>
              </a:xfrm>
              <a:custGeom>
                <a:avLst/>
                <a:gdLst/>
                <a:ahLst/>
                <a:cxnLst/>
                <a:rect l="l" t="t" r="r" b="b"/>
                <a:pathLst>
                  <a:path w="768" h="768" extrusionOk="0">
                    <a:moveTo>
                      <a:pt x="0" y="768"/>
                    </a:moveTo>
                    <a:lnTo>
                      <a:pt x="18" y="768"/>
                    </a:lnTo>
                    <a:cubicBezTo>
                      <a:pt x="18" y="355"/>
                      <a:pt x="354" y="19"/>
                      <a:pt x="768" y="19"/>
                    </a:cubicBezTo>
                    <a:lnTo>
                      <a:pt x="768" y="0"/>
                    </a:lnTo>
                    <a:cubicBezTo>
                      <a:pt x="344" y="0"/>
                      <a:pt x="0" y="345"/>
                      <a:pt x="0" y="76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3" name="Google Shape;213;p6"/>
              <p:cNvSpPr/>
              <p:nvPr/>
            </p:nvSpPr>
            <p:spPr>
              <a:xfrm>
                <a:off x="6549120" y="3088440"/>
                <a:ext cx="242280" cy="242280"/>
              </a:xfrm>
              <a:custGeom>
                <a:avLst/>
                <a:gdLst/>
                <a:ahLst/>
                <a:cxnLst/>
                <a:rect l="l" t="t" r="r" b="b"/>
                <a:pathLst>
                  <a:path w="673" h="673" extrusionOk="0">
                    <a:moveTo>
                      <a:pt x="0" y="673"/>
                    </a:moveTo>
                    <a:lnTo>
                      <a:pt x="18" y="673"/>
                    </a:lnTo>
                    <a:cubicBezTo>
                      <a:pt x="18" y="312"/>
                      <a:pt x="312" y="19"/>
                      <a:pt x="673" y="19"/>
                    </a:cubicBezTo>
                    <a:lnTo>
                      <a:pt x="673" y="0"/>
                    </a:lnTo>
                    <a:cubicBezTo>
                      <a:pt x="301" y="0"/>
                      <a:pt x="0" y="302"/>
                      <a:pt x="0" y="67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4" name="Google Shape;214;p6"/>
              <p:cNvSpPr/>
              <p:nvPr/>
            </p:nvSpPr>
            <p:spPr>
              <a:xfrm>
                <a:off x="6583320" y="3122640"/>
                <a:ext cx="208080" cy="208080"/>
              </a:xfrm>
              <a:custGeom>
                <a:avLst/>
                <a:gdLst/>
                <a:ahLst/>
                <a:cxnLst/>
                <a:rect l="l" t="t" r="r" b="b"/>
                <a:pathLst>
                  <a:path w="578" h="578" extrusionOk="0">
                    <a:moveTo>
                      <a:pt x="0" y="578"/>
                    </a:moveTo>
                    <a:lnTo>
                      <a:pt x="18" y="578"/>
                    </a:lnTo>
                    <a:cubicBezTo>
                      <a:pt x="18" y="269"/>
                      <a:pt x="269" y="19"/>
                      <a:pt x="578" y="19"/>
                    </a:cubicBezTo>
                    <a:lnTo>
                      <a:pt x="578" y="0"/>
                    </a:lnTo>
                    <a:cubicBezTo>
                      <a:pt x="258" y="0"/>
                      <a:pt x="0" y="259"/>
                      <a:pt x="0" y="57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5" name="Google Shape;215;p6"/>
              <p:cNvSpPr/>
              <p:nvPr/>
            </p:nvSpPr>
            <p:spPr>
              <a:xfrm>
                <a:off x="6617160" y="3156840"/>
                <a:ext cx="173880" cy="173880"/>
              </a:xfrm>
              <a:custGeom>
                <a:avLst/>
                <a:gdLst/>
                <a:ahLst/>
                <a:cxnLst/>
                <a:rect l="l" t="t" r="r" b="b"/>
                <a:pathLst>
                  <a:path w="483" h="483" extrusionOk="0">
                    <a:moveTo>
                      <a:pt x="0" y="483"/>
                    </a:moveTo>
                    <a:lnTo>
                      <a:pt x="18" y="483"/>
                    </a:lnTo>
                    <a:cubicBezTo>
                      <a:pt x="18" y="227"/>
                      <a:pt x="226" y="18"/>
                      <a:pt x="483" y="18"/>
                    </a:cubicBezTo>
                    <a:lnTo>
                      <a:pt x="483" y="0"/>
                    </a:lnTo>
                    <a:cubicBezTo>
                      <a:pt x="217" y="0"/>
                      <a:pt x="0" y="216"/>
                      <a:pt x="0" y="48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6" name="Google Shape;216;p6"/>
              <p:cNvSpPr/>
              <p:nvPr/>
            </p:nvSpPr>
            <p:spPr>
              <a:xfrm>
                <a:off x="6651000" y="3191040"/>
                <a:ext cx="140040" cy="139680"/>
              </a:xfrm>
              <a:custGeom>
                <a:avLst/>
                <a:gdLst/>
                <a:ahLst/>
                <a:cxnLst/>
                <a:rect l="l" t="t" r="r" b="b"/>
                <a:pathLst>
                  <a:path w="389" h="388" extrusionOk="0">
                    <a:moveTo>
                      <a:pt x="0" y="388"/>
                    </a:moveTo>
                    <a:lnTo>
                      <a:pt x="19" y="388"/>
                    </a:lnTo>
                    <a:cubicBezTo>
                      <a:pt x="19" y="184"/>
                      <a:pt x="185" y="18"/>
                      <a:pt x="389" y="18"/>
                    </a:cubicBezTo>
                    <a:lnTo>
                      <a:pt x="389" y="0"/>
                    </a:lnTo>
                    <a:cubicBezTo>
                      <a:pt x="175" y="-1"/>
                      <a:pt x="0" y="173"/>
                      <a:pt x="0" y="38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7" name="Google Shape;217;p6"/>
              <p:cNvSpPr/>
              <p:nvPr/>
            </p:nvSpPr>
            <p:spPr>
              <a:xfrm>
                <a:off x="6685200" y="3225240"/>
                <a:ext cx="105840" cy="105480"/>
              </a:xfrm>
              <a:custGeom>
                <a:avLst/>
                <a:gdLst/>
                <a:ahLst/>
                <a:cxnLst/>
                <a:rect l="l" t="t" r="r" b="b"/>
                <a:pathLst>
                  <a:path w="294" h="293" extrusionOk="0">
                    <a:moveTo>
                      <a:pt x="0" y="293"/>
                    </a:moveTo>
                    <a:lnTo>
                      <a:pt x="19" y="293"/>
                    </a:lnTo>
                    <a:cubicBezTo>
                      <a:pt x="19" y="142"/>
                      <a:pt x="142" y="18"/>
                      <a:pt x="294" y="18"/>
                    </a:cubicBezTo>
                    <a:lnTo>
                      <a:pt x="294" y="0"/>
                    </a:lnTo>
                    <a:cubicBezTo>
                      <a:pt x="132" y="-1"/>
                      <a:pt x="0" y="131"/>
                      <a:pt x="0" y="29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8" name="Google Shape;218;p6"/>
              <p:cNvSpPr/>
              <p:nvPr/>
            </p:nvSpPr>
            <p:spPr>
              <a:xfrm>
                <a:off x="6719400" y="3259440"/>
                <a:ext cx="71640" cy="71280"/>
              </a:xfrm>
              <a:custGeom>
                <a:avLst/>
                <a:gdLst/>
                <a:ahLst/>
                <a:cxnLst/>
                <a:rect l="l" t="t" r="r" b="b"/>
                <a:pathLst>
                  <a:path w="199" h="198" extrusionOk="0">
                    <a:moveTo>
                      <a:pt x="0" y="198"/>
                    </a:moveTo>
                    <a:lnTo>
                      <a:pt x="19" y="198"/>
                    </a:lnTo>
                    <a:cubicBezTo>
                      <a:pt x="19" y="99"/>
                      <a:pt x="100" y="18"/>
                      <a:pt x="199" y="18"/>
                    </a:cubicBezTo>
                    <a:lnTo>
                      <a:pt x="199" y="0"/>
                    </a:lnTo>
                    <a:cubicBezTo>
                      <a:pt x="90" y="-1"/>
                      <a:pt x="0" y="88"/>
                      <a:pt x="0" y="198"/>
                    </a:cubicBezTo>
                    <a:close/>
                  </a:path>
                </a:pathLst>
              </a:custGeom>
              <a:solidFill>
                <a:schemeClr val="dk2"/>
              </a:solidFill>
              <a:ln>
                <a:noFill/>
              </a:ln>
            </p:spPr>
            <p:txBody>
              <a:bodyPr spcFirstLastPara="1" wrap="square" lIns="90000" tIns="26275" rIns="90000" bIns="26275"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19" name="Google Shape;219;p6"/>
              <p:cNvSpPr/>
              <p:nvPr/>
            </p:nvSpPr>
            <p:spPr>
              <a:xfrm>
                <a:off x="6753600" y="3292920"/>
                <a:ext cx="37440" cy="37800"/>
              </a:xfrm>
              <a:custGeom>
                <a:avLst/>
                <a:gdLst/>
                <a:ahLst/>
                <a:cxnLst/>
                <a:rect l="l" t="t" r="r" b="b"/>
                <a:pathLst>
                  <a:path w="104" h="105" extrusionOk="0">
                    <a:moveTo>
                      <a:pt x="0" y="105"/>
                    </a:moveTo>
                    <a:lnTo>
                      <a:pt x="19" y="105"/>
                    </a:lnTo>
                    <a:cubicBezTo>
                      <a:pt x="19" y="58"/>
                      <a:pt x="57" y="20"/>
                      <a:pt x="104" y="20"/>
                    </a:cubicBezTo>
                    <a:lnTo>
                      <a:pt x="104" y="0"/>
                    </a:lnTo>
                    <a:cubicBezTo>
                      <a:pt x="47" y="0"/>
                      <a:pt x="0" y="47"/>
                      <a:pt x="0" y="105"/>
                    </a:cubicBezTo>
                    <a:close/>
                  </a:path>
                </a:pathLst>
              </a:custGeom>
              <a:solidFill>
                <a:schemeClr val="dk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20" name="Google Shape;220;p6"/>
            <p:cNvSpPr/>
            <p:nvPr/>
          </p:nvSpPr>
          <p:spPr>
            <a:xfrm flipH="1">
              <a:off x="-7175" y="661350"/>
              <a:ext cx="339474" cy="679425"/>
            </a:xfrm>
            <a:custGeom>
              <a:avLst/>
              <a:gdLst/>
              <a:ahLst/>
              <a:cxnLst/>
              <a:rect l="l" t="t" r="r" b="b"/>
              <a:pathLst>
                <a:path w="736" h="1473" extrusionOk="0">
                  <a:moveTo>
                    <a:pt x="736" y="1473"/>
                  </a:moveTo>
                  <a:cubicBezTo>
                    <a:pt x="329" y="1473"/>
                    <a:pt x="0" y="1143"/>
                    <a:pt x="0" y="736"/>
                  </a:cubicBezTo>
                  <a:cubicBezTo>
                    <a:pt x="0" y="329"/>
                    <a:pt x="329" y="0"/>
                    <a:pt x="736" y="0"/>
                  </a:cubicBezTo>
                  <a:lnTo>
                    <a:pt x="736" y="14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21" name="Google Shape;221;p6"/>
            <p:cNvSpPr/>
            <p:nvPr/>
          </p:nvSpPr>
          <p:spPr>
            <a:xfrm flipH="1">
              <a:off x="-5908" y="1340770"/>
              <a:ext cx="683640" cy="682920"/>
            </a:xfrm>
            <a:custGeom>
              <a:avLst/>
              <a:gdLst/>
              <a:ahLst/>
              <a:cxnLst/>
              <a:rect l="l" t="t" r="r" b="b"/>
              <a:pathLst>
                <a:path w="1899" h="1897" extrusionOk="0">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22" name="Google Shape;222;p6"/>
          <p:cNvSpPr txBox="1">
            <a:spLocks noGrp="1"/>
          </p:cNvSpPr>
          <p:nvPr>
            <p:ph type="title"/>
          </p:nvPr>
        </p:nvSpPr>
        <p:spPr>
          <a:xfrm>
            <a:off x="713225" y="533275"/>
            <a:ext cx="7717500" cy="61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3"/>
        <p:cNvGrpSpPr/>
        <p:nvPr/>
      </p:nvGrpSpPr>
      <p:grpSpPr>
        <a:xfrm>
          <a:off x="0" y="0"/>
          <a:ext cx="0" cy="0"/>
          <a:chOff x="0" y="0"/>
          <a:chExt cx="0" cy="0"/>
        </a:xfrm>
      </p:grpSpPr>
      <p:grpSp>
        <p:nvGrpSpPr>
          <p:cNvPr id="224" name="Google Shape;224;p7"/>
          <p:cNvGrpSpPr/>
          <p:nvPr/>
        </p:nvGrpSpPr>
        <p:grpSpPr>
          <a:xfrm>
            <a:off x="5036051" y="3038177"/>
            <a:ext cx="5253510" cy="2178057"/>
            <a:chOff x="5036051" y="3038177"/>
            <a:chExt cx="5253510" cy="2178057"/>
          </a:xfrm>
        </p:grpSpPr>
        <p:sp>
          <p:nvSpPr>
            <p:cNvPr id="225" name="Google Shape;225;p7"/>
            <p:cNvSpPr/>
            <p:nvPr/>
          </p:nvSpPr>
          <p:spPr>
            <a:xfrm>
              <a:off x="8115300" y="4125876"/>
              <a:ext cx="1028700" cy="102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6" name="Google Shape;226;p7"/>
            <p:cNvSpPr/>
            <p:nvPr/>
          </p:nvSpPr>
          <p:spPr>
            <a:xfrm rot="-5400000">
              <a:off x="6057901" y="4122320"/>
              <a:ext cx="1028700" cy="1028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27" name="Google Shape;227;p7"/>
            <p:cNvSpPr/>
            <p:nvPr/>
          </p:nvSpPr>
          <p:spPr>
            <a:xfrm rot="-5400000">
              <a:off x="7086596" y="4122320"/>
              <a:ext cx="1028700" cy="1028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228" name="Google Shape;228;p7"/>
            <p:cNvGrpSpPr/>
            <p:nvPr/>
          </p:nvGrpSpPr>
          <p:grpSpPr>
            <a:xfrm rot="-8100000">
              <a:off x="8430126" y="3357493"/>
              <a:ext cx="1540814" cy="1539424"/>
              <a:chOff x="1793505" y="544330"/>
              <a:chExt cx="1596600" cy="1595160"/>
            </a:xfrm>
          </p:grpSpPr>
          <p:sp>
            <p:nvSpPr>
              <p:cNvPr id="229" name="Google Shape;229;p7"/>
              <p:cNvSpPr/>
              <p:nvPr/>
            </p:nvSpPr>
            <p:spPr>
              <a:xfrm>
                <a:off x="1793505" y="544330"/>
                <a:ext cx="1596600" cy="1595160"/>
              </a:xfrm>
              <a:custGeom>
                <a:avLst/>
                <a:gdLst/>
                <a:ahLst/>
                <a:cxnLst/>
                <a:rect l="l" t="t" r="r" b="b"/>
                <a:pathLst>
                  <a:path w="4435" h="4431" extrusionOk="0">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0" name="Google Shape;230;p7"/>
              <p:cNvSpPr/>
              <p:nvPr/>
            </p:nvSpPr>
            <p:spPr>
              <a:xfrm>
                <a:off x="1820865" y="570610"/>
                <a:ext cx="1542240" cy="1542600"/>
              </a:xfrm>
              <a:custGeom>
                <a:avLst/>
                <a:gdLst/>
                <a:ahLst/>
                <a:cxnLst/>
                <a:rect l="l" t="t" r="r" b="b"/>
                <a:pathLst>
                  <a:path w="4284" h="4285" extrusionOk="0">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1" name="Google Shape;231;p7"/>
              <p:cNvSpPr/>
              <p:nvPr/>
            </p:nvSpPr>
            <p:spPr>
              <a:xfrm>
                <a:off x="1847145" y="596890"/>
                <a:ext cx="1489680" cy="1490040"/>
              </a:xfrm>
              <a:custGeom>
                <a:avLst/>
                <a:gdLst/>
                <a:ahLst/>
                <a:cxnLst/>
                <a:rect l="l" t="t" r="r" b="b"/>
                <a:pathLst>
                  <a:path w="4138" h="4139" extrusionOk="0">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2" name="Google Shape;232;p7"/>
              <p:cNvSpPr/>
              <p:nvPr/>
            </p:nvSpPr>
            <p:spPr>
              <a:xfrm>
                <a:off x="1873785" y="623530"/>
                <a:ext cx="1436400" cy="1437120"/>
              </a:xfrm>
              <a:custGeom>
                <a:avLst/>
                <a:gdLst/>
                <a:ahLst/>
                <a:cxnLst/>
                <a:rect l="l" t="t" r="r" b="b"/>
                <a:pathLst>
                  <a:path w="3990" h="3992" extrusionOk="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3" name="Google Shape;233;p7"/>
              <p:cNvSpPr/>
              <p:nvPr/>
            </p:nvSpPr>
            <p:spPr>
              <a:xfrm>
                <a:off x="1900065" y="649810"/>
                <a:ext cx="1383840" cy="1384200"/>
              </a:xfrm>
              <a:custGeom>
                <a:avLst/>
                <a:gdLst/>
                <a:ahLst/>
                <a:cxnLst/>
                <a:rect l="l" t="t" r="r" b="b"/>
                <a:pathLst>
                  <a:path w="3844" h="3845" extrusionOk="0">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 name="Google Shape;234;p7"/>
              <p:cNvSpPr/>
              <p:nvPr/>
            </p:nvSpPr>
            <p:spPr>
              <a:xfrm>
                <a:off x="1926705" y="676450"/>
                <a:ext cx="1330560" cy="1330920"/>
              </a:xfrm>
              <a:custGeom>
                <a:avLst/>
                <a:gdLst/>
                <a:ahLst/>
                <a:cxnLst/>
                <a:rect l="l" t="t" r="r" b="b"/>
                <a:pathLst>
                  <a:path w="3696" h="3697" extrusionOk="0">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 name="Google Shape;235;p7"/>
              <p:cNvSpPr/>
              <p:nvPr/>
            </p:nvSpPr>
            <p:spPr>
              <a:xfrm>
                <a:off x="1952985" y="703090"/>
                <a:ext cx="1278000" cy="1277640"/>
              </a:xfrm>
              <a:custGeom>
                <a:avLst/>
                <a:gdLst/>
                <a:ahLst/>
                <a:cxnLst/>
                <a:rect l="l" t="t" r="r" b="b"/>
                <a:pathLst>
                  <a:path w="3550" h="3549" extrusionOk="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 name="Google Shape;236;p7"/>
              <p:cNvSpPr/>
              <p:nvPr/>
            </p:nvSpPr>
            <p:spPr>
              <a:xfrm>
                <a:off x="1979625" y="729730"/>
                <a:ext cx="1224720" cy="1224720"/>
              </a:xfrm>
              <a:custGeom>
                <a:avLst/>
                <a:gdLst/>
                <a:ahLst/>
                <a:cxnLst/>
                <a:rect l="l" t="t" r="r" b="b"/>
                <a:pathLst>
                  <a:path w="3402" h="3402" extrusionOk="0">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 name="Google Shape;237;p7"/>
              <p:cNvSpPr/>
              <p:nvPr/>
            </p:nvSpPr>
            <p:spPr>
              <a:xfrm>
                <a:off x="2005905" y="756010"/>
                <a:ext cx="1172160" cy="1171800"/>
              </a:xfrm>
              <a:custGeom>
                <a:avLst/>
                <a:gdLst/>
                <a:ahLst/>
                <a:cxnLst/>
                <a:rect l="l" t="t" r="r" b="b"/>
                <a:pathLst>
                  <a:path w="3256" h="3255" extrusionOk="0">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 name="Google Shape;238;p7"/>
              <p:cNvSpPr/>
              <p:nvPr/>
            </p:nvSpPr>
            <p:spPr>
              <a:xfrm>
                <a:off x="2032905" y="783010"/>
                <a:ext cx="1118160" cy="1118520"/>
              </a:xfrm>
              <a:custGeom>
                <a:avLst/>
                <a:gdLst/>
                <a:ahLst/>
                <a:cxnLst/>
                <a:rect l="l" t="t" r="r" b="b"/>
                <a:pathLst>
                  <a:path w="3106" h="3107" extrusionOk="0">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 name="Google Shape;239;p7"/>
              <p:cNvSpPr/>
              <p:nvPr/>
            </p:nvSpPr>
            <p:spPr>
              <a:xfrm>
                <a:off x="2059185" y="808930"/>
                <a:ext cx="1065600" cy="1065960"/>
              </a:xfrm>
              <a:custGeom>
                <a:avLst/>
                <a:gdLst/>
                <a:ahLst/>
                <a:cxnLst/>
                <a:rect l="l" t="t" r="r" b="b"/>
                <a:pathLst>
                  <a:path w="2960" h="2961" extrusionOk="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 name="Google Shape;240;p7"/>
              <p:cNvSpPr/>
              <p:nvPr/>
            </p:nvSpPr>
            <p:spPr>
              <a:xfrm>
                <a:off x="2085825" y="835570"/>
                <a:ext cx="1012320" cy="1013040"/>
              </a:xfrm>
              <a:custGeom>
                <a:avLst/>
                <a:gdLst/>
                <a:ahLst/>
                <a:cxnLst/>
                <a:rect l="l" t="t" r="r" b="b"/>
                <a:pathLst>
                  <a:path w="2812" h="2814" extrusionOk="0">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 name="Google Shape;241;p7"/>
              <p:cNvSpPr/>
              <p:nvPr/>
            </p:nvSpPr>
            <p:spPr>
              <a:xfrm>
                <a:off x="2112105" y="861850"/>
                <a:ext cx="959760" cy="960120"/>
              </a:xfrm>
              <a:custGeom>
                <a:avLst/>
                <a:gdLst/>
                <a:ahLst/>
                <a:cxnLst/>
                <a:rect l="l" t="t" r="r" b="b"/>
                <a:pathLst>
                  <a:path w="2666" h="2667" extrusionOk="0">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 name="Google Shape;242;p7"/>
              <p:cNvSpPr/>
              <p:nvPr/>
            </p:nvSpPr>
            <p:spPr>
              <a:xfrm>
                <a:off x="2138745" y="888850"/>
                <a:ext cx="906480" cy="906120"/>
              </a:xfrm>
              <a:custGeom>
                <a:avLst/>
                <a:gdLst/>
                <a:ahLst/>
                <a:cxnLst/>
                <a:rect l="l" t="t" r="r" b="b"/>
                <a:pathLst>
                  <a:path w="2518" h="2517" extrusionOk="0">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 name="Google Shape;243;p7"/>
              <p:cNvSpPr/>
              <p:nvPr/>
            </p:nvSpPr>
            <p:spPr>
              <a:xfrm>
                <a:off x="2165025" y="915130"/>
                <a:ext cx="853920" cy="853560"/>
              </a:xfrm>
              <a:custGeom>
                <a:avLst/>
                <a:gdLst/>
                <a:ahLst/>
                <a:cxnLst/>
                <a:rect l="l" t="t" r="r" b="b"/>
                <a:pathLst>
                  <a:path w="2372" h="2371" extrusionOk="0">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 name="Google Shape;244;p7"/>
              <p:cNvSpPr/>
              <p:nvPr/>
            </p:nvSpPr>
            <p:spPr>
              <a:xfrm>
                <a:off x="2191665" y="942130"/>
                <a:ext cx="800640" cy="800280"/>
              </a:xfrm>
              <a:custGeom>
                <a:avLst/>
                <a:gdLst/>
                <a:ahLst/>
                <a:cxnLst/>
                <a:rect l="l" t="t" r="r" b="b"/>
                <a:pathLst>
                  <a:path w="2224" h="2223" extrusionOk="0">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 name="Google Shape;245;p7"/>
              <p:cNvSpPr/>
              <p:nvPr/>
            </p:nvSpPr>
            <p:spPr>
              <a:xfrm>
                <a:off x="2217945" y="968050"/>
                <a:ext cx="747720" cy="747720"/>
              </a:xfrm>
              <a:custGeom>
                <a:avLst/>
                <a:gdLst/>
                <a:ahLst/>
                <a:cxnLst/>
                <a:rect l="l" t="t" r="r" b="b"/>
                <a:pathLst>
                  <a:path w="2077" h="2077" extrusionOk="0">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 name="Google Shape;246;p7"/>
              <p:cNvSpPr/>
              <p:nvPr/>
            </p:nvSpPr>
            <p:spPr>
              <a:xfrm>
                <a:off x="2244945" y="995050"/>
                <a:ext cx="694080" cy="694440"/>
              </a:xfrm>
              <a:custGeom>
                <a:avLst/>
                <a:gdLst/>
                <a:ahLst/>
                <a:cxnLst/>
                <a:rect l="l" t="t" r="r" b="b"/>
                <a:pathLst>
                  <a:path w="1928" h="1929" extrusionOk="0">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7" name="Google Shape;247;p7"/>
              <p:cNvSpPr/>
              <p:nvPr/>
            </p:nvSpPr>
            <p:spPr>
              <a:xfrm>
                <a:off x="2271225" y="1020970"/>
                <a:ext cx="641520" cy="641880"/>
              </a:xfrm>
              <a:custGeom>
                <a:avLst/>
                <a:gdLst/>
                <a:ahLst/>
                <a:cxnLst/>
                <a:rect l="l" t="t" r="r" b="b"/>
                <a:pathLst>
                  <a:path w="1782" h="1783" extrusionOk="0">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248" name="Google Shape;248;p7"/>
            <p:cNvSpPr/>
            <p:nvPr/>
          </p:nvSpPr>
          <p:spPr>
            <a:xfrm rot="5400000" flipH="1">
              <a:off x="6388082" y="3426973"/>
              <a:ext cx="1400100" cy="1400100"/>
            </a:xfrm>
            <a:prstGeom prst="blockArc">
              <a:avLst>
                <a:gd name="adj1" fmla="val 5400645"/>
                <a:gd name="adj2" fmla="val 16203351"/>
                <a:gd name="adj3" fmla="val 2416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rot="-5400000">
              <a:off x="5036051" y="4125870"/>
              <a:ext cx="1028700" cy="102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sp>
        <p:nvSpPr>
          <p:cNvPr id="250" name="Google Shape;250;p7"/>
          <p:cNvSpPr txBox="1">
            <a:spLocks noGrp="1"/>
          </p:cNvSpPr>
          <p:nvPr>
            <p:ph type="subTitle" idx="1"/>
          </p:nvPr>
        </p:nvSpPr>
        <p:spPr>
          <a:xfrm>
            <a:off x="720000" y="1737050"/>
            <a:ext cx="4294800" cy="2126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251" name="Google Shape;251;p7"/>
          <p:cNvSpPr txBox="1">
            <a:spLocks noGrp="1"/>
          </p:cNvSpPr>
          <p:nvPr>
            <p:ph type="title"/>
          </p:nvPr>
        </p:nvSpPr>
        <p:spPr>
          <a:xfrm>
            <a:off x="713225" y="533275"/>
            <a:ext cx="7717500" cy="619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252" name="Google Shape;252;p7"/>
          <p:cNvSpPr>
            <a:spLocks noGrp="1"/>
          </p:cNvSpPr>
          <p:nvPr>
            <p:ph type="pic" idx="2"/>
          </p:nvPr>
        </p:nvSpPr>
        <p:spPr>
          <a:xfrm>
            <a:off x="5672200" y="1483200"/>
            <a:ext cx="2758800" cy="26436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3"/>
        <p:cNvGrpSpPr/>
        <p:nvPr/>
      </p:nvGrpSpPr>
      <p:grpSpPr>
        <a:xfrm>
          <a:off x="0" y="0"/>
          <a:ext cx="0" cy="0"/>
          <a:chOff x="0" y="0"/>
          <a:chExt cx="0" cy="0"/>
        </a:xfrm>
      </p:grpSpPr>
      <p:grpSp>
        <p:nvGrpSpPr>
          <p:cNvPr id="254" name="Google Shape;254;p8"/>
          <p:cNvGrpSpPr/>
          <p:nvPr/>
        </p:nvGrpSpPr>
        <p:grpSpPr>
          <a:xfrm>
            <a:off x="-11352" y="-11"/>
            <a:ext cx="9163232" cy="6158188"/>
            <a:chOff x="-11352" y="-11"/>
            <a:chExt cx="9163232" cy="6158188"/>
          </a:xfrm>
        </p:grpSpPr>
        <p:sp>
          <p:nvSpPr>
            <p:cNvPr id="255" name="Google Shape;255;p8"/>
            <p:cNvSpPr/>
            <p:nvPr/>
          </p:nvSpPr>
          <p:spPr>
            <a:xfrm rot="5400000" flipH="1">
              <a:off x="-11214" y="1029458"/>
              <a:ext cx="1028700" cy="1028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6" name="Google Shape;256;p8"/>
            <p:cNvSpPr/>
            <p:nvPr/>
          </p:nvSpPr>
          <p:spPr>
            <a:xfrm rot="-5400000">
              <a:off x="-11348" y="1539473"/>
              <a:ext cx="1028700" cy="1028700"/>
            </a:xfrm>
            <a:prstGeom prst="blockArc">
              <a:avLst>
                <a:gd name="adj1" fmla="val 5400645"/>
                <a:gd name="adj2" fmla="val 16190921"/>
                <a:gd name="adj3" fmla="val 2351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8"/>
            <p:cNvSpPr/>
            <p:nvPr/>
          </p:nvSpPr>
          <p:spPr>
            <a:xfrm flipH="1">
              <a:off x="-11352" y="749"/>
              <a:ext cx="1028700" cy="102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8" name="Google Shape;258;p8"/>
            <p:cNvSpPr/>
            <p:nvPr/>
          </p:nvSpPr>
          <p:spPr>
            <a:xfrm rot="-5400000">
              <a:off x="6058900" y="396"/>
              <a:ext cx="1028700" cy="102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9" name="Google Shape;259;p8"/>
            <p:cNvSpPr/>
            <p:nvPr/>
          </p:nvSpPr>
          <p:spPr>
            <a:xfrm rot="-5400000">
              <a:off x="7087599" y="396"/>
              <a:ext cx="1028700" cy="1028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60" name="Google Shape;260;p8"/>
            <p:cNvSpPr/>
            <p:nvPr/>
          </p:nvSpPr>
          <p:spPr>
            <a:xfrm rot="-5400000">
              <a:off x="8116298" y="396"/>
              <a:ext cx="1028700" cy="1028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261" name="Google Shape;261;p8"/>
            <p:cNvGrpSpPr/>
            <p:nvPr/>
          </p:nvGrpSpPr>
          <p:grpSpPr>
            <a:xfrm flipH="1">
              <a:off x="-5811" y="-11"/>
              <a:ext cx="1540879" cy="1539489"/>
              <a:chOff x="1793505" y="544330"/>
              <a:chExt cx="1596600" cy="1595160"/>
            </a:xfrm>
          </p:grpSpPr>
          <p:sp>
            <p:nvSpPr>
              <p:cNvPr id="262" name="Google Shape;262;p8"/>
              <p:cNvSpPr/>
              <p:nvPr/>
            </p:nvSpPr>
            <p:spPr>
              <a:xfrm>
                <a:off x="1793505" y="544330"/>
                <a:ext cx="1596600" cy="1595160"/>
              </a:xfrm>
              <a:custGeom>
                <a:avLst/>
                <a:gdLst/>
                <a:ahLst/>
                <a:cxnLst/>
                <a:rect l="l" t="t" r="r" b="b"/>
                <a:pathLst>
                  <a:path w="4435" h="4431" extrusionOk="0">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3" name="Google Shape;263;p8"/>
              <p:cNvSpPr/>
              <p:nvPr/>
            </p:nvSpPr>
            <p:spPr>
              <a:xfrm>
                <a:off x="1820865" y="570610"/>
                <a:ext cx="1542240" cy="1542600"/>
              </a:xfrm>
              <a:custGeom>
                <a:avLst/>
                <a:gdLst/>
                <a:ahLst/>
                <a:cxnLst/>
                <a:rect l="l" t="t" r="r" b="b"/>
                <a:pathLst>
                  <a:path w="4284" h="4285" extrusionOk="0">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4" name="Google Shape;264;p8"/>
              <p:cNvSpPr/>
              <p:nvPr/>
            </p:nvSpPr>
            <p:spPr>
              <a:xfrm>
                <a:off x="1847145" y="596890"/>
                <a:ext cx="1489680" cy="1490040"/>
              </a:xfrm>
              <a:custGeom>
                <a:avLst/>
                <a:gdLst/>
                <a:ahLst/>
                <a:cxnLst/>
                <a:rect l="l" t="t" r="r" b="b"/>
                <a:pathLst>
                  <a:path w="4138" h="4139" extrusionOk="0">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5" name="Google Shape;265;p8"/>
              <p:cNvSpPr/>
              <p:nvPr/>
            </p:nvSpPr>
            <p:spPr>
              <a:xfrm>
                <a:off x="1873785" y="623530"/>
                <a:ext cx="1436400" cy="1437120"/>
              </a:xfrm>
              <a:custGeom>
                <a:avLst/>
                <a:gdLst/>
                <a:ahLst/>
                <a:cxnLst/>
                <a:rect l="l" t="t" r="r" b="b"/>
                <a:pathLst>
                  <a:path w="3990" h="3992" extrusionOk="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6" name="Google Shape;266;p8"/>
              <p:cNvSpPr/>
              <p:nvPr/>
            </p:nvSpPr>
            <p:spPr>
              <a:xfrm>
                <a:off x="1900065" y="649810"/>
                <a:ext cx="1383840" cy="1384200"/>
              </a:xfrm>
              <a:custGeom>
                <a:avLst/>
                <a:gdLst/>
                <a:ahLst/>
                <a:cxnLst/>
                <a:rect l="l" t="t" r="r" b="b"/>
                <a:pathLst>
                  <a:path w="3844" h="3845" extrusionOk="0">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7" name="Google Shape;267;p8"/>
              <p:cNvSpPr/>
              <p:nvPr/>
            </p:nvSpPr>
            <p:spPr>
              <a:xfrm>
                <a:off x="1926705" y="676450"/>
                <a:ext cx="1330560" cy="1330920"/>
              </a:xfrm>
              <a:custGeom>
                <a:avLst/>
                <a:gdLst/>
                <a:ahLst/>
                <a:cxnLst/>
                <a:rect l="l" t="t" r="r" b="b"/>
                <a:pathLst>
                  <a:path w="3696" h="3697" extrusionOk="0">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8" name="Google Shape;268;p8"/>
              <p:cNvSpPr/>
              <p:nvPr/>
            </p:nvSpPr>
            <p:spPr>
              <a:xfrm>
                <a:off x="1952985" y="703090"/>
                <a:ext cx="1278000" cy="1277640"/>
              </a:xfrm>
              <a:custGeom>
                <a:avLst/>
                <a:gdLst/>
                <a:ahLst/>
                <a:cxnLst/>
                <a:rect l="l" t="t" r="r" b="b"/>
                <a:pathLst>
                  <a:path w="3550" h="3549" extrusionOk="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69" name="Google Shape;269;p8"/>
              <p:cNvSpPr/>
              <p:nvPr/>
            </p:nvSpPr>
            <p:spPr>
              <a:xfrm>
                <a:off x="1979625" y="729730"/>
                <a:ext cx="1224720" cy="1224720"/>
              </a:xfrm>
              <a:custGeom>
                <a:avLst/>
                <a:gdLst/>
                <a:ahLst/>
                <a:cxnLst/>
                <a:rect l="l" t="t" r="r" b="b"/>
                <a:pathLst>
                  <a:path w="3402" h="3402" extrusionOk="0">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0" name="Google Shape;270;p8"/>
              <p:cNvSpPr/>
              <p:nvPr/>
            </p:nvSpPr>
            <p:spPr>
              <a:xfrm>
                <a:off x="2005905" y="756010"/>
                <a:ext cx="1172160" cy="1171800"/>
              </a:xfrm>
              <a:custGeom>
                <a:avLst/>
                <a:gdLst/>
                <a:ahLst/>
                <a:cxnLst/>
                <a:rect l="l" t="t" r="r" b="b"/>
                <a:pathLst>
                  <a:path w="3256" h="3255" extrusionOk="0">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1" name="Google Shape;271;p8"/>
              <p:cNvSpPr/>
              <p:nvPr/>
            </p:nvSpPr>
            <p:spPr>
              <a:xfrm>
                <a:off x="2032905" y="783010"/>
                <a:ext cx="1118160" cy="1118520"/>
              </a:xfrm>
              <a:custGeom>
                <a:avLst/>
                <a:gdLst/>
                <a:ahLst/>
                <a:cxnLst/>
                <a:rect l="l" t="t" r="r" b="b"/>
                <a:pathLst>
                  <a:path w="3106" h="3107" extrusionOk="0">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2" name="Google Shape;272;p8"/>
              <p:cNvSpPr/>
              <p:nvPr/>
            </p:nvSpPr>
            <p:spPr>
              <a:xfrm>
                <a:off x="2059185" y="808930"/>
                <a:ext cx="1065600" cy="1065960"/>
              </a:xfrm>
              <a:custGeom>
                <a:avLst/>
                <a:gdLst/>
                <a:ahLst/>
                <a:cxnLst/>
                <a:rect l="l" t="t" r="r" b="b"/>
                <a:pathLst>
                  <a:path w="2960" h="2961" extrusionOk="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3" name="Google Shape;273;p8"/>
              <p:cNvSpPr/>
              <p:nvPr/>
            </p:nvSpPr>
            <p:spPr>
              <a:xfrm>
                <a:off x="2085825" y="835570"/>
                <a:ext cx="1012320" cy="1013040"/>
              </a:xfrm>
              <a:custGeom>
                <a:avLst/>
                <a:gdLst/>
                <a:ahLst/>
                <a:cxnLst/>
                <a:rect l="l" t="t" r="r" b="b"/>
                <a:pathLst>
                  <a:path w="2812" h="2814" extrusionOk="0">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4" name="Google Shape;274;p8"/>
              <p:cNvSpPr/>
              <p:nvPr/>
            </p:nvSpPr>
            <p:spPr>
              <a:xfrm>
                <a:off x="2112105" y="861850"/>
                <a:ext cx="959760" cy="960120"/>
              </a:xfrm>
              <a:custGeom>
                <a:avLst/>
                <a:gdLst/>
                <a:ahLst/>
                <a:cxnLst/>
                <a:rect l="l" t="t" r="r" b="b"/>
                <a:pathLst>
                  <a:path w="2666" h="2667" extrusionOk="0">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5" name="Google Shape;275;p8"/>
              <p:cNvSpPr/>
              <p:nvPr/>
            </p:nvSpPr>
            <p:spPr>
              <a:xfrm>
                <a:off x="2138745" y="888850"/>
                <a:ext cx="906480" cy="906120"/>
              </a:xfrm>
              <a:custGeom>
                <a:avLst/>
                <a:gdLst/>
                <a:ahLst/>
                <a:cxnLst/>
                <a:rect l="l" t="t" r="r" b="b"/>
                <a:pathLst>
                  <a:path w="2518" h="2517" extrusionOk="0">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6" name="Google Shape;276;p8"/>
              <p:cNvSpPr/>
              <p:nvPr/>
            </p:nvSpPr>
            <p:spPr>
              <a:xfrm>
                <a:off x="2165025" y="915130"/>
                <a:ext cx="853920" cy="853560"/>
              </a:xfrm>
              <a:custGeom>
                <a:avLst/>
                <a:gdLst/>
                <a:ahLst/>
                <a:cxnLst/>
                <a:rect l="l" t="t" r="r" b="b"/>
                <a:pathLst>
                  <a:path w="2372" h="2371" extrusionOk="0">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7" name="Google Shape;277;p8"/>
              <p:cNvSpPr/>
              <p:nvPr/>
            </p:nvSpPr>
            <p:spPr>
              <a:xfrm>
                <a:off x="2191665" y="942130"/>
                <a:ext cx="800640" cy="800280"/>
              </a:xfrm>
              <a:custGeom>
                <a:avLst/>
                <a:gdLst/>
                <a:ahLst/>
                <a:cxnLst/>
                <a:rect l="l" t="t" r="r" b="b"/>
                <a:pathLst>
                  <a:path w="2224" h="2223" extrusionOk="0">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8" name="Google Shape;278;p8"/>
              <p:cNvSpPr/>
              <p:nvPr/>
            </p:nvSpPr>
            <p:spPr>
              <a:xfrm>
                <a:off x="2217945" y="968050"/>
                <a:ext cx="747720" cy="747720"/>
              </a:xfrm>
              <a:custGeom>
                <a:avLst/>
                <a:gdLst/>
                <a:ahLst/>
                <a:cxnLst/>
                <a:rect l="l" t="t" r="r" b="b"/>
                <a:pathLst>
                  <a:path w="2077" h="2077" extrusionOk="0">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79" name="Google Shape;279;p8"/>
              <p:cNvSpPr/>
              <p:nvPr/>
            </p:nvSpPr>
            <p:spPr>
              <a:xfrm>
                <a:off x="2244945" y="995050"/>
                <a:ext cx="694080" cy="694440"/>
              </a:xfrm>
              <a:custGeom>
                <a:avLst/>
                <a:gdLst/>
                <a:ahLst/>
                <a:cxnLst/>
                <a:rect l="l" t="t" r="r" b="b"/>
                <a:pathLst>
                  <a:path w="1928" h="1929" extrusionOk="0">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0" name="Google Shape;280;p8"/>
              <p:cNvSpPr/>
              <p:nvPr/>
            </p:nvSpPr>
            <p:spPr>
              <a:xfrm>
                <a:off x="2271225" y="1020970"/>
                <a:ext cx="641520" cy="641880"/>
              </a:xfrm>
              <a:custGeom>
                <a:avLst/>
                <a:gdLst/>
                <a:ahLst/>
                <a:cxnLst/>
                <a:rect l="l" t="t" r="r" b="b"/>
                <a:pathLst>
                  <a:path w="1782" h="1783" extrusionOk="0">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81" name="Google Shape;281;p8"/>
            <p:cNvGrpSpPr/>
            <p:nvPr/>
          </p:nvGrpSpPr>
          <p:grpSpPr>
            <a:xfrm rot="-5400000">
              <a:off x="5030516" y="381"/>
              <a:ext cx="1027868" cy="1028720"/>
              <a:chOff x="6983640" y="2864160"/>
              <a:chExt cx="535320" cy="535680"/>
            </a:xfrm>
          </p:grpSpPr>
          <p:sp>
            <p:nvSpPr>
              <p:cNvPr id="282" name="Google Shape;282;p8"/>
              <p:cNvSpPr/>
              <p:nvPr/>
            </p:nvSpPr>
            <p:spPr>
              <a:xfrm>
                <a:off x="6983640" y="2864160"/>
                <a:ext cx="535320" cy="535680"/>
              </a:xfrm>
              <a:custGeom>
                <a:avLst/>
                <a:gdLst/>
                <a:ahLst/>
                <a:cxnLst/>
                <a:rect l="l" t="t" r="r" b="b"/>
                <a:pathLst>
                  <a:path w="1487" h="1488" extrusionOk="0">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3" name="Google Shape;283;p8"/>
              <p:cNvSpPr/>
              <p:nvPr/>
            </p:nvSpPr>
            <p:spPr>
              <a:xfrm>
                <a:off x="7011000" y="2891160"/>
                <a:ext cx="481680" cy="482040"/>
              </a:xfrm>
              <a:custGeom>
                <a:avLst/>
                <a:gdLst/>
                <a:ahLst/>
                <a:cxnLst/>
                <a:rect l="l" t="t" r="r" b="b"/>
                <a:pathLst>
                  <a:path w="1338" h="1339" extrusionOk="0">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4" name="Google Shape;284;p8"/>
              <p:cNvSpPr/>
              <p:nvPr/>
            </p:nvSpPr>
            <p:spPr>
              <a:xfrm>
                <a:off x="7039080" y="2919960"/>
                <a:ext cx="426960" cy="427320"/>
              </a:xfrm>
              <a:custGeom>
                <a:avLst/>
                <a:gdLst/>
                <a:ahLst/>
                <a:cxnLst/>
                <a:rect l="l" t="t" r="r" b="b"/>
                <a:pathLst>
                  <a:path w="1186" h="1187" extrusionOk="0">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5" name="Google Shape;285;p8"/>
              <p:cNvSpPr/>
              <p:nvPr/>
            </p:nvSpPr>
            <p:spPr>
              <a:xfrm>
                <a:off x="7069680" y="2950200"/>
                <a:ext cx="370080" cy="370080"/>
              </a:xfrm>
              <a:custGeom>
                <a:avLst/>
                <a:gdLst/>
                <a:ahLst/>
                <a:cxnLst/>
                <a:rect l="l" t="t" r="r" b="b"/>
                <a:pathLst>
                  <a:path w="1028" h="1028" extrusionOk="0">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6" name="Google Shape;286;p8"/>
              <p:cNvSpPr/>
              <p:nvPr/>
            </p:nvSpPr>
            <p:spPr>
              <a:xfrm>
                <a:off x="7102800" y="2982960"/>
                <a:ext cx="310680" cy="310680"/>
              </a:xfrm>
              <a:custGeom>
                <a:avLst/>
                <a:gdLst/>
                <a:ahLst/>
                <a:cxnLst/>
                <a:rect l="l" t="t" r="r" b="b"/>
                <a:pathLst>
                  <a:path w="863" h="863" extrusionOk="0">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7" name="Google Shape;287;p8"/>
              <p:cNvSpPr/>
              <p:nvPr/>
            </p:nvSpPr>
            <p:spPr>
              <a:xfrm>
                <a:off x="7138080" y="3018600"/>
                <a:ext cx="248760" cy="248400"/>
              </a:xfrm>
              <a:custGeom>
                <a:avLst/>
                <a:gdLst/>
                <a:ahLst/>
                <a:cxnLst/>
                <a:rect l="l" t="t" r="r" b="b"/>
                <a:pathLst>
                  <a:path w="691" h="690" extrusionOk="0">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8" name="Google Shape;288;p8"/>
              <p:cNvSpPr/>
              <p:nvPr/>
            </p:nvSpPr>
            <p:spPr>
              <a:xfrm>
                <a:off x="7176960" y="3058200"/>
                <a:ext cx="182880" cy="182880"/>
              </a:xfrm>
              <a:custGeom>
                <a:avLst/>
                <a:gdLst/>
                <a:ahLst/>
                <a:cxnLst/>
                <a:rect l="l" t="t" r="r" b="b"/>
                <a:pathLst>
                  <a:path w="508" h="508" extrusionOk="0">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89" name="Google Shape;289;p8"/>
              <p:cNvSpPr/>
              <p:nvPr/>
            </p:nvSpPr>
            <p:spPr>
              <a:xfrm>
                <a:off x="7221600" y="3102120"/>
                <a:ext cx="111960" cy="111960"/>
              </a:xfrm>
              <a:custGeom>
                <a:avLst/>
                <a:gdLst/>
                <a:ahLst/>
                <a:cxnLst/>
                <a:rect l="l" t="t" r="r" b="b"/>
                <a:pathLst>
                  <a:path w="311" h="311" extrusionOk="0">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0" name="Google Shape;290;p8"/>
              <p:cNvSpPr/>
              <p:nvPr/>
            </p:nvSpPr>
            <p:spPr>
              <a:xfrm>
                <a:off x="7274160" y="3154320"/>
                <a:ext cx="33120" cy="33480"/>
              </a:xfrm>
              <a:custGeom>
                <a:avLst/>
                <a:gdLst/>
                <a:ahLst/>
                <a:cxnLst/>
                <a:rect l="l" t="t" r="r" b="b"/>
                <a:pathLst>
                  <a:path w="92" h="93" extrusionOk="0">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dk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91" name="Google Shape;291;p8"/>
            <p:cNvGrpSpPr/>
            <p:nvPr/>
          </p:nvGrpSpPr>
          <p:grpSpPr>
            <a:xfrm rot="-5400000">
              <a:off x="7846100" y="246997"/>
              <a:ext cx="1040953" cy="1558439"/>
              <a:chOff x="4963320" y="173520"/>
              <a:chExt cx="1065240" cy="1594800"/>
            </a:xfrm>
          </p:grpSpPr>
          <p:sp>
            <p:nvSpPr>
              <p:cNvPr id="292" name="Google Shape;292;p8"/>
              <p:cNvSpPr/>
              <p:nvPr/>
            </p:nvSpPr>
            <p:spPr>
              <a:xfrm>
                <a:off x="5466960" y="677160"/>
                <a:ext cx="534960" cy="1089360"/>
              </a:xfrm>
              <a:custGeom>
                <a:avLst/>
                <a:gdLst/>
                <a:ahLst/>
                <a:cxnLst/>
                <a:rect l="l" t="t" r="r" b="b"/>
                <a:pathLst>
                  <a:path w="1486" h="3026" extrusionOk="0">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3" name="Google Shape;293;p8"/>
              <p:cNvSpPr/>
              <p:nvPr/>
            </p:nvSpPr>
            <p:spPr>
              <a:xfrm>
                <a:off x="5440320" y="650160"/>
                <a:ext cx="535320" cy="1116360"/>
              </a:xfrm>
              <a:custGeom>
                <a:avLst/>
                <a:gdLst/>
                <a:ahLst/>
                <a:cxnLst/>
                <a:rect l="l" t="t" r="r" b="b"/>
                <a:pathLst>
                  <a:path w="1487" h="3101" extrusionOk="0">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4" name="Google Shape;294;p8"/>
              <p:cNvSpPr/>
              <p:nvPr/>
            </p:nvSpPr>
            <p:spPr>
              <a:xfrm>
                <a:off x="5496120" y="703440"/>
                <a:ext cx="532440" cy="1064880"/>
              </a:xfrm>
              <a:custGeom>
                <a:avLst/>
                <a:gdLst/>
                <a:ahLst/>
                <a:cxnLst/>
                <a:rect l="l" t="t" r="r" b="b"/>
                <a:pathLst>
                  <a:path w="1479" h="2958" extrusionOk="0">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5" name="Google Shape;295;p8"/>
              <p:cNvSpPr/>
              <p:nvPr/>
            </p:nvSpPr>
            <p:spPr>
              <a:xfrm>
                <a:off x="4963320" y="173520"/>
                <a:ext cx="532800" cy="1593360"/>
              </a:xfrm>
              <a:custGeom>
                <a:avLst/>
                <a:gdLst/>
                <a:ahLst/>
                <a:cxnLst/>
                <a:rect l="l" t="t" r="r" b="b"/>
                <a:pathLst>
                  <a:path w="1480" h="4426" extrusionOk="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6" name="Google Shape;296;p8"/>
              <p:cNvSpPr/>
              <p:nvPr/>
            </p:nvSpPr>
            <p:spPr>
              <a:xfrm>
                <a:off x="4989960" y="199800"/>
                <a:ext cx="535320" cy="1566720"/>
              </a:xfrm>
              <a:custGeom>
                <a:avLst/>
                <a:gdLst/>
                <a:ahLst/>
                <a:cxnLst/>
                <a:rect l="l" t="t" r="r" b="b"/>
                <a:pathLst>
                  <a:path w="1487" h="4352" extrusionOk="0">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7" name="Google Shape;297;p8"/>
              <p:cNvSpPr/>
              <p:nvPr/>
            </p:nvSpPr>
            <p:spPr>
              <a:xfrm>
                <a:off x="5016240" y="226080"/>
                <a:ext cx="535680" cy="1540440"/>
              </a:xfrm>
              <a:custGeom>
                <a:avLst/>
                <a:gdLst/>
                <a:ahLst/>
                <a:cxnLst/>
                <a:rect l="l" t="t" r="r" b="b"/>
                <a:pathLst>
                  <a:path w="1488" h="4279" extrusionOk="0">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8" name="Google Shape;298;p8"/>
              <p:cNvSpPr/>
              <p:nvPr/>
            </p:nvSpPr>
            <p:spPr>
              <a:xfrm>
                <a:off x="5042880" y="252720"/>
                <a:ext cx="535320" cy="1513800"/>
              </a:xfrm>
              <a:custGeom>
                <a:avLst/>
                <a:gdLst/>
                <a:ahLst/>
                <a:cxnLst/>
                <a:rect l="l" t="t" r="r" b="b"/>
                <a:pathLst>
                  <a:path w="1487" h="4205" extrusionOk="0">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99" name="Google Shape;299;p8"/>
              <p:cNvSpPr/>
              <p:nvPr/>
            </p:nvSpPr>
            <p:spPr>
              <a:xfrm>
                <a:off x="5069160" y="279720"/>
                <a:ext cx="535320" cy="1487160"/>
              </a:xfrm>
              <a:custGeom>
                <a:avLst/>
                <a:gdLst/>
                <a:ahLst/>
                <a:cxnLst/>
                <a:rect l="l" t="t" r="r" b="b"/>
                <a:pathLst>
                  <a:path w="1487" h="4131" extrusionOk="0">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0" name="Google Shape;300;p8"/>
              <p:cNvSpPr/>
              <p:nvPr/>
            </p:nvSpPr>
            <p:spPr>
              <a:xfrm>
                <a:off x="5095800" y="306000"/>
                <a:ext cx="534960" cy="1460520"/>
              </a:xfrm>
              <a:custGeom>
                <a:avLst/>
                <a:gdLst/>
                <a:ahLst/>
                <a:cxnLst/>
                <a:rect l="l" t="t" r="r" b="b"/>
                <a:pathLst>
                  <a:path w="1486" h="4057" extrusionOk="0">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1" name="Google Shape;301;p8"/>
              <p:cNvSpPr/>
              <p:nvPr/>
            </p:nvSpPr>
            <p:spPr>
              <a:xfrm>
                <a:off x="5122440" y="332280"/>
                <a:ext cx="535320" cy="1434240"/>
              </a:xfrm>
              <a:custGeom>
                <a:avLst/>
                <a:gdLst/>
                <a:ahLst/>
                <a:cxnLst/>
                <a:rect l="l" t="t" r="r" b="b"/>
                <a:pathLst>
                  <a:path w="1487" h="3984" extrusionOk="0">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2" name="Google Shape;302;p8"/>
              <p:cNvSpPr/>
              <p:nvPr/>
            </p:nvSpPr>
            <p:spPr>
              <a:xfrm>
                <a:off x="5149080" y="358920"/>
                <a:ext cx="534960" cy="1407600"/>
              </a:xfrm>
              <a:custGeom>
                <a:avLst/>
                <a:gdLst/>
                <a:ahLst/>
                <a:cxnLst/>
                <a:rect l="l" t="t" r="r" b="b"/>
                <a:pathLst>
                  <a:path w="1486" h="3910" extrusionOk="0">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3" name="Google Shape;303;p8"/>
              <p:cNvSpPr/>
              <p:nvPr/>
            </p:nvSpPr>
            <p:spPr>
              <a:xfrm>
                <a:off x="5175360" y="385560"/>
                <a:ext cx="535320" cy="1381320"/>
              </a:xfrm>
              <a:custGeom>
                <a:avLst/>
                <a:gdLst/>
                <a:ahLst/>
                <a:cxnLst/>
                <a:rect l="l" t="t" r="r" b="b"/>
                <a:pathLst>
                  <a:path w="1487" h="3837" extrusionOk="0">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4" name="Google Shape;304;p8"/>
              <p:cNvSpPr/>
              <p:nvPr/>
            </p:nvSpPr>
            <p:spPr>
              <a:xfrm>
                <a:off x="5202000" y="411840"/>
                <a:ext cx="534960" cy="1354680"/>
              </a:xfrm>
              <a:custGeom>
                <a:avLst/>
                <a:gdLst/>
                <a:ahLst/>
                <a:cxnLst/>
                <a:rect l="l" t="t" r="r" b="b"/>
                <a:pathLst>
                  <a:path w="1486" h="3763" extrusionOk="0">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5" name="Google Shape;305;p8"/>
              <p:cNvSpPr/>
              <p:nvPr/>
            </p:nvSpPr>
            <p:spPr>
              <a:xfrm>
                <a:off x="5228280" y="438120"/>
                <a:ext cx="535320" cy="1328400"/>
              </a:xfrm>
              <a:custGeom>
                <a:avLst/>
                <a:gdLst/>
                <a:ahLst/>
                <a:cxnLst/>
                <a:rect l="l" t="t" r="r" b="b"/>
                <a:pathLst>
                  <a:path w="1487" h="3690" extrusionOk="0">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6" name="Google Shape;306;p8"/>
              <p:cNvSpPr/>
              <p:nvPr/>
            </p:nvSpPr>
            <p:spPr>
              <a:xfrm>
                <a:off x="5254920" y="464760"/>
                <a:ext cx="534960" cy="1301760"/>
              </a:xfrm>
              <a:custGeom>
                <a:avLst/>
                <a:gdLst/>
                <a:ahLst/>
                <a:cxnLst/>
                <a:rect l="l" t="t" r="r" b="b"/>
                <a:pathLst>
                  <a:path w="1486" h="3616" extrusionOk="0">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7" name="Google Shape;307;p8"/>
              <p:cNvSpPr/>
              <p:nvPr/>
            </p:nvSpPr>
            <p:spPr>
              <a:xfrm>
                <a:off x="5281200" y="491760"/>
                <a:ext cx="535320" cy="1275120"/>
              </a:xfrm>
              <a:custGeom>
                <a:avLst/>
                <a:gdLst/>
                <a:ahLst/>
                <a:cxnLst/>
                <a:rect l="l" t="t" r="r" b="b"/>
                <a:pathLst>
                  <a:path w="1487" h="3542" extrusionOk="0">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8" name="Google Shape;308;p8"/>
              <p:cNvSpPr/>
              <p:nvPr/>
            </p:nvSpPr>
            <p:spPr>
              <a:xfrm>
                <a:off x="5308200" y="518040"/>
                <a:ext cx="534600" cy="1248480"/>
              </a:xfrm>
              <a:custGeom>
                <a:avLst/>
                <a:gdLst/>
                <a:ahLst/>
                <a:cxnLst/>
                <a:rect l="l" t="t" r="r" b="b"/>
                <a:pathLst>
                  <a:path w="1485" h="3468" extrusionOk="0">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09" name="Google Shape;309;p8"/>
              <p:cNvSpPr/>
              <p:nvPr/>
            </p:nvSpPr>
            <p:spPr>
              <a:xfrm>
                <a:off x="5334480" y="544320"/>
                <a:ext cx="535320" cy="1222200"/>
              </a:xfrm>
              <a:custGeom>
                <a:avLst/>
                <a:gdLst/>
                <a:ahLst/>
                <a:cxnLst/>
                <a:rect l="l" t="t" r="r" b="b"/>
                <a:pathLst>
                  <a:path w="1487" h="3395" extrusionOk="0">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0" name="Google Shape;310;p8"/>
              <p:cNvSpPr/>
              <p:nvPr/>
            </p:nvSpPr>
            <p:spPr>
              <a:xfrm>
                <a:off x="5361120" y="570960"/>
                <a:ext cx="534960" cy="1195560"/>
              </a:xfrm>
              <a:custGeom>
                <a:avLst/>
                <a:gdLst/>
                <a:ahLst/>
                <a:cxnLst/>
                <a:rect l="l" t="t" r="r" b="b"/>
                <a:pathLst>
                  <a:path w="1486" h="3321" extrusionOk="0">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1" name="Google Shape;311;p8"/>
              <p:cNvSpPr/>
              <p:nvPr/>
            </p:nvSpPr>
            <p:spPr>
              <a:xfrm>
                <a:off x="5387400" y="597600"/>
                <a:ext cx="535320" cy="1169280"/>
              </a:xfrm>
              <a:custGeom>
                <a:avLst/>
                <a:gdLst/>
                <a:ahLst/>
                <a:cxnLst/>
                <a:rect l="l" t="t" r="r" b="b"/>
                <a:pathLst>
                  <a:path w="1487" h="3248" extrusionOk="0">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2" name="Google Shape;312;p8"/>
              <p:cNvSpPr/>
              <p:nvPr/>
            </p:nvSpPr>
            <p:spPr>
              <a:xfrm>
                <a:off x="5414040" y="623880"/>
                <a:ext cx="534960" cy="1142640"/>
              </a:xfrm>
              <a:custGeom>
                <a:avLst/>
                <a:gdLst/>
                <a:ahLst/>
                <a:cxnLst/>
                <a:rect l="l" t="t" r="r" b="b"/>
                <a:pathLst>
                  <a:path w="1486" h="3174" extrusionOk="0">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13" name="Google Shape;313;p8"/>
            <p:cNvSpPr/>
            <p:nvPr/>
          </p:nvSpPr>
          <p:spPr>
            <a:xfrm rot="-5400000">
              <a:off x="7340613" y="-252893"/>
              <a:ext cx="505074" cy="1010876"/>
            </a:xfrm>
            <a:custGeom>
              <a:avLst/>
              <a:gdLst/>
              <a:ahLst/>
              <a:cxnLst/>
              <a:rect l="l" t="t" r="r" b="b"/>
              <a:pathLst>
                <a:path w="736" h="1473" extrusionOk="0">
                  <a:moveTo>
                    <a:pt x="736" y="1473"/>
                  </a:moveTo>
                  <a:cubicBezTo>
                    <a:pt x="329" y="1473"/>
                    <a:pt x="0" y="1143"/>
                    <a:pt x="0" y="736"/>
                  </a:cubicBezTo>
                  <a:cubicBezTo>
                    <a:pt x="0" y="329"/>
                    <a:pt x="329" y="0"/>
                    <a:pt x="736" y="0"/>
                  </a:cubicBezTo>
                  <a:lnTo>
                    <a:pt x="736" y="1473"/>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14" name="Google Shape;314;p8"/>
            <p:cNvSpPr/>
            <p:nvPr/>
          </p:nvSpPr>
          <p:spPr>
            <a:xfrm rot="-5400000">
              <a:off x="5081684" y="4132350"/>
              <a:ext cx="1015800" cy="1015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5" name="Google Shape;315;p8"/>
            <p:cNvSpPr/>
            <p:nvPr/>
          </p:nvSpPr>
          <p:spPr>
            <a:xfrm rot="-5400000">
              <a:off x="4065852" y="4132350"/>
              <a:ext cx="1015800" cy="1015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6" name="Google Shape;316;p8"/>
            <p:cNvSpPr/>
            <p:nvPr/>
          </p:nvSpPr>
          <p:spPr>
            <a:xfrm rot="-5400000">
              <a:off x="6097513" y="4132350"/>
              <a:ext cx="1015800" cy="1015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7" name="Google Shape;317;p8"/>
            <p:cNvSpPr/>
            <p:nvPr/>
          </p:nvSpPr>
          <p:spPr>
            <a:xfrm rot="-5400000">
              <a:off x="7113338" y="4132350"/>
              <a:ext cx="1015800" cy="1015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18" name="Google Shape;318;p8"/>
            <p:cNvSpPr/>
            <p:nvPr/>
          </p:nvSpPr>
          <p:spPr>
            <a:xfrm rot="-5400000">
              <a:off x="8129170" y="4132350"/>
              <a:ext cx="1015800" cy="1015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319" name="Google Shape;319;p8"/>
            <p:cNvGrpSpPr/>
            <p:nvPr/>
          </p:nvGrpSpPr>
          <p:grpSpPr>
            <a:xfrm rot="5400000">
              <a:off x="3556876" y="4637303"/>
              <a:ext cx="1521560" cy="1520187"/>
              <a:chOff x="1793505" y="544330"/>
              <a:chExt cx="1596600" cy="1595160"/>
            </a:xfrm>
          </p:grpSpPr>
          <p:sp>
            <p:nvSpPr>
              <p:cNvPr id="320" name="Google Shape;320;p8"/>
              <p:cNvSpPr/>
              <p:nvPr/>
            </p:nvSpPr>
            <p:spPr>
              <a:xfrm>
                <a:off x="1793505" y="544330"/>
                <a:ext cx="1596600" cy="1595160"/>
              </a:xfrm>
              <a:custGeom>
                <a:avLst/>
                <a:gdLst/>
                <a:ahLst/>
                <a:cxnLst/>
                <a:rect l="l" t="t" r="r" b="b"/>
                <a:pathLst>
                  <a:path w="4435" h="4431" extrusionOk="0">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1" name="Google Shape;321;p8"/>
              <p:cNvSpPr/>
              <p:nvPr/>
            </p:nvSpPr>
            <p:spPr>
              <a:xfrm>
                <a:off x="1820865" y="570610"/>
                <a:ext cx="1542240" cy="1542600"/>
              </a:xfrm>
              <a:custGeom>
                <a:avLst/>
                <a:gdLst/>
                <a:ahLst/>
                <a:cxnLst/>
                <a:rect l="l" t="t" r="r" b="b"/>
                <a:pathLst>
                  <a:path w="4284" h="4285" extrusionOk="0">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2" name="Google Shape;322;p8"/>
              <p:cNvSpPr/>
              <p:nvPr/>
            </p:nvSpPr>
            <p:spPr>
              <a:xfrm>
                <a:off x="1847145" y="596890"/>
                <a:ext cx="1489680" cy="1490040"/>
              </a:xfrm>
              <a:custGeom>
                <a:avLst/>
                <a:gdLst/>
                <a:ahLst/>
                <a:cxnLst/>
                <a:rect l="l" t="t" r="r" b="b"/>
                <a:pathLst>
                  <a:path w="4138" h="4139" extrusionOk="0">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3" name="Google Shape;323;p8"/>
              <p:cNvSpPr/>
              <p:nvPr/>
            </p:nvSpPr>
            <p:spPr>
              <a:xfrm>
                <a:off x="1873785" y="623530"/>
                <a:ext cx="1436400" cy="1437120"/>
              </a:xfrm>
              <a:custGeom>
                <a:avLst/>
                <a:gdLst/>
                <a:ahLst/>
                <a:cxnLst/>
                <a:rect l="l" t="t" r="r" b="b"/>
                <a:pathLst>
                  <a:path w="3990" h="3992" extrusionOk="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4" name="Google Shape;324;p8"/>
              <p:cNvSpPr/>
              <p:nvPr/>
            </p:nvSpPr>
            <p:spPr>
              <a:xfrm>
                <a:off x="1900065" y="649810"/>
                <a:ext cx="1383840" cy="1384200"/>
              </a:xfrm>
              <a:custGeom>
                <a:avLst/>
                <a:gdLst/>
                <a:ahLst/>
                <a:cxnLst/>
                <a:rect l="l" t="t" r="r" b="b"/>
                <a:pathLst>
                  <a:path w="3844" h="3845" extrusionOk="0">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5" name="Google Shape;325;p8"/>
              <p:cNvSpPr/>
              <p:nvPr/>
            </p:nvSpPr>
            <p:spPr>
              <a:xfrm>
                <a:off x="1926705" y="676450"/>
                <a:ext cx="1330560" cy="1330920"/>
              </a:xfrm>
              <a:custGeom>
                <a:avLst/>
                <a:gdLst/>
                <a:ahLst/>
                <a:cxnLst/>
                <a:rect l="l" t="t" r="r" b="b"/>
                <a:pathLst>
                  <a:path w="3696" h="3697" extrusionOk="0">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6" name="Google Shape;326;p8"/>
              <p:cNvSpPr/>
              <p:nvPr/>
            </p:nvSpPr>
            <p:spPr>
              <a:xfrm>
                <a:off x="1952985" y="703090"/>
                <a:ext cx="1278000" cy="1277640"/>
              </a:xfrm>
              <a:custGeom>
                <a:avLst/>
                <a:gdLst/>
                <a:ahLst/>
                <a:cxnLst/>
                <a:rect l="l" t="t" r="r" b="b"/>
                <a:pathLst>
                  <a:path w="3550" h="3549" extrusionOk="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7" name="Google Shape;327;p8"/>
              <p:cNvSpPr/>
              <p:nvPr/>
            </p:nvSpPr>
            <p:spPr>
              <a:xfrm>
                <a:off x="1979625" y="729730"/>
                <a:ext cx="1224720" cy="1224720"/>
              </a:xfrm>
              <a:custGeom>
                <a:avLst/>
                <a:gdLst/>
                <a:ahLst/>
                <a:cxnLst/>
                <a:rect l="l" t="t" r="r" b="b"/>
                <a:pathLst>
                  <a:path w="3402" h="3402" extrusionOk="0">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8" name="Google Shape;328;p8"/>
              <p:cNvSpPr/>
              <p:nvPr/>
            </p:nvSpPr>
            <p:spPr>
              <a:xfrm>
                <a:off x="2005905" y="756010"/>
                <a:ext cx="1172160" cy="1171800"/>
              </a:xfrm>
              <a:custGeom>
                <a:avLst/>
                <a:gdLst/>
                <a:ahLst/>
                <a:cxnLst/>
                <a:rect l="l" t="t" r="r" b="b"/>
                <a:pathLst>
                  <a:path w="3256" h="3255" extrusionOk="0">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29" name="Google Shape;329;p8"/>
              <p:cNvSpPr/>
              <p:nvPr/>
            </p:nvSpPr>
            <p:spPr>
              <a:xfrm>
                <a:off x="2032905" y="783010"/>
                <a:ext cx="1118160" cy="1118520"/>
              </a:xfrm>
              <a:custGeom>
                <a:avLst/>
                <a:gdLst/>
                <a:ahLst/>
                <a:cxnLst/>
                <a:rect l="l" t="t" r="r" b="b"/>
                <a:pathLst>
                  <a:path w="3106" h="3107" extrusionOk="0">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0" name="Google Shape;330;p8"/>
              <p:cNvSpPr/>
              <p:nvPr/>
            </p:nvSpPr>
            <p:spPr>
              <a:xfrm>
                <a:off x="2059185" y="808930"/>
                <a:ext cx="1065600" cy="1065960"/>
              </a:xfrm>
              <a:custGeom>
                <a:avLst/>
                <a:gdLst/>
                <a:ahLst/>
                <a:cxnLst/>
                <a:rect l="l" t="t" r="r" b="b"/>
                <a:pathLst>
                  <a:path w="2960" h="2961" extrusionOk="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1" name="Google Shape;331;p8"/>
              <p:cNvSpPr/>
              <p:nvPr/>
            </p:nvSpPr>
            <p:spPr>
              <a:xfrm>
                <a:off x="2085825" y="835570"/>
                <a:ext cx="1012320" cy="1013040"/>
              </a:xfrm>
              <a:custGeom>
                <a:avLst/>
                <a:gdLst/>
                <a:ahLst/>
                <a:cxnLst/>
                <a:rect l="l" t="t" r="r" b="b"/>
                <a:pathLst>
                  <a:path w="2812" h="2814" extrusionOk="0">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2" name="Google Shape;332;p8"/>
              <p:cNvSpPr/>
              <p:nvPr/>
            </p:nvSpPr>
            <p:spPr>
              <a:xfrm>
                <a:off x="2112105" y="861850"/>
                <a:ext cx="959760" cy="960120"/>
              </a:xfrm>
              <a:custGeom>
                <a:avLst/>
                <a:gdLst/>
                <a:ahLst/>
                <a:cxnLst/>
                <a:rect l="l" t="t" r="r" b="b"/>
                <a:pathLst>
                  <a:path w="2666" h="2667" extrusionOk="0">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3" name="Google Shape;333;p8"/>
              <p:cNvSpPr/>
              <p:nvPr/>
            </p:nvSpPr>
            <p:spPr>
              <a:xfrm>
                <a:off x="2138745" y="888850"/>
                <a:ext cx="906480" cy="906120"/>
              </a:xfrm>
              <a:custGeom>
                <a:avLst/>
                <a:gdLst/>
                <a:ahLst/>
                <a:cxnLst/>
                <a:rect l="l" t="t" r="r" b="b"/>
                <a:pathLst>
                  <a:path w="2518" h="2517" extrusionOk="0">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4" name="Google Shape;334;p8"/>
              <p:cNvSpPr/>
              <p:nvPr/>
            </p:nvSpPr>
            <p:spPr>
              <a:xfrm>
                <a:off x="2165025" y="915130"/>
                <a:ext cx="853920" cy="853560"/>
              </a:xfrm>
              <a:custGeom>
                <a:avLst/>
                <a:gdLst/>
                <a:ahLst/>
                <a:cxnLst/>
                <a:rect l="l" t="t" r="r" b="b"/>
                <a:pathLst>
                  <a:path w="2372" h="2371" extrusionOk="0">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5" name="Google Shape;335;p8"/>
              <p:cNvSpPr/>
              <p:nvPr/>
            </p:nvSpPr>
            <p:spPr>
              <a:xfrm>
                <a:off x="2191665" y="942130"/>
                <a:ext cx="800640" cy="800280"/>
              </a:xfrm>
              <a:custGeom>
                <a:avLst/>
                <a:gdLst/>
                <a:ahLst/>
                <a:cxnLst/>
                <a:rect l="l" t="t" r="r" b="b"/>
                <a:pathLst>
                  <a:path w="2224" h="2223" extrusionOk="0">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6" name="Google Shape;336;p8"/>
              <p:cNvSpPr/>
              <p:nvPr/>
            </p:nvSpPr>
            <p:spPr>
              <a:xfrm>
                <a:off x="2217945" y="968050"/>
                <a:ext cx="747720" cy="747720"/>
              </a:xfrm>
              <a:custGeom>
                <a:avLst/>
                <a:gdLst/>
                <a:ahLst/>
                <a:cxnLst/>
                <a:rect l="l" t="t" r="r" b="b"/>
                <a:pathLst>
                  <a:path w="2077" h="2077" extrusionOk="0">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7" name="Google Shape;337;p8"/>
              <p:cNvSpPr/>
              <p:nvPr/>
            </p:nvSpPr>
            <p:spPr>
              <a:xfrm>
                <a:off x="2244945" y="995050"/>
                <a:ext cx="694080" cy="694440"/>
              </a:xfrm>
              <a:custGeom>
                <a:avLst/>
                <a:gdLst/>
                <a:ahLst/>
                <a:cxnLst/>
                <a:rect l="l" t="t" r="r" b="b"/>
                <a:pathLst>
                  <a:path w="1928" h="1929" extrusionOk="0">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38" name="Google Shape;338;p8"/>
              <p:cNvSpPr/>
              <p:nvPr/>
            </p:nvSpPr>
            <p:spPr>
              <a:xfrm>
                <a:off x="2271225" y="1020970"/>
                <a:ext cx="641520" cy="641880"/>
              </a:xfrm>
              <a:custGeom>
                <a:avLst/>
                <a:gdLst/>
                <a:ahLst/>
                <a:cxnLst/>
                <a:rect l="l" t="t" r="r" b="b"/>
                <a:pathLst>
                  <a:path w="1782" h="1783" extrusionOk="0">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39" name="Google Shape;339;p8"/>
            <p:cNvGrpSpPr/>
            <p:nvPr/>
          </p:nvGrpSpPr>
          <p:grpSpPr>
            <a:xfrm rot="-5400000" flipH="1">
              <a:off x="7868411" y="4369431"/>
              <a:ext cx="1027957" cy="1538982"/>
              <a:chOff x="4963320" y="173520"/>
              <a:chExt cx="1065240" cy="1594800"/>
            </a:xfrm>
          </p:grpSpPr>
          <p:sp>
            <p:nvSpPr>
              <p:cNvPr id="340" name="Google Shape;340;p8"/>
              <p:cNvSpPr/>
              <p:nvPr/>
            </p:nvSpPr>
            <p:spPr>
              <a:xfrm>
                <a:off x="5466960" y="677160"/>
                <a:ext cx="534960" cy="1089360"/>
              </a:xfrm>
              <a:custGeom>
                <a:avLst/>
                <a:gdLst/>
                <a:ahLst/>
                <a:cxnLst/>
                <a:rect l="l" t="t" r="r" b="b"/>
                <a:pathLst>
                  <a:path w="1486" h="3026" extrusionOk="0">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1" name="Google Shape;341;p8"/>
              <p:cNvSpPr/>
              <p:nvPr/>
            </p:nvSpPr>
            <p:spPr>
              <a:xfrm>
                <a:off x="5440320" y="650160"/>
                <a:ext cx="535320" cy="1116360"/>
              </a:xfrm>
              <a:custGeom>
                <a:avLst/>
                <a:gdLst/>
                <a:ahLst/>
                <a:cxnLst/>
                <a:rect l="l" t="t" r="r" b="b"/>
                <a:pathLst>
                  <a:path w="1487" h="3101" extrusionOk="0">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2" name="Google Shape;342;p8"/>
              <p:cNvSpPr/>
              <p:nvPr/>
            </p:nvSpPr>
            <p:spPr>
              <a:xfrm>
                <a:off x="5496120" y="703440"/>
                <a:ext cx="532440" cy="1064880"/>
              </a:xfrm>
              <a:custGeom>
                <a:avLst/>
                <a:gdLst/>
                <a:ahLst/>
                <a:cxnLst/>
                <a:rect l="l" t="t" r="r" b="b"/>
                <a:pathLst>
                  <a:path w="1479" h="2958" extrusionOk="0">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3" name="Google Shape;343;p8"/>
              <p:cNvSpPr/>
              <p:nvPr/>
            </p:nvSpPr>
            <p:spPr>
              <a:xfrm>
                <a:off x="4963320" y="173520"/>
                <a:ext cx="532800" cy="1593360"/>
              </a:xfrm>
              <a:custGeom>
                <a:avLst/>
                <a:gdLst/>
                <a:ahLst/>
                <a:cxnLst/>
                <a:rect l="l" t="t" r="r" b="b"/>
                <a:pathLst>
                  <a:path w="1480" h="4426" extrusionOk="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4" name="Google Shape;344;p8"/>
              <p:cNvSpPr/>
              <p:nvPr/>
            </p:nvSpPr>
            <p:spPr>
              <a:xfrm>
                <a:off x="4989960" y="199800"/>
                <a:ext cx="535320" cy="1566720"/>
              </a:xfrm>
              <a:custGeom>
                <a:avLst/>
                <a:gdLst/>
                <a:ahLst/>
                <a:cxnLst/>
                <a:rect l="l" t="t" r="r" b="b"/>
                <a:pathLst>
                  <a:path w="1487" h="4352" extrusionOk="0">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5" name="Google Shape;345;p8"/>
              <p:cNvSpPr/>
              <p:nvPr/>
            </p:nvSpPr>
            <p:spPr>
              <a:xfrm>
                <a:off x="5016240" y="226080"/>
                <a:ext cx="535680" cy="1540440"/>
              </a:xfrm>
              <a:custGeom>
                <a:avLst/>
                <a:gdLst/>
                <a:ahLst/>
                <a:cxnLst/>
                <a:rect l="l" t="t" r="r" b="b"/>
                <a:pathLst>
                  <a:path w="1488" h="4279" extrusionOk="0">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6" name="Google Shape;346;p8"/>
              <p:cNvSpPr/>
              <p:nvPr/>
            </p:nvSpPr>
            <p:spPr>
              <a:xfrm>
                <a:off x="5042880" y="252720"/>
                <a:ext cx="535320" cy="1513800"/>
              </a:xfrm>
              <a:custGeom>
                <a:avLst/>
                <a:gdLst/>
                <a:ahLst/>
                <a:cxnLst/>
                <a:rect l="l" t="t" r="r" b="b"/>
                <a:pathLst>
                  <a:path w="1487" h="4205" extrusionOk="0">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7" name="Google Shape;347;p8"/>
              <p:cNvSpPr/>
              <p:nvPr/>
            </p:nvSpPr>
            <p:spPr>
              <a:xfrm>
                <a:off x="5069160" y="279720"/>
                <a:ext cx="535320" cy="1487160"/>
              </a:xfrm>
              <a:custGeom>
                <a:avLst/>
                <a:gdLst/>
                <a:ahLst/>
                <a:cxnLst/>
                <a:rect l="l" t="t" r="r" b="b"/>
                <a:pathLst>
                  <a:path w="1487" h="4131" extrusionOk="0">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8" name="Google Shape;348;p8"/>
              <p:cNvSpPr/>
              <p:nvPr/>
            </p:nvSpPr>
            <p:spPr>
              <a:xfrm>
                <a:off x="5095800" y="306000"/>
                <a:ext cx="534960" cy="1460520"/>
              </a:xfrm>
              <a:custGeom>
                <a:avLst/>
                <a:gdLst/>
                <a:ahLst/>
                <a:cxnLst/>
                <a:rect l="l" t="t" r="r" b="b"/>
                <a:pathLst>
                  <a:path w="1486" h="4057" extrusionOk="0">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49" name="Google Shape;349;p8"/>
              <p:cNvSpPr/>
              <p:nvPr/>
            </p:nvSpPr>
            <p:spPr>
              <a:xfrm>
                <a:off x="5122440" y="332280"/>
                <a:ext cx="535320" cy="1434240"/>
              </a:xfrm>
              <a:custGeom>
                <a:avLst/>
                <a:gdLst/>
                <a:ahLst/>
                <a:cxnLst/>
                <a:rect l="l" t="t" r="r" b="b"/>
                <a:pathLst>
                  <a:path w="1487" h="3984" extrusionOk="0">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0" name="Google Shape;350;p8"/>
              <p:cNvSpPr/>
              <p:nvPr/>
            </p:nvSpPr>
            <p:spPr>
              <a:xfrm>
                <a:off x="5149080" y="358920"/>
                <a:ext cx="534960" cy="1407600"/>
              </a:xfrm>
              <a:custGeom>
                <a:avLst/>
                <a:gdLst/>
                <a:ahLst/>
                <a:cxnLst/>
                <a:rect l="l" t="t" r="r" b="b"/>
                <a:pathLst>
                  <a:path w="1486" h="3910" extrusionOk="0">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1" name="Google Shape;351;p8"/>
              <p:cNvSpPr/>
              <p:nvPr/>
            </p:nvSpPr>
            <p:spPr>
              <a:xfrm>
                <a:off x="5175360" y="385560"/>
                <a:ext cx="535320" cy="1381320"/>
              </a:xfrm>
              <a:custGeom>
                <a:avLst/>
                <a:gdLst/>
                <a:ahLst/>
                <a:cxnLst/>
                <a:rect l="l" t="t" r="r" b="b"/>
                <a:pathLst>
                  <a:path w="1487" h="3837" extrusionOk="0">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2" name="Google Shape;352;p8"/>
              <p:cNvSpPr/>
              <p:nvPr/>
            </p:nvSpPr>
            <p:spPr>
              <a:xfrm>
                <a:off x="5202000" y="411840"/>
                <a:ext cx="534960" cy="1354680"/>
              </a:xfrm>
              <a:custGeom>
                <a:avLst/>
                <a:gdLst/>
                <a:ahLst/>
                <a:cxnLst/>
                <a:rect l="l" t="t" r="r" b="b"/>
                <a:pathLst>
                  <a:path w="1486" h="3763" extrusionOk="0">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3" name="Google Shape;353;p8"/>
              <p:cNvSpPr/>
              <p:nvPr/>
            </p:nvSpPr>
            <p:spPr>
              <a:xfrm>
                <a:off x="5228280" y="438120"/>
                <a:ext cx="535320" cy="1328400"/>
              </a:xfrm>
              <a:custGeom>
                <a:avLst/>
                <a:gdLst/>
                <a:ahLst/>
                <a:cxnLst/>
                <a:rect l="l" t="t" r="r" b="b"/>
                <a:pathLst>
                  <a:path w="1487" h="3690" extrusionOk="0">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4" name="Google Shape;354;p8"/>
              <p:cNvSpPr/>
              <p:nvPr/>
            </p:nvSpPr>
            <p:spPr>
              <a:xfrm>
                <a:off x="5254920" y="464760"/>
                <a:ext cx="534960" cy="1301760"/>
              </a:xfrm>
              <a:custGeom>
                <a:avLst/>
                <a:gdLst/>
                <a:ahLst/>
                <a:cxnLst/>
                <a:rect l="l" t="t" r="r" b="b"/>
                <a:pathLst>
                  <a:path w="1486" h="3616" extrusionOk="0">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5" name="Google Shape;355;p8"/>
              <p:cNvSpPr/>
              <p:nvPr/>
            </p:nvSpPr>
            <p:spPr>
              <a:xfrm>
                <a:off x="5281200" y="491760"/>
                <a:ext cx="535320" cy="1275120"/>
              </a:xfrm>
              <a:custGeom>
                <a:avLst/>
                <a:gdLst/>
                <a:ahLst/>
                <a:cxnLst/>
                <a:rect l="l" t="t" r="r" b="b"/>
                <a:pathLst>
                  <a:path w="1487" h="3542" extrusionOk="0">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6" name="Google Shape;356;p8"/>
              <p:cNvSpPr/>
              <p:nvPr/>
            </p:nvSpPr>
            <p:spPr>
              <a:xfrm>
                <a:off x="5308200" y="518040"/>
                <a:ext cx="534600" cy="1248480"/>
              </a:xfrm>
              <a:custGeom>
                <a:avLst/>
                <a:gdLst/>
                <a:ahLst/>
                <a:cxnLst/>
                <a:rect l="l" t="t" r="r" b="b"/>
                <a:pathLst>
                  <a:path w="1485" h="3468" extrusionOk="0">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7" name="Google Shape;357;p8"/>
              <p:cNvSpPr/>
              <p:nvPr/>
            </p:nvSpPr>
            <p:spPr>
              <a:xfrm>
                <a:off x="5334480" y="544320"/>
                <a:ext cx="535320" cy="1222200"/>
              </a:xfrm>
              <a:custGeom>
                <a:avLst/>
                <a:gdLst/>
                <a:ahLst/>
                <a:cxnLst/>
                <a:rect l="l" t="t" r="r" b="b"/>
                <a:pathLst>
                  <a:path w="1487" h="3395" extrusionOk="0">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8" name="Google Shape;358;p8"/>
              <p:cNvSpPr/>
              <p:nvPr/>
            </p:nvSpPr>
            <p:spPr>
              <a:xfrm>
                <a:off x="5361120" y="570960"/>
                <a:ext cx="534960" cy="1195560"/>
              </a:xfrm>
              <a:custGeom>
                <a:avLst/>
                <a:gdLst/>
                <a:ahLst/>
                <a:cxnLst/>
                <a:rect l="l" t="t" r="r" b="b"/>
                <a:pathLst>
                  <a:path w="1486" h="3321" extrusionOk="0">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59" name="Google Shape;359;p8"/>
              <p:cNvSpPr/>
              <p:nvPr/>
            </p:nvSpPr>
            <p:spPr>
              <a:xfrm>
                <a:off x="5387400" y="597600"/>
                <a:ext cx="535320" cy="1169280"/>
              </a:xfrm>
              <a:custGeom>
                <a:avLst/>
                <a:gdLst/>
                <a:ahLst/>
                <a:cxnLst/>
                <a:rect l="l" t="t" r="r" b="b"/>
                <a:pathLst>
                  <a:path w="1487" h="3248" extrusionOk="0">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0" name="Google Shape;360;p8"/>
              <p:cNvSpPr/>
              <p:nvPr/>
            </p:nvSpPr>
            <p:spPr>
              <a:xfrm>
                <a:off x="5414040" y="623880"/>
                <a:ext cx="534960" cy="1142640"/>
              </a:xfrm>
              <a:custGeom>
                <a:avLst/>
                <a:gdLst/>
                <a:ahLst/>
                <a:cxnLst/>
                <a:rect l="l" t="t" r="r" b="b"/>
                <a:pathLst>
                  <a:path w="1486" h="3174" extrusionOk="0">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61" name="Google Shape;361;p8"/>
            <p:cNvSpPr/>
            <p:nvPr/>
          </p:nvSpPr>
          <p:spPr>
            <a:xfrm rot="5400000" flipH="1">
              <a:off x="7625289" y="4136860"/>
              <a:ext cx="500035" cy="499513"/>
            </a:xfrm>
            <a:custGeom>
              <a:avLst/>
              <a:gdLst/>
              <a:ahLst/>
              <a:cxnLst/>
              <a:rect l="l" t="t" r="r" b="b"/>
              <a:pathLst>
                <a:path w="1899" h="1897" extrusionOk="0">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2" name="Google Shape;362;p8"/>
            <p:cNvSpPr/>
            <p:nvPr/>
          </p:nvSpPr>
          <p:spPr>
            <a:xfrm rot="5400000" flipH="1">
              <a:off x="5406053" y="3438052"/>
              <a:ext cx="1382700" cy="1382700"/>
            </a:xfrm>
            <a:prstGeom prst="blockArc">
              <a:avLst>
                <a:gd name="adj1" fmla="val 5400645"/>
                <a:gd name="adj2" fmla="val 16180606"/>
                <a:gd name="adj3" fmla="val 24406"/>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rot="-5400000">
              <a:off x="2534" y="4126721"/>
              <a:ext cx="1015800" cy="1015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64" name="Google Shape;364;p8"/>
            <p:cNvSpPr/>
            <p:nvPr/>
          </p:nvSpPr>
          <p:spPr>
            <a:xfrm rot="-5400000">
              <a:off x="1018363" y="4126721"/>
              <a:ext cx="1015800" cy="1015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65" name="Google Shape;365;p8"/>
            <p:cNvSpPr/>
            <p:nvPr/>
          </p:nvSpPr>
          <p:spPr>
            <a:xfrm rot="-5400000">
              <a:off x="2034191" y="4126721"/>
              <a:ext cx="1015800" cy="1015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66" name="Google Shape;366;p8"/>
            <p:cNvSpPr/>
            <p:nvPr/>
          </p:nvSpPr>
          <p:spPr>
            <a:xfrm rot="-5400000">
              <a:off x="3050020" y="4126721"/>
              <a:ext cx="1015800" cy="1015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367" name="Google Shape;367;p8"/>
            <p:cNvGrpSpPr/>
            <p:nvPr/>
          </p:nvGrpSpPr>
          <p:grpSpPr>
            <a:xfrm rot="-5400000">
              <a:off x="1084" y="4132927"/>
              <a:ext cx="1521560" cy="1520187"/>
              <a:chOff x="1793505" y="544330"/>
              <a:chExt cx="1596600" cy="1595160"/>
            </a:xfrm>
          </p:grpSpPr>
          <p:sp>
            <p:nvSpPr>
              <p:cNvPr id="368" name="Google Shape;368;p8"/>
              <p:cNvSpPr/>
              <p:nvPr/>
            </p:nvSpPr>
            <p:spPr>
              <a:xfrm>
                <a:off x="1793505" y="544330"/>
                <a:ext cx="1596600" cy="1595160"/>
              </a:xfrm>
              <a:custGeom>
                <a:avLst/>
                <a:gdLst/>
                <a:ahLst/>
                <a:cxnLst/>
                <a:rect l="l" t="t" r="r" b="b"/>
                <a:pathLst>
                  <a:path w="4435" h="4431" extrusionOk="0">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69" name="Google Shape;369;p8"/>
              <p:cNvSpPr/>
              <p:nvPr/>
            </p:nvSpPr>
            <p:spPr>
              <a:xfrm>
                <a:off x="1820865" y="570610"/>
                <a:ext cx="1542240" cy="1542600"/>
              </a:xfrm>
              <a:custGeom>
                <a:avLst/>
                <a:gdLst/>
                <a:ahLst/>
                <a:cxnLst/>
                <a:rect l="l" t="t" r="r" b="b"/>
                <a:pathLst>
                  <a:path w="4284" h="4285" extrusionOk="0">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0" name="Google Shape;370;p8"/>
              <p:cNvSpPr/>
              <p:nvPr/>
            </p:nvSpPr>
            <p:spPr>
              <a:xfrm>
                <a:off x="1847145" y="596890"/>
                <a:ext cx="1489680" cy="1490040"/>
              </a:xfrm>
              <a:custGeom>
                <a:avLst/>
                <a:gdLst/>
                <a:ahLst/>
                <a:cxnLst/>
                <a:rect l="l" t="t" r="r" b="b"/>
                <a:pathLst>
                  <a:path w="4138" h="4139" extrusionOk="0">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1" name="Google Shape;371;p8"/>
              <p:cNvSpPr/>
              <p:nvPr/>
            </p:nvSpPr>
            <p:spPr>
              <a:xfrm>
                <a:off x="1873785" y="623530"/>
                <a:ext cx="1436400" cy="1437120"/>
              </a:xfrm>
              <a:custGeom>
                <a:avLst/>
                <a:gdLst/>
                <a:ahLst/>
                <a:cxnLst/>
                <a:rect l="l" t="t" r="r" b="b"/>
                <a:pathLst>
                  <a:path w="3990" h="3992" extrusionOk="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2" name="Google Shape;372;p8"/>
              <p:cNvSpPr/>
              <p:nvPr/>
            </p:nvSpPr>
            <p:spPr>
              <a:xfrm>
                <a:off x="1900065" y="649810"/>
                <a:ext cx="1383840" cy="1384200"/>
              </a:xfrm>
              <a:custGeom>
                <a:avLst/>
                <a:gdLst/>
                <a:ahLst/>
                <a:cxnLst/>
                <a:rect l="l" t="t" r="r" b="b"/>
                <a:pathLst>
                  <a:path w="3844" h="3845" extrusionOk="0">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3" name="Google Shape;373;p8"/>
              <p:cNvSpPr/>
              <p:nvPr/>
            </p:nvSpPr>
            <p:spPr>
              <a:xfrm>
                <a:off x="1926705" y="676450"/>
                <a:ext cx="1330560" cy="1330920"/>
              </a:xfrm>
              <a:custGeom>
                <a:avLst/>
                <a:gdLst/>
                <a:ahLst/>
                <a:cxnLst/>
                <a:rect l="l" t="t" r="r" b="b"/>
                <a:pathLst>
                  <a:path w="3696" h="3697" extrusionOk="0">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4" name="Google Shape;374;p8"/>
              <p:cNvSpPr/>
              <p:nvPr/>
            </p:nvSpPr>
            <p:spPr>
              <a:xfrm>
                <a:off x="1952985" y="703090"/>
                <a:ext cx="1278000" cy="1277640"/>
              </a:xfrm>
              <a:custGeom>
                <a:avLst/>
                <a:gdLst/>
                <a:ahLst/>
                <a:cxnLst/>
                <a:rect l="l" t="t" r="r" b="b"/>
                <a:pathLst>
                  <a:path w="3550" h="3549" extrusionOk="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5" name="Google Shape;375;p8"/>
              <p:cNvSpPr/>
              <p:nvPr/>
            </p:nvSpPr>
            <p:spPr>
              <a:xfrm>
                <a:off x="1979625" y="729730"/>
                <a:ext cx="1224720" cy="1224720"/>
              </a:xfrm>
              <a:custGeom>
                <a:avLst/>
                <a:gdLst/>
                <a:ahLst/>
                <a:cxnLst/>
                <a:rect l="l" t="t" r="r" b="b"/>
                <a:pathLst>
                  <a:path w="3402" h="3402" extrusionOk="0">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6" name="Google Shape;376;p8"/>
              <p:cNvSpPr/>
              <p:nvPr/>
            </p:nvSpPr>
            <p:spPr>
              <a:xfrm>
                <a:off x="2005905" y="756010"/>
                <a:ext cx="1172160" cy="1171800"/>
              </a:xfrm>
              <a:custGeom>
                <a:avLst/>
                <a:gdLst/>
                <a:ahLst/>
                <a:cxnLst/>
                <a:rect l="l" t="t" r="r" b="b"/>
                <a:pathLst>
                  <a:path w="3256" h="3255" extrusionOk="0">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7" name="Google Shape;377;p8"/>
              <p:cNvSpPr/>
              <p:nvPr/>
            </p:nvSpPr>
            <p:spPr>
              <a:xfrm>
                <a:off x="2032905" y="783010"/>
                <a:ext cx="1118160" cy="1118520"/>
              </a:xfrm>
              <a:custGeom>
                <a:avLst/>
                <a:gdLst/>
                <a:ahLst/>
                <a:cxnLst/>
                <a:rect l="l" t="t" r="r" b="b"/>
                <a:pathLst>
                  <a:path w="3106" h="3107" extrusionOk="0">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8" name="Google Shape;378;p8"/>
              <p:cNvSpPr/>
              <p:nvPr/>
            </p:nvSpPr>
            <p:spPr>
              <a:xfrm>
                <a:off x="2059185" y="808930"/>
                <a:ext cx="1065600" cy="1065960"/>
              </a:xfrm>
              <a:custGeom>
                <a:avLst/>
                <a:gdLst/>
                <a:ahLst/>
                <a:cxnLst/>
                <a:rect l="l" t="t" r="r" b="b"/>
                <a:pathLst>
                  <a:path w="2960" h="2961" extrusionOk="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79" name="Google Shape;379;p8"/>
              <p:cNvSpPr/>
              <p:nvPr/>
            </p:nvSpPr>
            <p:spPr>
              <a:xfrm>
                <a:off x="2085825" y="835570"/>
                <a:ext cx="1012320" cy="1013040"/>
              </a:xfrm>
              <a:custGeom>
                <a:avLst/>
                <a:gdLst/>
                <a:ahLst/>
                <a:cxnLst/>
                <a:rect l="l" t="t" r="r" b="b"/>
                <a:pathLst>
                  <a:path w="2812" h="2814" extrusionOk="0">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0" name="Google Shape;380;p8"/>
              <p:cNvSpPr/>
              <p:nvPr/>
            </p:nvSpPr>
            <p:spPr>
              <a:xfrm>
                <a:off x="2112105" y="861850"/>
                <a:ext cx="959760" cy="960120"/>
              </a:xfrm>
              <a:custGeom>
                <a:avLst/>
                <a:gdLst/>
                <a:ahLst/>
                <a:cxnLst/>
                <a:rect l="l" t="t" r="r" b="b"/>
                <a:pathLst>
                  <a:path w="2666" h="2667" extrusionOk="0">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1" name="Google Shape;381;p8"/>
              <p:cNvSpPr/>
              <p:nvPr/>
            </p:nvSpPr>
            <p:spPr>
              <a:xfrm>
                <a:off x="2138745" y="888850"/>
                <a:ext cx="906480" cy="906120"/>
              </a:xfrm>
              <a:custGeom>
                <a:avLst/>
                <a:gdLst/>
                <a:ahLst/>
                <a:cxnLst/>
                <a:rect l="l" t="t" r="r" b="b"/>
                <a:pathLst>
                  <a:path w="2518" h="2517" extrusionOk="0">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2" name="Google Shape;382;p8"/>
              <p:cNvSpPr/>
              <p:nvPr/>
            </p:nvSpPr>
            <p:spPr>
              <a:xfrm>
                <a:off x="2165025" y="915130"/>
                <a:ext cx="853920" cy="853560"/>
              </a:xfrm>
              <a:custGeom>
                <a:avLst/>
                <a:gdLst/>
                <a:ahLst/>
                <a:cxnLst/>
                <a:rect l="l" t="t" r="r" b="b"/>
                <a:pathLst>
                  <a:path w="2372" h="2371" extrusionOk="0">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3" name="Google Shape;383;p8"/>
              <p:cNvSpPr/>
              <p:nvPr/>
            </p:nvSpPr>
            <p:spPr>
              <a:xfrm>
                <a:off x="2191665" y="942130"/>
                <a:ext cx="800640" cy="800280"/>
              </a:xfrm>
              <a:custGeom>
                <a:avLst/>
                <a:gdLst/>
                <a:ahLst/>
                <a:cxnLst/>
                <a:rect l="l" t="t" r="r" b="b"/>
                <a:pathLst>
                  <a:path w="2224" h="2223" extrusionOk="0">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4" name="Google Shape;384;p8"/>
              <p:cNvSpPr/>
              <p:nvPr/>
            </p:nvSpPr>
            <p:spPr>
              <a:xfrm>
                <a:off x="2217945" y="968050"/>
                <a:ext cx="747720" cy="747720"/>
              </a:xfrm>
              <a:custGeom>
                <a:avLst/>
                <a:gdLst/>
                <a:ahLst/>
                <a:cxnLst/>
                <a:rect l="l" t="t" r="r" b="b"/>
                <a:pathLst>
                  <a:path w="2077" h="2077" extrusionOk="0">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5" name="Google Shape;385;p8"/>
              <p:cNvSpPr/>
              <p:nvPr/>
            </p:nvSpPr>
            <p:spPr>
              <a:xfrm>
                <a:off x="2244945" y="995050"/>
                <a:ext cx="694080" cy="694440"/>
              </a:xfrm>
              <a:custGeom>
                <a:avLst/>
                <a:gdLst/>
                <a:ahLst/>
                <a:cxnLst/>
                <a:rect l="l" t="t" r="r" b="b"/>
                <a:pathLst>
                  <a:path w="1928" h="1929" extrusionOk="0">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6" name="Google Shape;386;p8"/>
              <p:cNvSpPr/>
              <p:nvPr/>
            </p:nvSpPr>
            <p:spPr>
              <a:xfrm>
                <a:off x="2271225" y="1020970"/>
                <a:ext cx="641520" cy="641880"/>
              </a:xfrm>
              <a:custGeom>
                <a:avLst/>
                <a:gdLst/>
                <a:ahLst/>
                <a:cxnLst/>
                <a:rect l="l" t="t" r="r" b="b"/>
                <a:pathLst>
                  <a:path w="1782" h="1783" extrusionOk="0">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387" name="Google Shape;387;p8"/>
            <p:cNvGrpSpPr/>
            <p:nvPr/>
          </p:nvGrpSpPr>
          <p:grpSpPr>
            <a:xfrm rot="-5400000">
              <a:off x="2539105" y="4125456"/>
              <a:ext cx="499668" cy="500057"/>
              <a:chOff x="6983640" y="2864160"/>
              <a:chExt cx="535320" cy="535680"/>
            </a:xfrm>
          </p:grpSpPr>
          <p:sp>
            <p:nvSpPr>
              <p:cNvPr id="388" name="Google Shape;388;p8"/>
              <p:cNvSpPr/>
              <p:nvPr/>
            </p:nvSpPr>
            <p:spPr>
              <a:xfrm>
                <a:off x="6983640" y="2864160"/>
                <a:ext cx="535320" cy="535680"/>
              </a:xfrm>
              <a:custGeom>
                <a:avLst/>
                <a:gdLst/>
                <a:ahLst/>
                <a:cxnLst/>
                <a:rect l="l" t="t" r="r" b="b"/>
                <a:pathLst>
                  <a:path w="1487" h="1488" extrusionOk="0">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89" name="Google Shape;389;p8"/>
              <p:cNvSpPr/>
              <p:nvPr/>
            </p:nvSpPr>
            <p:spPr>
              <a:xfrm>
                <a:off x="7011000" y="2891160"/>
                <a:ext cx="481680" cy="482040"/>
              </a:xfrm>
              <a:custGeom>
                <a:avLst/>
                <a:gdLst/>
                <a:ahLst/>
                <a:cxnLst/>
                <a:rect l="l" t="t" r="r" b="b"/>
                <a:pathLst>
                  <a:path w="1338" h="1339" extrusionOk="0">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0" name="Google Shape;390;p8"/>
              <p:cNvSpPr/>
              <p:nvPr/>
            </p:nvSpPr>
            <p:spPr>
              <a:xfrm>
                <a:off x="7039080" y="2919960"/>
                <a:ext cx="426960" cy="427320"/>
              </a:xfrm>
              <a:custGeom>
                <a:avLst/>
                <a:gdLst/>
                <a:ahLst/>
                <a:cxnLst/>
                <a:rect l="l" t="t" r="r" b="b"/>
                <a:pathLst>
                  <a:path w="1186" h="1187" extrusionOk="0">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1" name="Google Shape;391;p8"/>
              <p:cNvSpPr/>
              <p:nvPr/>
            </p:nvSpPr>
            <p:spPr>
              <a:xfrm>
                <a:off x="7069680" y="2950200"/>
                <a:ext cx="370080" cy="370080"/>
              </a:xfrm>
              <a:custGeom>
                <a:avLst/>
                <a:gdLst/>
                <a:ahLst/>
                <a:cxnLst/>
                <a:rect l="l" t="t" r="r" b="b"/>
                <a:pathLst>
                  <a:path w="1028" h="1028" extrusionOk="0">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2" name="Google Shape;392;p8"/>
              <p:cNvSpPr/>
              <p:nvPr/>
            </p:nvSpPr>
            <p:spPr>
              <a:xfrm>
                <a:off x="7102800" y="2982960"/>
                <a:ext cx="310680" cy="310680"/>
              </a:xfrm>
              <a:custGeom>
                <a:avLst/>
                <a:gdLst/>
                <a:ahLst/>
                <a:cxnLst/>
                <a:rect l="l" t="t" r="r" b="b"/>
                <a:pathLst>
                  <a:path w="863" h="863" extrusionOk="0">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3" name="Google Shape;393;p8"/>
              <p:cNvSpPr/>
              <p:nvPr/>
            </p:nvSpPr>
            <p:spPr>
              <a:xfrm>
                <a:off x="7138080" y="3018600"/>
                <a:ext cx="248760" cy="248400"/>
              </a:xfrm>
              <a:custGeom>
                <a:avLst/>
                <a:gdLst/>
                <a:ahLst/>
                <a:cxnLst/>
                <a:rect l="l" t="t" r="r" b="b"/>
                <a:pathLst>
                  <a:path w="691" h="690" extrusionOk="0">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4" name="Google Shape;394;p8"/>
              <p:cNvSpPr/>
              <p:nvPr/>
            </p:nvSpPr>
            <p:spPr>
              <a:xfrm>
                <a:off x="7176960" y="3058200"/>
                <a:ext cx="182880" cy="182880"/>
              </a:xfrm>
              <a:custGeom>
                <a:avLst/>
                <a:gdLst/>
                <a:ahLst/>
                <a:cxnLst/>
                <a:rect l="l" t="t" r="r" b="b"/>
                <a:pathLst>
                  <a:path w="508" h="508" extrusionOk="0">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5" name="Google Shape;395;p8"/>
              <p:cNvSpPr/>
              <p:nvPr/>
            </p:nvSpPr>
            <p:spPr>
              <a:xfrm>
                <a:off x="7221600" y="3102120"/>
                <a:ext cx="111960" cy="111960"/>
              </a:xfrm>
              <a:custGeom>
                <a:avLst/>
                <a:gdLst/>
                <a:ahLst/>
                <a:cxnLst/>
                <a:rect l="l" t="t" r="r" b="b"/>
                <a:pathLst>
                  <a:path w="311" h="311" extrusionOk="0">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6" name="Google Shape;396;p8"/>
              <p:cNvSpPr/>
              <p:nvPr/>
            </p:nvSpPr>
            <p:spPr>
              <a:xfrm>
                <a:off x="7274160" y="3154320"/>
                <a:ext cx="33120" cy="33480"/>
              </a:xfrm>
              <a:custGeom>
                <a:avLst/>
                <a:gdLst/>
                <a:ahLst/>
                <a:cxnLst/>
                <a:rect l="l" t="t" r="r" b="b"/>
                <a:pathLst>
                  <a:path w="92" h="93" extrusionOk="0">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397" name="Google Shape;397;p8"/>
            <p:cNvSpPr/>
            <p:nvPr/>
          </p:nvSpPr>
          <p:spPr>
            <a:xfrm>
              <a:off x="3562208" y="4135508"/>
              <a:ext cx="498756" cy="998226"/>
            </a:xfrm>
            <a:custGeom>
              <a:avLst/>
              <a:gdLst/>
              <a:ahLst/>
              <a:cxnLst/>
              <a:rect l="l" t="t" r="r" b="b"/>
              <a:pathLst>
                <a:path w="736" h="1473" extrusionOk="0">
                  <a:moveTo>
                    <a:pt x="736" y="1473"/>
                  </a:moveTo>
                  <a:cubicBezTo>
                    <a:pt x="329" y="1473"/>
                    <a:pt x="0" y="1143"/>
                    <a:pt x="0" y="736"/>
                  </a:cubicBezTo>
                  <a:cubicBezTo>
                    <a:pt x="0" y="329"/>
                    <a:pt x="329" y="0"/>
                    <a:pt x="736" y="0"/>
                  </a:cubicBezTo>
                  <a:lnTo>
                    <a:pt x="736" y="1473"/>
                  </a:lnTo>
                  <a:close/>
                </a:path>
              </a:pathLst>
            </a:custGeom>
            <a:solidFill>
              <a:schemeClr val="dk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398" name="Google Shape;398;p8"/>
            <p:cNvSpPr/>
            <p:nvPr/>
          </p:nvSpPr>
          <p:spPr>
            <a:xfrm rot="-5400000" flipH="1">
              <a:off x="1342948" y="4448420"/>
              <a:ext cx="1382700" cy="1382700"/>
            </a:xfrm>
            <a:prstGeom prst="blockArc">
              <a:avLst>
                <a:gd name="adj1" fmla="val 5400645"/>
                <a:gd name="adj2" fmla="val 16308933"/>
                <a:gd name="adj3" fmla="val 24111"/>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9" name="Google Shape;399;p8"/>
          <p:cNvSpPr txBox="1">
            <a:spLocks noGrp="1"/>
          </p:cNvSpPr>
          <p:nvPr>
            <p:ph type="title"/>
          </p:nvPr>
        </p:nvSpPr>
        <p:spPr>
          <a:xfrm>
            <a:off x="1768550" y="1568550"/>
            <a:ext cx="5607000" cy="20064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0"/>
        <p:cNvGrpSpPr/>
        <p:nvPr/>
      </p:nvGrpSpPr>
      <p:grpSpPr>
        <a:xfrm>
          <a:off x="0" y="0"/>
          <a:ext cx="0" cy="0"/>
          <a:chOff x="0" y="0"/>
          <a:chExt cx="0" cy="0"/>
        </a:xfrm>
      </p:grpSpPr>
      <p:grpSp>
        <p:nvGrpSpPr>
          <p:cNvPr id="401" name="Google Shape;401;p9"/>
          <p:cNvGrpSpPr/>
          <p:nvPr/>
        </p:nvGrpSpPr>
        <p:grpSpPr>
          <a:xfrm>
            <a:off x="-6097" y="-1015129"/>
            <a:ext cx="9159764" cy="6158169"/>
            <a:chOff x="-6097" y="-1015129"/>
            <a:chExt cx="9159764" cy="6158169"/>
          </a:xfrm>
        </p:grpSpPr>
        <p:sp>
          <p:nvSpPr>
            <p:cNvPr id="402" name="Google Shape;402;p9"/>
            <p:cNvSpPr/>
            <p:nvPr/>
          </p:nvSpPr>
          <p:spPr>
            <a:xfrm rot="5400000">
              <a:off x="785" y="3085252"/>
              <a:ext cx="1028700" cy="10287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03" name="Google Shape;403;p9"/>
            <p:cNvSpPr/>
            <p:nvPr/>
          </p:nvSpPr>
          <p:spPr>
            <a:xfrm rot="5400000">
              <a:off x="8124207" y="4114077"/>
              <a:ext cx="1028700" cy="10287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04" name="Google Shape;404;p9"/>
            <p:cNvSpPr/>
            <p:nvPr/>
          </p:nvSpPr>
          <p:spPr>
            <a:xfrm rot="5400000">
              <a:off x="1029485" y="4113952"/>
              <a:ext cx="1028700" cy="10287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05" name="Google Shape;405;p9"/>
            <p:cNvSpPr/>
            <p:nvPr/>
          </p:nvSpPr>
          <p:spPr>
            <a:xfrm rot="5400000">
              <a:off x="786" y="4113952"/>
              <a:ext cx="1028700" cy="10287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406" name="Google Shape;406;p9"/>
            <p:cNvGrpSpPr/>
            <p:nvPr/>
          </p:nvGrpSpPr>
          <p:grpSpPr>
            <a:xfrm rot="5400000">
              <a:off x="7613484" y="3597052"/>
              <a:ext cx="1540879" cy="1539489"/>
              <a:chOff x="1793505" y="544330"/>
              <a:chExt cx="1596600" cy="1595160"/>
            </a:xfrm>
          </p:grpSpPr>
          <p:sp>
            <p:nvSpPr>
              <p:cNvPr id="407" name="Google Shape;407;p9"/>
              <p:cNvSpPr/>
              <p:nvPr/>
            </p:nvSpPr>
            <p:spPr>
              <a:xfrm>
                <a:off x="1793505" y="544330"/>
                <a:ext cx="1596600" cy="1595160"/>
              </a:xfrm>
              <a:custGeom>
                <a:avLst/>
                <a:gdLst/>
                <a:ahLst/>
                <a:cxnLst/>
                <a:rect l="l" t="t" r="r" b="b"/>
                <a:pathLst>
                  <a:path w="4435" h="4431" extrusionOk="0">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8" name="Google Shape;408;p9"/>
              <p:cNvSpPr/>
              <p:nvPr/>
            </p:nvSpPr>
            <p:spPr>
              <a:xfrm>
                <a:off x="1820865" y="570610"/>
                <a:ext cx="1542240" cy="1542600"/>
              </a:xfrm>
              <a:custGeom>
                <a:avLst/>
                <a:gdLst/>
                <a:ahLst/>
                <a:cxnLst/>
                <a:rect l="l" t="t" r="r" b="b"/>
                <a:pathLst>
                  <a:path w="4284" h="4285" extrusionOk="0">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09" name="Google Shape;409;p9"/>
              <p:cNvSpPr/>
              <p:nvPr/>
            </p:nvSpPr>
            <p:spPr>
              <a:xfrm>
                <a:off x="1847145" y="596890"/>
                <a:ext cx="1489680" cy="1490040"/>
              </a:xfrm>
              <a:custGeom>
                <a:avLst/>
                <a:gdLst/>
                <a:ahLst/>
                <a:cxnLst/>
                <a:rect l="l" t="t" r="r" b="b"/>
                <a:pathLst>
                  <a:path w="4138" h="4139" extrusionOk="0">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0" name="Google Shape;410;p9"/>
              <p:cNvSpPr/>
              <p:nvPr/>
            </p:nvSpPr>
            <p:spPr>
              <a:xfrm>
                <a:off x="1873785" y="623530"/>
                <a:ext cx="1436400" cy="1437120"/>
              </a:xfrm>
              <a:custGeom>
                <a:avLst/>
                <a:gdLst/>
                <a:ahLst/>
                <a:cxnLst/>
                <a:rect l="l" t="t" r="r" b="b"/>
                <a:pathLst>
                  <a:path w="3990" h="3992" extrusionOk="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1" name="Google Shape;411;p9"/>
              <p:cNvSpPr/>
              <p:nvPr/>
            </p:nvSpPr>
            <p:spPr>
              <a:xfrm>
                <a:off x="1900065" y="649810"/>
                <a:ext cx="1383840" cy="1384200"/>
              </a:xfrm>
              <a:custGeom>
                <a:avLst/>
                <a:gdLst/>
                <a:ahLst/>
                <a:cxnLst/>
                <a:rect l="l" t="t" r="r" b="b"/>
                <a:pathLst>
                  <a:path w="3844" h="3845" extrusionOk="0">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2" name="Google Shape;412;p9"/>
              <p:cNvSpPr/>
              <p:nvPr/>
            </p:nvSpPr>
            <p:spPr>
              <a:xfrm>
                <a:off x="1926705" y="676450"/>
                <a:ext cx="1330560" cy="1330920"/>
              </a:xfrm>
              <a:custGeom>
                <a:avLst/>
                <a:gdLst/>
                <a:ahLst/>
                <a:cxnLst/>
                <a:rect l="l" t="t" r="r" b="b"/>
                <a:pathLst>
                  <a:path w="3696" h="3697" extrusionOk="0">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3" name="Google Shape;413;p9"/>
              <p:cNvSpPr/>
              <p:nvPr/>
            </p:nvSpPr>
            <p:spPr>
              <a:xfrm>
                <a:off x="1952985" y="703090"/>
                <a:ext cx="1278000" cy="1277640"/>
              </a:xfrm>
              <a:custGeom>
                <a:avLst/>
                <a:gdLst/>
                <a:ahLst/>
                <a:cxnLst/>
                <a:rect l="l" t="t" r="r" b="b"/>
                <a:pathLst>
                  <a:path w="3550" h="3549" extrusionOk="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4" name="Google Shape;414;p9"/>
              <p:cNvSpPr/>
              <p:nvPr/>
            </p:nvSpPr>
            <p:spPr>
              <a:xfrm>
                <a:off x="1979625" y="729730"/>
                <a:ext cx="1224720" cy="1224720"/>
              </a:xfrm>
              <a:custGeom>
                <a:avLst/>
                <a:gdLst/>
                <a:ahLst/>
                <a:cxnLst/>
                <a:rect l="l" t="t" r="r" b="b"/>
                <a:pathLst>
                  <a:path w="3402" h="3402" extrusionOk="0">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5" name="Google Shape;415;p9"/>
              <p:cNvSpPr/>
              <p:nvPr/>
            </p:nvSpPr>
            <p:spPr>
              <a:xfrm>
                <a:off x="2005905" y="756010"/>
                <a:ext cx="1172160" cy="1171800"/>
              </a:xfrm>
              <a:custGeom>
                <a:avLst/>
                <a:gdLst/>
                <a:ahLst/>
                <a:cxnLst/>
                <a:rect l="l" t="t" r="r" b="b"/>
                <a:pathLst>
                  <a:path w="3256" h="3255" extrusionOk="0">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6" name="Google Shape;416;p9"/>
              <p:cNvSpPr/>
              <p:nvPr/>
            </p:nvSpPr>
            <p:spPr>
              <a:xfrm>
                <a:off x="2032905" y="783010"/>
                <a:ext cx="1118160" cy="1118520"/>
              </a:xfrm>
              <a:custGeom>
                <a:avLst/>
                <a:gdLst/>
                <a:ahLst/>
                <a:cxnLst/>
                <a:rect l="l" t="t" r="r" b="b"/>
                <a:pathLst>
                  <a:path w="3106" h="3107" extrusionOk="0">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7" name="Google Shape;417;p9"/>
              <p:cNvSpPr/>
              <p:nvPr/>
            </p:nvSpPr>
            <p:spPr>
              <a:xfrm>
                <a:off x="2059185" y="808930"/>
                <a:ext cx="1065600" cy="1065960"/>
              </a:xfrm>
              <a:custGeom>
                <a:avLst/>
                <a:gdLst/>
                <a:ahLst/>
                <a:cxnLst/>
                <a:rect l="l" t="t" r="r" b="b"/>
                <a:pathLst>
                  <a:path w="2960" h="2961" extrusionOk="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8" name="Google Shape;418;p9"/>
              <p:cNvSpPr/>
              <p:nvPr/>
            </p:nvSpPr>
            <p:spPr>
              <a:xfrm>
                <a:off x="2085825" y="835570"/>
                <a:ext cx="1012320" cy="1013040"/>
              </a:xfrm>
              <a:custGeom>
                <a:avLst/>
                <a:gdLst/>
                <a:ahLst/>
                <a:cxnLst/>
                <a:rect l="l" t="t" r="r" b="b"/>
                <a:pathLst>
                  <a:path w="2812" h="2814" extrusionOk="0">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19" name="Google Shape;419;p9"/>
              <p:cNvSpPr/>
              <p:nvPr/>
            </p:nvSpPr>
            <p:spPr>
              <a:xfrm>
                <a:off x="2112105" y="861850"/>
                <a:ext cx="959760" cy="960120"/>
              </a:xfrm>
              <a:custGeom>
                <a:avLst/>
                <a:gdLst/>
                <a:ahLst/>
                <a:cxnLst/>
                <a:rect l="l" t="t" r="r" b="b"/>
                <a:pathLst>
                  <a:path w="2666" h="2667" extrusionOk="0">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0" name="Google Shape;420;p9"/>
              <p:cNvSpPr/>
              <p:nvPr/>
            </p:nvSpPr>
            <p:spPr>
              <a:xfrm>
                <a:off x="2138745" y="888850"/>
                <a:ext cx="906480" cy="906120"/>
              </a:xfrm>
              <a:custGeom>
                <a:avLst/>
                <a:gdLst/>
                <a:ahLst/>
                <a:cxnLst/>
                <a:rect l="l" t="t" r="r" b="b"/>
                <a:pathLst>
                  <a:path w="2518" h="2517" extrusionOk="0">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1" name="Google Shape;421;p9"/>
              <p:cNvSpPr/>
              <p:nvPr/>
            </p:nvSpPr>
            <p:spPr>
              <a:xfrm>
                <a:off x="2165025" y="915130"/>
                <a:ext cx="853920" cy="853560"/>
              </a:xfrm>
              <a:custGeom>
                <a:avLst/>
                <a:gdLst/>
                <a:ahLst/>
                <a:cxnLst/>
                <a:rect l="l" t="t" r="r" b="b"/>
                <a:pathLst>
                  <a:path w="2372" h="2371" extrusionOk="0">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2" name="Google Shape;422;p9"/>
              <p:cNvSpPr/>
              <p:nvPr/>
            </p:nvSpPr>
            <p:spPr>
              <a:xfrm>
                <a:off x="2191665" y="942130"/>
                <a:ext cx="800640" cy="800280"/>
              </a:xfrm>
              <a:custGeom>
                <a:avLst/>
                <a:gdLst/>
                <a:ahLst/>
                <a:cxnLst/>
                <a:rect l="l" t="t" r="r" b="b"/>
                <a:pathLst>
                  <a:path w="2224" h="2223" extrusionOk="0">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3" name="Google Shape;423;p9"/>
              <p:cNvSpPr/>
              <p:nvPr/>
            </p:nvSpPr>
            <p:spPr>
              <a:xfrm>
                <a:off x="2217945" y="968050"/>
                <a:ext cx="747720" cy="747720"/>
              </a:xfrm>
              <a:custGeom>
                <a:avLst/>
                <a:gdLst/>
                <a:ahLst/>
                <a:cxnLst/>
                <a:rect l="l" t="t" r="r" b="b"/>
                <a:pathLst>
                  <a:path w="2077" h="2077" extrusionOk="0">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4" name="Google Shape;424;p9"/>
              <p:cNvSpPr/>
              <p:nvPr/>
            </p:nvSpPr>
            <p:spPr>
              <a:xfrm>
                <a:off x="2244945" y="995050"/>
                <a:ext cx="694080" cy="694440"/>
              </a:xfrm>
              <a:custGeom>
                <a:avLst/>
                <a:gdLst/>
                <a:ahLst/>
                <a:cxnLst/>
                <a:rect l="l" t="t" r="r" b="b"/>
                <a:pathLst>
                  <a:path w="1928" h="1929" extrusionOk="0">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5" name="Google Shape;425;p9"/>
              <p:cNvSpPr/>
              <p:nvPr/>
            </p:nvSpPr>
            <p:spPr>
              <a:xfrm>
                <a:off x="2271225" y="1020970"/>
                <a:ext cx="641520" cy="641880"/>
              </a:xfrm>
              <a:custGeom>
                <a:avLst/>
                <a:gdLst/>
                <a:ahLst/>
                <a:cxnLst/>
                <a:rect l="l" t="t" r="r" b="b"/>
                <a:pathLst>
                  <a:path w="1782" h="1783" extrusionOk="0">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26" name="Google Shape;426;p9"/>
            <p:cNvGrpSpPr/>
            <p:nvPr/>
          </p:nvGrpSpPr>
          <p:grpSpPr>
            <a:xfrm rot="5400000">
              <a:off x="2068422" y="4113947"/>
              <a:ext cx="1027868" cy="1028720"/>
              <a:chOff x="6983640" y="2864160"/>
              <a:chExt cx="535320" cy="535680"/>
            </a:xfrm>
          </p:grpSpPr>
          <p:sp>
            <p:nvSpPr>
              <p:cNvPr id="427" name="Google Shape;427;p9"/>
              <p:cNvSpPr/>
              <p:nvPr/>
            </p:nvSpPr>
            <p:spPr>
              <a:xfrm>
                <a:off x="6983640" y="2864160"/>
                <a:ext cx="535320" cy="535680"/>
              </a:xfrm>
              <a:custGeom>
                <a:avLst/>
                <a:gdLst/>
                <a:ahLst/>
                <a:cxnLst/>
                <a:rect l="l" t="t" r="r" b="b"/>
                <a:pathLst>
                  <a:path w="1487" h="1488" extrusionOk="0">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8" name="Google Shape;428;p9"/>
              <p:cNvSpPr/>
              <p:nvPr/>
            </p:nvSpPr>
            <p:spPr>
              <a:xfrm>
                <a:off x="7011000" y="2891160"/>
                <a:ext cx="481680" cy="482040"/>
              </a:xfrm>
              <a:custGeom>
                <a:avLst/>
                <a:gdLst/>
                <a:ahLst/>
                <a:cxnLst/>
                <a:rect l="l" t="t" r="r" b="b"/>
                <a:pathLst>
                  <a:path w="1338" h="1339" extrusionOk="0">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29" name="Google Shape;429;p9"/>
              <p:cNvSpPr/>
              <p:nvPr/>
            </p:nvSpPr>
            <p:spPr>
              <a:xfrm>
                <a:off x="7039080" y="2919960"/>
                <a:ext cx="426960" cy="427320"/>
              </a:xfrm>
              <a:custGeom>
                <a:avLst/>
                <a:gdLst/>
                <a:ahLst/>
                <a:cxnLst/>
                <a:rect l="l" t="t" r="r" b="b"/>
                <a:pathLst>
                  <a:path w="1186" h="1187" extrusionOk="0">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0" name="Google Shape;430;p9"/>
              <p:cNvSpPr/>
              <p:nvPr/>
            </p:nvSpPr>
            <p:spPr>
              <a:xfrm>
                <a:off x="7069680" y="2950200"/>
                <a:ext cx="370080" cy="370080"/>
              </a:xfrm>
              <a:custGeom>
                <a:avLst/>
                <a:gdLst/>
                <a:ahLst/>
                <a:cxnLst/>
                <a:rect l="l" t="t" r="r" b="b"/>
                <a:pathLst>
                  <a:path w="1028" h="1028" extrusionOk="0">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1" name="Google Shape;431;p9"/>
              <p:cNvSpPr/>
              <p:nvPr/>
            </p:nvSpPr>
            <p:spPr>
              <a:xfrm>
                <a:off x="7102800" y="2982960"/>
                <a:ext cx="310680" cy="310680"/>
              </a:xfrm>
              <a:custGeom>
                <a:avLst/>
                <a:gdLst/>
                <a:ahLst/>
                <a:cxnLst/>
                <a:rect l="l" t="t" r="r" b="b"/>
                <a:pathLst>
                  <a:path w="863" h="863" extrusionOk="0">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2" name="Google Shape;432;p9"/>
              <p:cNvSpPr/>
              <p:nvPr/>
            </p:nvSpPr>
            <p:spPr>
              <a:xfrm>
                <a:off x="7138080" y="3018600"/>
                <a:ext cx="248760" cy="248400"/>
              </a:xfrm>
              <a:custGeom>
                <a:avLst/>
                <a:gdLst/>
                <a:ahLst/>
                <a:cxnLst/>
                <a:rect l="l" t="t" r="r" b="b"/>
                <a:pathLst>
                  <a:path w="691" h="690" extrusionOk="0">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3" name="Google Shape;433;p9"/>
              <p:cNvSpPr/>
              <p:nvPr/>
            </p:nvSpPr>
            <p:spPr>
              <a:xfrm>
                <a:off x="7176960" y="3058200"/>
                <a:ext cx="182880" cy="182880"/>
              </a:xfrm>
              <a:custGeom>
                <a:avLst/>
                <a:gdLst/>
                <a:ahLst/>
                <a:cxnLst/>
                <a:rect l="l" t="t" r="r" b="b"/>
                <a:pathLst>
                  <a:path w="508" h="508" extrusionOk="0">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4" name="Google Shape;434;p9"/>
              <p:cNvSpPr/>
              <p:nvPr/>
            </p:nvSpPr>
            <p:spPr>
              <a:xfrm>
                <a:off x="7221600" y="3102120"/>
                <a:ext cx="111960" cy="111960"/>
              </a:xfrm>
              <a:custGeom>
                <a:avLst/>
                <a:gdLst/>
                <a:ahLst/>
                <a:cxnLst/>
                <a:rect l="l" t="t" r="r" b="b"/>
                <a:pathLst>
                  <a:path w="311" h="311" extrusionOk="0">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accen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5" name="Google Shape;435;p9"/>
              <p:cNvSpPr/>
              <p:nvPr/>
            </p:nvSpPr>
            <p:spPr>
              <a:xfrm>
                <a:off x="7274160" y="3154320"/>
                <a:ext cx="33120" cy="33480"/>
              </a:xfrm>
              <a:custGeom>
                <a:avLst/>
                <a:gdLst/>
                <a:ahLst/>
                <a:cxnLst/>
                <a:rect l="l" t="t" r="r" b="b"/>
                <a:pathLst>
                  <a:path w="92" h="93" extrusionOk="0">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accent2"/>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36" name="Google Shape;436;p9"/>
            <p:cNvGrpSpPr/>
            <p:nvPr/>
          </p:nvGrpSpPr>
          <p:grpSpPr>
            <a:xfrm rot="5400000">
              <a:off x="258731" y="3337612"/>
              <a:ext cx="1040953" cy="1558439"/>
              <a:chOff x="4963320" y="173520"/>
              <a:chExt cx="1065240" cy="1594800"/>
            </a:xfrm>
          </p:grpSpPr>
          <p:sp>
            <p:nvSpPr>
              <p:cNvPr id="437" name="Google Shape;437;p9"/>
              <p:cNvSpPr/>
              <p:nvPr/>
            </p:nvSpPr>
            <p:spPr>
              <a:xfrm>
                <a:off x="5466960" y="677160"/>
                <a:ext cx="534960" cy="1089360"/>
              </a:xfrm>
              <a:custGeom>
                <a:avLst/>
                <a:gdLst/>
                <a:ahLst/>
                <a:cxnLst/>
                <a:rect l="l" t="t" r="r" b="b"/>
                <a:pathLst>
                  <a:path w="1486" h="3026" extrusionOk="0">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8" name="Google Shape;438;p9"/>
              <p:cNvSpPr/>
              <p:nvPr/>
            </p:nvSpPr>
            <p:spPr>
              <a:xfrm>
                <a:off x="5440320" y="650160"/>
                <a:ext cx="535320" cy="1116360"/>
              </a:xfrm>
              <a:custGeom>
                <a:avLst/>
                <a:gdLst/>
                <a:ahLst/>
                <a:cxnLst/>
                <a:rect l="l" t="t" r="r" b="b"/>
                <a:pathLst>
                  <a:path w="1487" h="3101" extrusionOk="0">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39" name="Google Shape;439;p9"/>
              <p:cNvSpPr/>
              <p:nvPr/>
            </p:nvSpPr>
            <p:spPr>
              <a:xfrm>
                <a:off x="5496120" y="703440"/>
                <a:ext cx="532440" cy="1064880"/>
              </a:xfrm>
              <a:custGeom>
                <a:avLst/>
                <a:gdLst/>
                <a:ahLst/>
                <a:cxnLst/>
                <a:rect l="l" t="t" r="r" b="b"/>
                <a:pathLst>
                  <a:path w="1479" h="2958" extrusionOk="0">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0" name="Google Shape;440;p9"/>
              <p:cNvSpPr/>
              <p:nvPr/>
            </p:nvSpPr>
            <p:spPr>
              <a:xfrm>
                <a:off x="4963320" y="173520"/>
                <a:ext cx="532800" cy="1593360"/>
              </a:xfrm>
              <a:custGeom>
                <a:avLst/>
                <a:gdLst/>
                <a:ahLst/>
                <a:cxnLst/>
                <a:rect l="l" t="t" r="r" b="b"/>
                <a:pathLst>
                  <a:path w="1480" h="4426" extrusionOk="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1" name="Google Shape;441;p9"/>
              <p:cNvSpPr/>
              <p:nvPr/>
            </p:nvSpPr>
            <p:spPr>
              <a:xfrm>
                <a:off x="4989960" y="199800"/>
                <a:ext cx="535320" cy="1566720"/>
              </a:xfrm>
              <a:custGeom>
                <a:avLst/>
                <a:gdLst/>
                <a:ahLst/>
                <a:cxnLst/>
                <a:rect l="l" t="t" r="r" b="b"/>
                <a:pathLst>
                  <a:path w="1487" h="4352" extrusionOk="0">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2" name="Google Shape;442;p9"/>
              <p:cNvSpPr/>
              <p:nvPr/>
            </p:nvSpPr>
            <p:spPr>
              <a:xfrm>
                <a:off x="5016240" y="226080"/>
                <a:ext cx="535680" cy="1540440"/>
              </a:xfrm>
              <a:custGeom>
                <a:avLst/>
                <a:gdLst/>
                <a:ahLst/>
                <a:cxnLst/>
                <a:rect l="l" t="t" r="r" b="b"/>
                <a:pathLst>
                  <a:path w="1488" h="4279" extrusionOk="0">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3" name="Google Shape;443;p9"/>
              <p:cNvSpPr/>
              <p:nvPr/>
            </p:nvSpPr>
            <p:spPr>
              <a:xfrm>
                <a:off x="5042880" y="252720"/>
                <a:ext cx="535320" cy="1513800"/>
              </a:xfrm>
              <a:custGeom>
                <a:avLst/>
                <a:gdLst/>
                <a:ahLst/>
                <a:cxnLst/>
                <a:rect l="l" t="t" r="r" b="b"/>
                <a:pathLst>
                  <a:path w="1487" h="4205" extrusionOk="0">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4" name="Google Shape;444;p9"/>
              <p:cNvSpPr/>
              <p:nvPr/>
            </p:nvSpPr>
            <p:spPr>
              <a:xfrm>
                <a:off x="5069160" y="279720"/>
                <a:ext cx="535320" cy="1487160"/>
              </a:xfrm>
              <a:custGeom>
                <a:avLst/>
                <a:gdLst/>
                <a:ahLst/>
                <a:cxnLst/>
                <a:rect l="l" t="t" r="r" b="b"/>
                <a:pathLst>
                  <a:path w="1487" h="4131" extrusionOk="0">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5" name="Google Shape;445;p9"/>
              <p:cNvSpPr/>
              <p:nvPr/>
            </p:nvSpPr>
            <p:spPr>
              <a:xfrm>
                <a:off x="5095800" y="306000"/>
                <a:ext cx="534960" cy="1460520"/>
              </a:xfrm>
              <a:custGeom>
                <a:avLst/>
                <a:gdLst/>
                <a:ahLst/>
                <a:cxnLst/>
                <a:rect l="l" t="t" r="r" b="b"/>
                <a:pathLst>
                  <a:path w="1486" h="4057" extrusionOk="0">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6" name="Google Shape;446;p9"/>
              <p:cNvSpPr/>
              <p:nvPr/>
            </p:nvSpPr>
            <p:spPr>
              <a:xfrm>
                <a:off x="5122440" y="332280"/>
                <a:ext cx="535320" cy="1434240"/>
              </a:xfrm>
              <a:custGeom>
                <a:avLst/>
                <a:gdLst/>
                <a:ahLst/>
                <a:cxnLst/>
                <a:rect l="l" t="t" r="r" b="b"/>
                <a:pathLst>
                  <a:path w="1487" h="3984" extrusionOk="0">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7" name="Google Shape;447;p9"/>
              <p:cNvSpPr/>
              <p:nvPr/>
            </p:nvSpPr>
            <p:spPr>
              <a:xfrm>
                <a:off x="5149080" y="358920"/>
                <a:ext cx="534960" cy="1407600"/>
              </a:xfrm>
              <a:custGeom>
                <a:avLst/>
                <a:gdLst/>
                <a:ahLst/>
                <a:cxnLst/>
                <a:rect l="l" t="t" r="r" b="b"/>
                <a:pathLst>
                  <a:path w="1486" h="3910" extrusionOk="0">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8" name="Google Shape;448;p9"/>
              <p:cNvSpPr/>
              <p:nvPr/>
            </p:nvSpPr>
            <p:spPr>
              <a:xfrm>
                <a:off x="5175360" y="385560"/>
                <a:ext cx="535320" cy="1381320"/>
              </a:xfrm>
              <a:custGeom>
                <a:avLst/>
                <a:gdLst/>
                <a:ahLst/>
                <a:cxnLst/>
                <a:rect l="l" t="t" r="r" b="b"/>
                <a:pathLst>
                  <a:path w="1487" h="3837" extrusionOk="0">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49" name="Google Shape;449;p9"/>
              <p:cNvSpPr/>
              <p:nvPr/>
            </p:nvSpPr>
            <p:spPr>
              <a:xfrm>
                <a:off x="5202000" y="411840"/>
                <a:ext cx="534960" cy="1354680"/>
              </a:xfrm>
              <a:custGeom>
                <a:avLst/>
                <a:gdLst/>
                <a:ahLst/>
                <a:cxnLst/>
                <a:rect l="l" t="t" r="r" b="b"/>
                <a:pathLst>
                  <a:path w="1486" h="3763" extrusionOk="0">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0" name="Google Shape;450;p9"/>
              <p:cNvSpPr/>
              <p:nvPr/>
            </p:nvSpPr>
            <p:spPr>
              <a:xfrm>
                <a:off x="5228280" y="438120"/>
                <a:ext cx="535320" cy="1328400"/>
              </a:xfrm>
              <a:custGeom>
                <a:avLst/>
                <a:gdLst/>
                <a:ahLst/>
                <a:cxnLst/>
                <a:rect l="l" t="t" r="r" b="b"/>
                <a:pathLst>
                  <a:path w="1487" h="3690" extrusionOk="0">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1" name="Google Shape;451;p9"/>
              <p:cNvSpPr/>
              <p:nvPr/>
            </p:nvSpPr>
            <p:spPr>
              <a:xfrm>
                <a:off x="5254920" y="464760"/>
                <a:ext cx="534960" cy="1301760"/>
              </a:xfrm>
              <a:custGeom>
                <a:avLst/>
                <a:gdLst/>
                <a:ahLst/>
                <a:cxnLst/>
                <a:rect l="l" t="t" r="r" b="b"/>
                <a:pathLst>
                  <a:path w="1486" h="3616" extrusionOk="0">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2" name="Google Shape;452;p9"/>
              <p:cNvSpPr/>
              <p:nvPr/>
            </p:nvSpPr>
            <p:spPr>
              <a:xfrm>
                <a:off x="5281200" y="491760"/>
                <a:ext cx="535320" cy="1275120"/>
              </a:xfrm>
              <a:custGeom>
                <a:avLst/>
                <a:gdLst/>
                <a:ahLst/>
                <a:cxnLst/>
                <a:rect l="l" t="t" r="r" b="b"/>
                <a:pathLst>
                  <a:path w="1487" h="3542" extrusionOk="0">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3" name="Google Shape;453;p9"/>
              <p:cNvSpPr/>
              <p:nvPr/>
            </p:nvSpPr>
            <p:spPr>
              <a:xfrm>
                <a:off x="5308200" y="518040"/>
                <a:ext cx="534600" cy="1248480"/>
              </a:xfrm>
              <a:custGeom>
                <a:avLst/>
                <a:gdLst/>
                <a:ahLst/>
                <a:cxnLst/>
                <a:rect l="l" t="t" r="r" b="b"/>
                <a:pathLst>
                  <a:path w="1485" h="3468" extrusionOk="0">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4" name="Google Shape;454;p9"/>
              <p:cNvSpPr/>
              <p:nvPr/>
            </p:nvSpPr>
            <p:spPr>
              <a:xfrm>
                <a:off x="5334480" y="544320"/>
                <a:ext cx="535320" cy="1222200"/>
              </a:xfrm>
              <a:custGeom>
                <a:avLst/>
                <a:gdLst/>
                <a:ahLst/>
                <a:cxnLst/>
                <a:rect l="l" t="t" r="r" b="b"/>
                <a:pathLst>
                  <a:path w="1487" h="3395" extrusionOk="0">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5" name="Google Shape;455;p9"/>
              <p:cNvSpPr/>
              <p:nvPr/>
            </p:nvSpPr>
            <p:spPr>
              <a:xfrm>
                <a:off x="5361120" y="570960"/>
                <a:ext cx="534960" cy="1195560"/>
              </a:xfrm>
              <a:custGeom>
                <a:avLst/>
                <a:gdLst/>
                <a:ahLst/>
                <a:cxnLst/>
                <a:rect l="l" t="t" r="r" b="b"/>
                <a:pathLst>
                  <a:path w="1486" h="3321" extrusionOk="0">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6" name="Google Shape;456;p9"/>
              <p:cNvSpPr/>
              <p:nvPr/>
            </p:nvSpPr>
            <p:spPr>
              <a:xfrm>
                <a:off x="5387400" y="597600"/>
                <a:ext cx="535320" cy="1169280"/>
              </a:xfrm>
              <a:custGeom>
                <a:avLst/>
                <a:gdLst/>
                <a:ahLst/>
                <a:cxnLst/>
                <a:rect l="l" t="t" r="r" b="b"/>
                <a:pathLst>
                  <a:path w="1487" h="3248" extrusionOk="0">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7" name="Google Shape;457;p9"/>
              <p:cNvSpPr/>
              <p:nvPr/>
            </p:nvSpPr>
            <p:spPr>
              <a:xfrm>
                <a:off x="5414040" y="623880"/>
                <a:ext cx="534960" cy="1142640"/>
              </a:xfrm>
              <a:custGeom>
                <a:avLst/>
                <a:gdLst/>
                <a:ahLst/>
                <a:cxnLst/>
                <a:rect l="l" t="t" r="r" b="b"/>
                <a:pathLst>
                  <a:path w="1486" h="3174" extrusionOk="0">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458" name="Google Shape;458;p9"/>
            <p:cNvSpPr/>
            <p:nvPr/>
          </p:nvSpPr>
          <p:spPr>
            <a:xfrm rot="5400000">
              <a:off x="1300096" y="4385065"/>
              <a:ext cx="505074" cy="1010876"/>
            </a:xfrm>
            <a:custGeom>
              <a:avLst/>
              <a:gdLst/>
              <a:ahLst/>
              <a:cxnLst/>
              <a:rect l="l" t="t" r="r" b="b"/>
              <a:pathLst>
                <a:path w="736" h="1473" extrusionOk="0">
                  <a:moveTo>
                    <a:pt x="736" y="1473"/>
                  </a:moveTo>
                  <a:cubicBezTo>
                    <a:pt x="329" y="1473"/>
                    <a:pt x="0" y="1143"/>
                    <a:pt x="0" y="736"/>
                  </a:cubicBezTo>
                  <a:cubicBezTo>
                    <a:pt x="0" y="329"/>
                    <a:pt x="329" y="0"/>
                    <a:pt x="736" y="0"/>
                  </a:cubicBezTo>
                  <a:lnTo>
                    <a:pt x="736" y="147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59" name="Google Shape;459;p9"/>
            <p:cNvSpPr/>
            <p:nvPr/>
          </p:nvSpPr>
          <p:spPr>
            <a:xfrm rot="-5400000" flipH="1">
              <a:off x="17025" y="2593775"/>
              <a:ext cx="983400" cy="983400"/>
            </a:xfrm>
            <a:prstGeom prst="blockArc">
              <a:avLst>
                <a:gd name="adj1" fmla="val 5400645"/>
                <a:gd name="adj2" fmla="val 16286735"/>
                <a:gd name="adj3" fmla="val 24731"/>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rot="5400000">
              <a:off x="3048299" y="-5102"/>
              <a:ext cx="1015800" cy="1015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61" name="Google Shape;461;p9"/>
            <p:cNvSpPr/>
            <p:nvPr/>
          </p:nvSpPr>
          <p:spPr>
            <a:xfrm rot="5400000">
              <a:off x="4064132" y="-5102"/>
              <a:ext cx="1015800" cy="10158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62" name="Google Shape;462;p9"/>
            <p:cNvSpPr/>
            <p:nvPr/>
          </p:nvSpPr>
          <p:spPr>
            <a:xfrm rot="5400000">
              <a:off x="2032470" y="-5102"/>
              <a:ext cx="1015800" cy="10158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63" name="Google Shape;463;p9"/>
            <p:cNvSpPr/>
            <p:nvPr/>
          </p:nvSpPr>
          <p:spPr>
            <a:xfrm rot="5400000">
              <a:off x="1016646" y="-5102"/>
              <a:ext cx="1015800" cy="1015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64" name="Google Shape;464;p9"/>
            <p:cNvSpPr/>
            <p:nvPr/>
          </p:nvSpPr>
          <p:spPr>
            <a:xfrm rot="5400000">
              <a:off x="813" y="-5102"/>
              <a:ext cx="1015800" cy="1015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465" name="Google Shape;465;p9"/>
            <p:cNvGrpSpPr/>
            <p:nvPr/>
          </p:nvGrpSpPr>
          <p:grpSpPr>
            <a:xfrm rot="-5400000">
              <a:off x="4067348" y="-1014442"/>
              <a:ext cx="1521560" cy="1520187"/>
              <a:chOff x="1793505" y="544330"/>
              <a:chExt cx="1596600" cy="1595160"/>
            </a:xfrm>
          </p:grpSpPr>
          <p:sp>
            <p:nvSpPr>
              <p:cNvPr id="466" name="Google Shape;466;p9"/>
              <p:cNvSpPr/>
              <p:nvPr/>
            </p:nvSpPr>
            <p:spPr>
              <a:xfrm>
                <a:off x="1793505" y="544330"/>
                <a:ext cx="1596600" cy="1595160"/>
              </a:xfrm>
              <a:custGeom>
                <a:avLst/>
                <a:gdLst/>
                <a:ahLst/>
                <a:cxnLst/>
                <a:rect l="l" t="t" r="r" b="b"/>
                <a:pathLst>
                  <a:path w="4435" h="4431" extrusionOk="0">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7" name="Google Shape;467;p9"/>
              <p:cNvSpPr/>
              <p:nvPr/>
            </p:nvSpPr>
            <p:spPr>
              <a:xfrm>
                <a:off x="1820865" y="570610"/>
                <a:ext cx="1542240" cy="1542600"/>
              </a:xfrm>
              <a:custGeom>
                <a:avLst/>
                <a:gdLst/>
                <a:ahLst/>
                <a:cxnLst/>
                <a:rect l="l" t="t" r="r" b="b"/>
                <a:pathLst>
                  <a:path w="4284" h="4285" extrusionOk="0">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8" name="Google Shape;468;p9"/>
              <p:cNvSpPr/>
              <p:nvPr/>
            </p:nvSpPr>
            <p:spPr>
              <a:xfrm>
                <a:off x="1847145" y="596890"/>
                <a:ext cx="1489680" cy="1490040"/>
              </a:xfrm>
              <a:custGeom>
                <a:avLst/>
                <a:gdLst/>
                <a:ahLst/>
                <a:cxnLst/>
                <a:rect l="l" t="t" r="r" b="b"/>
                <a:pathLst>
                  <a:path w="4138" h="4139" extrusionOk="0">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69" name="Google Shape;469;p9"/>
              <p:cNvSpPr/>
              <p:nvPr/>
            </p:nvSpPr>
            <p:spPr>
              <a:xfrm>
                <a:off x="1873785" y="623530"/>
                <a:ext cx="1436400" cy="1437120"/>
              </a:xfrm>
              <a:custGeom>
                <a:avLst/>
                <a:gdLst/>
                <a:ahLst/>
                <a:cxnLst/>
                <a:rect l="l" t="t" r="r" b="b"/>
                <a:pathLst>
                  <a:path w="3990" h="3992" extrusionOk="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0" name="Google Shape;470;p9"/>
              <p:cNvSpPr/>
              <p:nvPr/>
            </p:nvSpPr>
            <p:spPr>
              <a:xfrm>
                <a:off x="1900065" y="649810"/>
                <a:ext cx="1383840" cy="1384200"/>
              </a:xfrm>
              <a:custGeom>
                <a:avLst/>
                <a:gdLst/>
                <a:ahLst/>
                <a:cxnLst/>
                <a:rect l="l" t="t" r="r" b="b"/>
                <a:pathLst>
                  <a:path w="3844" h="3845" extrusionOk="0">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1" name="Google Shape;471;p9"/>
              <p:cNvSpPr/>
              <p:nvPr/>
            </p:nvSpPr>
            <p:spPr>
              <a:xfrm>
                <a:off x="1926705" y="676450"/>
                <a:ext cx="1330560" cy="1330920"/>
              </a:xfrm>
              <a:custGeom>
                <a:avLst/>
                <a:gdLst/>
                <a:ahLst/>
                <a:cxnLst/>
                <a:rect l="l" t="t" r="r" b="b"/>
                <a:pathLst>
                  <a:path w="3696" h="3697" extrusionOk="0">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2" name="Google Shape;472;p9"/>
              <p:cNvSpPr/>
              <p:nvPr/>
            </p:nvSpPr>
            <p:spPr>
              <a:xfrm>
                <a:off x="1952985" y="703090"/>
                <a:ext cx="1278000" cy="1277640"/>
              </a:xfrm>
              <a:custGeom>
                <a:avLst/>
                <a:gdLst/>
                <a:ahLst/>
                <a:cxnLst/>
                <a:rect l="l" t="t" r="r" b="b"/>
                <a:pathLst>
                  <a:path w="3550" h="3549" extrusionOk="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3" name="Google Shape;473;p9"/>
              <p:cNvSpPr/>
              <p:nvPr/>
            </p:nvSpPr>
            <p:spPr>
              <a:xfrm>
                <a:off x="1979625" y="729730"/>
                <a:ext cx="1224720" cy="1224720"/>
              </a:xfrm>
              <a:custGeom>
                <a:avLst/>
                <a:gdLst/>
                <a:ahLst/>
                <a:cxnLst/>
                <a:rect l="l" t="t" r="r" b="b"/>
                <a:pathLst>
                  <a:path w="3402" h="3402" extrusionOk="0">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4" name="Google Shape;474;p9"/>
              <p:cNvSpPr/>
              <p:nvPr/>
            </p:nvSpPr>
            <p:spPr>
              <a:xfrm>
                <a:off x="2005905" y="756010"/>
                <a:ext cx="1172160" cy="1171800"/>
              </a:xfrm>
              <a:custGeom>
                <a:avLst/>
                <a:gdLst/>
                <a:ahLst/>
                <a:cxnLst/>
                <a:rect l="l" t="t" r="r" b="b"/>
                <a:pathLst>
                  <a:path w="3256" h="3255" extrusionOk="0">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5" name="Google Shape;475;p9"/>
              <p:cNvSpPr/>
              <p:nvPr/>
            </p:nvSpPr>
            <p:spPr>
              <a:xfrm>
                <a:off x="2032905" y="783010"/>
                <a:ext cx="1118160" cy="1118520"/>
              </a:xfrm>
              <a:custGeom>
                <a:avLst/>
                <a:gdLst/>
                <a:ahLst/>
                <a:cxnLst/>
                <a:rect l="l" t="t" r="r" b="b"/>
                <a:pathLst>
                  <a:path w="3106" h="3107" extrusionOk="0">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6" name="Google Shape;476;p9"/>
              <p:cNvSpPr/>
              <p:nvPr/>
            </p:nvSpPr>
            <p:spPr>
              <a:xfrm>
                <a:off x="2059185" y="808930"/>
                <a:ext cx="1065600" cy="1065960"/>
              </a:xfrm>
              <a:custGeom>
                <a:avLst/>
                <a:gdLst/>
                <a:ahLst/>
                <a:cxnLst/>
                <a:rect l="l" t="t" r="r" b="b"/>
                <a:pathLst>
                  <a:path w="2960" h="2961" extrusionOk="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7" name="Google Shape;477;p9"/>
              <p:cNvSpPr/>
              <p:nvPr/>
            </p:nvSpPr>
            <p:spPr>
              <a:xfrm>
                <a:off x="2085825" y="835570"/>
                <a:ext cx="1012320" cy="1013040"/>
              </a:xfrm>
              <a:custGeom>
                <a:avLst/>
                <a:gdLst/>
                <a:ahLst/>
                <a:cxnLst/>
                <a:rect l="l" t="t" r="r" b="b"/>
                <a:pathLst>
                  <a:path w="2812" h="2814" extrusionOk="0">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8" name="Google Shape;478;p9"/>
              <p:cNvSpPr/>
              <p:nvPr/>
            </p:nvSpPr>
            <p:spPr>
              <a:xfrm>
                <a:off x="2112105" y="861850"/>
                <a:ext cx="959760" cy="960120"/>
              </a:xfrm>
              <a:custGeom>
                <a:avLst/>
                <a:gdLst/>
                <a:ahLst/>
                <a:cxnLst/>
                <a:rect l="l" t="t" r="r" b="b"/>
                <a:pathLst>
                  <a:path w="2666" h="2667" extrusionOk="0">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79" name="Google Shape;479;p9"/>
              <p:cNvSpPr/>
              <p:nvPr/>
            </p:nvSpPr>
            <p:spPr>
              <a:xfrm>
                <a:off x="2138745" y="888850"/>
                <a:ext cx="906480" cy="906120"/>
              </a:xfrm>
              <a:custGeom>
                <a:avLst/>
                <a:gdLst/>
                <a:ahLst/>
                <a:cxnLst/>
                <a:rect l="l" t="t" r="r" b="b"/>
                <a:pathLst>
                  <a:path w="2518" h="2517" extrusionOk="0">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0" name="Google Shape;480;p9"/>
              <p:cNvSpPr/>
              <p:nvPr/>
            </p:nvSpPr>
            <p:spPr>
              <a:xfrm>
                <a:off x="2165025" y="915130"/>
                <a:ext cx="853920" cy="853560"/>
              </a:xfrm>
              <a:custGeom>
                <a:avLst/>
                <a:gdLst/>
                <a:ahLst/>
                <a:cxnLst/>
                <a:rect l="l" t="t" r="r" b="b"/>
                <a:pathLst>
                  <a:path w="2372" h="2371" extrusionOk="0">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1" name="Google Shape;481;p9"/>
              <p:cNvSpPr/>
              <p:nvPr/>
            </p:nvSpPr>
            <p:spPr>
              <a:xfrm>
                <a:off x="2191665" y="942130"/>
                <a:ext cx="800640" cy="800280"/>
              </a:xfrm>
              <a:custGeom>
                <a:avLst/>
                <a:gdLst/>
                <a:ahLst/>
                <a:cxnLst/>
                <a:rect l="l" t="t" r="r" b="b"/>
                <a:pathLst>
                  <a:path w="2224" h="2223" extrusionOk="0">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2" name="Google Shape;482;p9"/>
              <p:cNvSpPr/>
              <p:nvPr/>
            </p:nvSpPr>
            <p:spPr>
              <a:xfrm>
                <a:off x="2217945" y="968050"/>
                <a:ext cx="747720" cy="747720"/>
              </a:xfrm>
              <a:custGeom>
                <a:avLst/>
                <a:gdLst/>
                <a:ahLst/>
                <a:cxnLst/>
                <a:rect l="l" t="t" r="r" b="b"/>
                <a:pathLst>
                  <a:path w="2077" h="2077" extrusionOk="0">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3" name="Google Shape;483;p9"/>
              <p:cNvSpPr/>
              <p:nvPr/>
            </p:nvSpPr>
            <p:spPr>
              <a:xfrm>
                <a:off x="2244945" y="995050"/>
                <a:ext cx="694080" cy="694440"/>
              </a:xfrm>
              <a:custGeom>
                <a:avLst/>
                <a:gdLst/>
                <a:ahLst/>
                <a:cxnLst/>
                <a:rect l="l" t="t" r="r" b="b"/>
                <a:pathLst>
                  <a:path w="1928" h="1929" extrusionOk="0">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4" name="Google Shape;484;p9"/>
              <p:cNvSpPr/>
              <p:nvPr/>
            </p:nvSpPr>
            <p:spPr>
              <a:xfrm>
                <a:off x="2271225" y="1020970"/>
                <a:ext cx="641520" cy="641880"/>
              </a:xfrm>
              <a:custGeom>
                <a:avLst/>
                <a:gdLst/>
                <a:ahLst/>
                <a:cxnLst/>
                <a:rect l="l" t="t" r="r" b="b"/>
                <a:pathLst>
                  <a:path w="1782" h="1783" extrusionOk="0">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485" name="Google Shape;485;p9"/>
            <p:cNvGrpSpPr/>
            <p:nvPr/>
          </p:nvGrpSpPr>
          <p:grpSpPr>
            <a:xfrm rot="5400000" flipH="1">
              <a:off x="249416" y="-765364"/>
              <a:ext cx="1027957" cy="1538982"/>
              <a:chOff x="4963320" y="173520"/>
              <a:chExt cx="1065240" cy="1594800"/>
            </a:xfrm>
          </p:grpSpPr>
          <p:sp>
            <p:nvSpPr>
              <p:cNvPr id="486" name="Google Shape;486;p9"/>
              <p:cNvSpPr/>
              <p:nvPr/>
            </p:nvSpPr>
            <p:spPr>
              <a:xfrm>
                <a:off x="5466960" y="677160"/>
                <a:ext cx="534960" cy="1089360"/>
              </a:xfrm>
              <a:custGeom>
                <a:avLst/>
                <a:gdLst/>
                <a:ahLst/>
                <a:cxnLst/>
                <a:rect l="l" t="t" r="r" b="b"/>
                <a:pathLst>
                  <a:path w="1486" h="3026" extrusionOk="0">
                    <a:moveTo>
                      <a:pt x="1486" y="1553"/>
                    </a:moveTo>
                    <a:cubicBezTo>
                      <a:pt x="1486" y="777"/>
                      <a:pt x="856" y="147"/>
                      <a:pt x="81" y="147"/>
                    </a:cubicBezTo>
                    <a:cubicBezTo>
                      <a:pt x="45" y="147"/>
                      <a:pt x="15" y="117"/>
                      <a:pt x="15" y="80"/>
                    </a:cubicBezTo>
                    <a:cubicBezTo>
                      <a:pt x="15" y="43"/>
                      <a:pt x="44" y="14"/>
                      <a:pt x="81" y="14"/>
                    </a:cubicBezTo>
                    <a:lnTo>
                      <a:pt x="81" y="0"/>
                    </a:lnTo>
                    <a:cubicBezTo>
                      <a:pt x="36" y="0"/>
                      <a:pt x="0" y="35"/>
                      <a:pt x="0" y="80"/>
                    </a:cubicBezTo>
                    <a:cubicBezTo>
                      <a:pt x="0" y="124"/>
                      <a:pt x="36" y="161"/>
                      <a:pt x="81" y="161"/>
                    </a:cubicBezTo>
                    <a:cubicBezTo>
                      <a:pt x="847" y="161"/>
                      <a:pt x="1472" y="785"/>
                      <a:pt x="1472" y="1553"/>
                    </a:cubicBezTo>
                    <a:cubicBezTo>
                      <a:pt x="1472" y="2321"/>
                      <a:pt x="848" y="2945"/>
                      <a:pt x="81" y="2945"/>
                    </a:cubicBezTo>
                    <a:cubicBezTo>
                      <a:pt x="36" y="2945"/>
                      <a:pt x="0" y="2981"/>
                      <a:pt x="0" y="3026"/>
                    </a:cubicBezTo>
                    <a:lnTo>
                      <a:pt x="15" y="3026"/>
                    </a:lnTo>
                    <a:cubicBezTo>
                      <a:pt x="15" y="2990"/>
                      <a:pt x="44" y="2959"/>
                      <a:pt x="81" y="2959"/>
                    </a:cubicBezTo>
                    <a:cubicBezTo>
                      <a:pt x="856" y="2959"/>
                      <a:pt x="1486" y="2329"/>
                      <a:pt x="1486" y="1553"/>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7" name="Google Shape;487;p9"/>
              <p:cNvSpPr/>
              <p:nvPr/>
            </p:nvSpPr>
            <p:spPr>
              <a:xfrm>
                <a:off x="5440320" y="650160"/>
                <a:ext cx="535320" cy="1116360"/>
              </a:xfrm>
              <a:custGeom>
                <a:avLst/>
                <a:gdLst/>
                <a:ahLst/>
                <a:cxnLst/>
                <a:rect l="l" t="t" r="r" b="b"/>
                <a:pathLst>
                  <a:path w="1487" h="3101" extrusionOk="0">
                    <a:moveTo>
                      <a:pt x="1487" y="1628"/>
                    </a:moveTo>
                    <a:cubicBezTo>
                      <a:pt x="1487" y="893"/>
                      <a:pt x="889" y="295"/>
                      <a:pt x="155" y="295"/>
                    </a:cubicBezTo>
                    <a:cubicBezTo>
                      <a:pt x="78" y="295"/>
                      <a:pt x="15" y="231"/>
                      <a:pt x="15" y="155"/>
                    </a:cubicBezTo>
                    <a:cubicBezTo>
                      <a:pt x="15" y="78"/>
                      <a:pt x="79" y="16"/>
                      <a:pt x="155" y="16"/>
                    </a:cubicBezTo>
                    <a:lnTo>
                      <a:pt x="155" y="0"/>
                    </a:lnTo>
                    <a:cubicBezTo>
                      <a:pt x="70" y="0"/>
                      <a:pt x="0" y="70"/>
                      <a:pt x="0" y="155"/>
                    </a:cubicBezTo>
                    <a:cubicBezTo>
                      <a:pt x="0" y="240"/>
                      <a:pt x="70" y="310"/>
                      <a:pt x="155" y="310"/>
                    </a:cubicBezTo>
                    <a:cubicBezTo>
                      <a:pt x="881" y="310"/>
                      <a:pt x="1472" y="901"/>
                      <a:pt x="1472" y="1628"/>
                    </a:cubicBezTo>
                    <a:cubicBezTo>
                      <a:pt x="1472" y="2354"/>
                      <a:pt x="881" y="2946"/>
                      <a:pt x="155" y="2946"/>
                    </a:cubicBezTo>
                    <a:cubicBezTo>
                      <a:pt x="70" y="2946"/>
                      <a:pt x="0" y="3016"/>
                      <a:pt x="0" y="3101"/>
                    </a:cubicBezTo>
                    <a:lnTo>
                      <a:pt x="14" y="3101"/>
                    </a:lnTo>
                    <a:cubicBezTo>
                      <a:pt x="14" y="3023"/>
                      <a:pt x="78" y="2961"/>
                      <a:pt x="154" y="2961"/>
                    </a:cubicBezTo>
                    <a:cubicBezTo>
                      <a:pt x="889" y="2961"/>
                      <a:pt x="1487" y="2363"/>
                      <a:pt x="1487" y="1628"/>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8" name="Google Shape;488;p9"/>
              <p:cNvSpPr/>
              <p:nvPr/>
            </p:nvSpPr>
            <p:spPr>
              <a:xfrm>
                <a:off x="5496120" y="703440"/>
                <a:ext cx="532440" cy="1064880"/>
              </a:xfrm>
              <a:custGeom>
                <a:avLst/>
                <a:gdLst/>
                <a:ahLst/>
                <a:cxnLst/>
                <a:rect l="l" t="t" r="r" b="b"/>
                <a:pathLst>
                  <a:path w="1479" h="2958" extrusionOk="0">
                    <a:moveTo>
                      <a:pt x="0" y="0"/>
                    </a:moveTo>
                    <a:lnTo>
                      <a:pt x="0" y="14"/>
                    </a:lnTo>
                    <a:cubicBezTo>
                      <a:pt x="807" y="14"/>
                      <a:pt x="1464" y="672"/>
                      <a:pt x="1464" y="1479"/>
                    </a:cubicBezTo>
                    <a:cubicBezTo>
                      <a:pt x="1464" y="2286"/>
                      <a:pt x="806" y="2944"/>
                      <a:pt x="0" y="2944"/>
                    </a:cubicBezTo>
                    <a:lnTo>
                      <a:pt x="0" y="2958"/>
                    </a:lnTo>
                    <a:cubicBezTo>
                      <a:pt x="815" y="2958"/>
                      <a:pt x="1479" y="2294"/>
                      <a:pt x="1479" y="1478"/>
                    </a:cubicBezTo>
                    <a:cubicBezTo>
                      <a:pt x="1479" y="662"/>
                      <a:pt x="815" y="0"/>
                      <a:pt x="0" y="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89" name="Google Shape;489;p9"/>
              <p:cNvSpPr/>
              <p:nvPr/>
            </p:nvSpPr>
            <p:spPr>
              <a:xfrm>
                <a:off x="4963320" y="173520"/>
                <a:ext cx="532800" cy="1593360"/>
              </a:xfrm>
              <a:custGeom>
                <a:avLst/>
                <a:gdLst/>
                <a:ahLst/>
                <a:cxnLst/>
                <a:rect l="l" t="t" r="r" b="b"/>
                <a:pathLst>
                  <a:path w="1480" h="4426" extrusionOk="0">
                    <a:moveTo>
                      <a:pt x="1480" y="2960"/>
                    </a:moveTo>
                    <a:lnTo>
                      <a:pt x="1480" y="2946"/>
                    </a:lnTo>
                    <a:cubicBezTo>
                      <a:pt x="672" y="2946"/>
                      <a:pt x="15" y="2287"/>
                      <a:pt x="15" y="1480"/>
                    </a:cubicBezTo>
                    <a:cubicBezTo>
                      <a:pt x="15" y="672"/>
                      <a:pt x="672" y="14"/>
                      <a:pt x="1480" y="14"/>
                    </a:cubicBezTo>
                    <a:lnTo>
                      <a:pt x="1480" y="0"/>
                    </a:lnTo>
                    <a:cubicBezTo>
                      <a:pt x="664" y="0"/>
                      <a:pt x="0" y="664"/>
                      <a:pt x="0" y="1480"/>
                    </a:cubicBezTo>
                    <a:cubicBezTo>
                      <a:pt x="0" y="2246"/>
                      <a:pt x="586" y="2879"/>
                      <a:pt x="1332" y="2953"/>
                    </a:cubicBezTo>
                    <a:cubicBezTo>
                      <a:pt x="584" y="3027"/>
                      <a:pt x="0" y="3660"/>
                      <a:pt x="0" y="4426"/>
                    </a:cubicBezTo>
                    <a:lnTo>
                      <a:pt x="14" y="4426"/>
                    </a:lnTo>
                    <a:cubicBezTo>
                      <a:pt x="15" y="3616"/>
                      <a:pt x="672" y="2960"/>
                      <a:pt x="1480"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0" name="Google Shape;490;p9"/>
              <p:cNvSpPr/>
              <p:nvPr/>
            </p:nvSpPr>
            <p:spPr>
              <a:xfrm>
                <a:off x="4989960" y="199800"/>
                <a:ext cx="535320" cy="1566720"/>
              </a:xfrm>
              <a:custGeom>
                <a:avLst/>
                <a:gdLst/>
                <a:ahLst/>
                <a:cxnLst/>
                <a:rect l="l" t="t" r="r" b="b"/>
                <a:pathLst>
                  <a:path w="1487" h="4352" extrusionOk="0">
                    <a:moveTo>
                      <a:pt x="1406" y="2960"/>
                    </a:moveTo>
                    <a:cubicBezTo>
                      <a:pt x="1451" y="2960"/>
                      <a:pt x="1487" y="2924"/>
                      <a:pt x="1487" y="2879"/>
                    </a:cubicBezTo>
                    <a:cubicBezTo>
                      <a:pt x="1487" y="2834"/>
                      <a:pt x="1451" y="2798"/>
                      <a:pt x="1406" y="2798"/>
                    </a:cubicBezTo>
                    <a:cubicBezTo>
                      <a:pt x="639" y="2798"/>
                      <a:pt x="14" y="2174"/>
                      <a:pt x="14" y="1406"/>
                    </a:cubicBezTo>
                    <a:cubicBezTo>
                      <a:pt x="14" y="638"/>
                      <a:pt x="638" y="14"/>
                      <a:pt x="1406" y="14"/>
                    </a:cubicBezTo>
                    <a:lnTo>
                      <a:pt x="1406" y="0"/>
                    </a:lnTo>
                    <a:cubicBezTo>
                      <a:pt x="630" y="0"/>
                      <a:pt x="0" y="630"/>
                      <a:pt x="0" y="1406"/>
                    </a:cubicBezTo>
                    <a:cubicBezTo>
                      <a:pt x="0" y="2181"/>
                      <a:pt x="630" y="2813"/>
                      <a:pt x="1406" y="2813"/>
                    </a:cubicBezTo>
                    <a:cubicBezTo>
                      <a:pt x="1442" y="2813"/>
                      <a:pt x="1473" y="2842"/>
                      <a:pt x="1473" y="2879"/>
                    </a:cubicBezTo>
                    <a:cubicBezTo>
                      <a:pt x="1473" y="2916"/>
                      <a:pt x="1443" y="2946"/>
                      <a:pt x="1406" y="2946"/>
                    </a:cubicBezTo>
                    <a:cubicBezTo>
                      <a:pt x="630" y="2946"/>
                      <a:pt x="0" y="3576"/>
                      <a:pt x="0" y="4352"/>
                    </a:cubicBezTo>
                    <a:lnTo>
                      <a:pt x="14" y="4352"/>
                    </a:lnTo>
                    <a:cubicBezTo>
                      <a:pt x="14" y="3585"/>
                      <a:pt x="638" y="2960"/>
                      <a:pt x="1406"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1" name="Google Shape;491;p9"/>
              <p:cNvSpPr/>
              <p:nvPr/>
            </p:nvSpPr>
            <p:spPr>
              <a:xfrm>
                <a:off x="5016240" y="226080"/>
                <a:ext cx="535680" cy="1540440"/>
              </a:xfrm>
              <a:custGeom>
                <a:avLst/>
                <a:gdLst/>
                <a:ahLst/>
                <a:cxnLst/>
                <a:rect l="l" t="t" r="r" b="b"/>
                <a:pathLst>
                  <a:path w="1488" h="4279" extrusionOk="0">
                    <a:moveTo>
                      <a:pt x="1333" y="2961"/>
                    </a:moveTo>
                    <a:cubicBezTo>
                      <a:pt x="1418" y="2961"/>
                      <a:pt x="1488" y="2891"/>
                      <a:pt x="1488" y="2806"/>
                    </a:cubicBezTo>
                    <a:cubicBezTo>
                      <a:pt x="1488" y="2721"/>
                      <a:pt x="1418" y="2651"/>
                      <a:pt x="1333" y="2651"/>
                    </a:cubicBezTo>
                    <a:cubicBezTo>
                      <a:pt x="607" y="2651"/>
                      <a:pt x="15" y="2059"/>
                      <a:pt x="15" y="1333"/>
                    </a:cubicBezTo>
                    <a:cubicBezTo>
                      <a:pt x="15" y="606"/>
                      <a:pt x="607" y="15"/>
                      <a:pt x="1333" y="15"/>
                    </a:cubicBezTo>
                    <a:lnTo>
                      <a:pt x="1333" y="0"/>
                    </a:lnTo>
                    <a:cubicBezTo>
                      <a:pt x="598" y="0"/>
                      <a:pt x="0" y="597"/>
                      <a:pt x="0" y="1333"/>
                    </a:cubicBezTo>
                    <a:cubicBezTo>
                      <a:pt x="0" y="2068"/>
                      <a:pt x="598" y="2666"/>
                      <a:pt x="1333" y="2666"/>
                    </a:cubicBezTo>
                    <a:cubicBezTo>
                      <a:pt x="1411" y="2666"/>
                      <a:pt x="1473" y="2730"/>
                      <a:pt x="1473" y="2806"/>
                    </a:cubicBezTo>
                    <a:cubicBezTo>
                      <a:pt x="1473" y="2882"/>
                      <a:pt x="1409" y="2946"/>
                      <a:pt x="1333" y="2946"/>
                    </a:cubicBezTo>
                    <a:cubicBezTo>
                      <a:pt x="598" y="2946"/>
                      <a:pt x="0" y="3544"/>
                      <a:pt x="0" y="4279"/>
                    </a:cubicBezTo>
                    <a:lnTo>
                      <a:pt x="14" y="4279"/>
                    </a:lnTo>
                    <a:cubicBezTo>
                      <a:pt x="15" y="3552"/>
                      <a:pt x="607" y="2961"/>
                      <a:pt x="1333" y="29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2" name="Google Shape;492;p9"/>
              <p:cNvSpPr/>
              <p:nvPr/>
            </p:nvSpPr>
            <p:spPr>
              <a:xfrm>
                <a:off x="5042880" y="252720"/>
                <a:ext cx="535320" cy="1513800"/>
              </a:xfrm>
              <a:custGeom>
                <a:avLst/>
                <a:gdLst/>
                <a:ahLst/>
                <a:cxnLst/>
                <a:rect l="l" t="t" r="r" b="b"/>
                <a:pathLst>
                  <a:path w="1487" h="4205" extrusionOk="0">
                    <a:moveTo>
                      <a:pt x="1259" y="2960"/>
                    </a:moveTo>
                    <a:cubicBezTo>
                      <a:pt x="1385" y="2960"/>
                      <a:pt x="1487" y="2857"/>
                      <a:pt x="1487" y="2732"/>
                    </a:cubicBezTo>
                    <a:cubicBezTo>
                      <a:pt x="1487" y="2606"/>
                      <a:pt x="1385" y="2504"/>
                      <a:pt x="1259" y="2504"/>
                    </a:cubicBezTo>
                    <a:cubicBezTo>
                      <a:pt x="573" y="2504"/>
                      <a:pt x="14" y="1945"/>
                      <a:pt x="14" y="1259"/>
                    </a:cubicBezTo>
                    <a:cubicBezTo>
                      <a:pt x="14" y="572"/>
                      <a:pt x="573" y="15"/>
                      <a:pt x="1259" y="15"/>
                    </a:cubicBezTo>
                    <a:lnTo>
                      <a:pt x="1259" y="0"/>
                    </a:lnTo>
                    <a:cubicBezTo>
                      <a:pt x="565" y="0"/>
                      <a:pt x="0" y="565"/>
                      <a:pt x="0" y="1259"/>
                    </a:cubicBezTo>
                    <a:cubicBezTo>
                      <a:pt x="0" y="1953"/>
                      <a:pt x="565" y="2518"/>
                      <a:pt x="1259" y="2518"/>
                    </a:cubicBezTo>
                    <a:cubicBezTo>
                      <a:pt x="1377" y="2518"/>
                      <a:pt x="1473" y="2614"/>
                      <a:pt x="1473" y="2732"/>
                    </a:cubicBezTo>
                    <a:cubicBezTo>
                      <a:pt x="1473" y="2850"/>
                      <a:pt x="1377" y="2946"/>
                      <a:pt x="1259" y="2946"/>
                    </a:cubicBezTo>
                    <a:cubicBezTo>
                      <a:pt x="565" y="2946"/>
                      <a:pt x="0" y="3511"/>
                      <a:pt x="0" y="4205"/>
                    </a:cubicBezTo>
                    <a:lnTo>
                      <a:pt x="14" y="4205"/>
                    </a:lnTo>
                    <a:cubicBezTo>
                      <a:pt x="14" y="3519"/>
                      <a:pt x="573" y="2960"/>
                      <a:pt x="1259"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3" name="Google Shape;493;p9"/>
              <p:cNvSpPr/>
              <p:nvPr/>
            </p:nvSpPr>
            <p:spPr>
              <a:xfrm>
                <a:off x="5069160" y="279720"/>
                <a:ext cx="535320" cy="1487160"/>
              </a:xfrm>
              <a:custGeom>
                <a:avLst/>
                <a:gdLst/>
                <a:ahLst/>
                <a:cxnLst/>
                <a:rect l="l" t="t" r="r" b="b"/>
                <a:pathLst>
                  <a:path w="1487" h="4131" extrusionOk="0">
                    <a:moveTo>
                      <a:pt x="1186" y="2959"/>
                    </a:moveTo>
                    <a:cubicBezTo>
                      <a:pt x="1353" y="2959"/>
                      <a:pt x="1487" y="2824"/>
                      <a:pt x="1487" y="2657"/>
                    </a:cubicBezTo>
                    <a:cubicBezTo>
                      <a:pt x="1487" y="2490"/>
                      <a:pt x="1353" y="2355"/>
                      <a:pt x="1186" y="2355"/>
                    </a:cubicBezTo>
                    <a:cubicBezTo>
                      <a:pt x="540" y="2355"/>
                      <a:pt x="16" y="1830"/>
                      <a:pt x="16" y="1184"/>
                    </a:cubicBezTo>
                    <a:cubicBezTo>
                      <a:pt x="16" y="538"/>
                      <a:pt x="540" y="14"/>
                      <a:pt x="1186" y="14"/>
                    </a:cubicBezTo>
                    <a:lnTo>
                      <a:pt x="1186" y="0"/>
                    </a:lnTo>
                    <a:cubicBezTo>
                      <a:pt x="533" y="0"/>
                      <a:pt x="0" y="531"/>
                      <a:pt x="0" y="1185"/>
                    </a:cubicBezTo>
                    <a:cubicBezTo>
                      <a:pt x="0" y="1838"/>
                      <a:pt x="533" y="2371"/>
                      <a:pt x="1186" y="2371"/>
                    </a:cubicBezTo>
                    <a:cubicBezTo>
                      <a:pt x="1344" y="2371"/>
                      <a:pt x="1472" y="2500"/>
                      <a:pt x="1472" y="2658"/>
                    </a:cubicBezTo>
                    <a:cubicBezTo>
                      <a:pt x="1472" y="2816"/>
                      <a:pt x="1344" y="2945"/>
                      <a:pt x="1186" y="2945"/>
                    </a:cubicBezTo>
                    <a:cubicBezTo>
                      <a:pt x="533" y="2945"/>
                      <a:pt x="0" y="3477"/>
                      <a:pt x="0" y="4131"/>
                    </a:cubicBezTo>
                    <a:lnTo>
                      <a:pt x="14" y="4131"/>
                    </a:lnTo>
                    <a:cubicBezTo>
                      <a:pt x="16" y="3484"/>
                      <a:pt x="540" y="2959"/>
                      <a:pt x="1186" y="29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4" name="Google Shape;494;p9"/>
              <p:cNvSpPr/>
              <p:nvPr/>
            </p:nvSpPr>
            <p:spPr>
              <a:xfrm>
                <a:off x="5095800" y="306000"/>
                <a:ext cx="534960" cy="1460520"/>
              </a:xfrm>
              <a:custGeom>
                <a:avLst/>
                <a:gdLst/>
                <a:ahLst/>
                <a:cxnLst/>
                <a:rect l="l" t="t" r="r" b="b"/>
                <a:pathLst>
                  <a:path w="1486" h="4057" extrusionOk="0">
                    <a:moveTo>
                      <a:pt x="1112" y="2959"/>
                    </a:moveTo>
                    <a:cubicBezTo>
                      <a:pt x="1319" y="2959"/>
                      <a:pt x="1486" y="2791"/>
                      <a:pt x="1486" y="2584"/>
                    </a:cubicBezTo>
                    <a:cubicBezTo>
                      <a:pt x="1486" y="2377"/>
                      <a:pt x="1319" y="2209"/>
                      <a:pt x="1112" y="2209"/>
                    </a:cubicBezTo>
                    <a:cubicBezTo>
                      <a:pt x="507" y="2209"/>
                      <a:pt x="15" y="1716"/>
                      <a:pt x="15" y="1111"/>
                    </a:cubicBezTo>
                    <a:cubicBezTo>
                      <a:pt x="15" y="505"/>
                      <a:pt x="507" y="14"/>
                      <a:pt x="1112" y="14"/>
                    </a:cubicBezTo>
                    <a:lnTo>
                      <a:pt x="1112" y="0"/>
                    </a:lnTo>
                    <a:cubicBezTo>
                      <a:pt x="499" y="0"/>
                      <a:pt x="0" y="498"/>
                      <a:pt x="0" y="1111"/>
                    </a:cubicBezTo>
                    <a:cubicBezTo>
                      <a:pt x="0" y="1724"/>
                      <a:pt x="499" y="2223"/>
                      <a:pt x="1112" y="2223"/>
                    </a:cubicBezTo>
                    <a:cubicBezTo>
                      <a:pt x="1311" y="2223"/>
                      <a:pt x="1472" y="2384"/>
                      <a:pt x="1472" y="2584"/>
                    </a:cubicBezTo>
                    <a:cubicBezTo>
                      <a:pt x="1472" y="2784"/>
                      <a:pt x="1312" y="2945"/>
                      <a:pt x="1112" y="2945"/>
                    </a:cubicBezTo>
                    <a:cubicBezTo>
                      <a:pt x="499" y="2945"/>
                      <a:pt x="0" y="3444"/>
                      <a:pt x="0" y="4057"/>
                    </a:cubicBezTo>
                    <a:lnTo>
                      <a:pt x="15" y="4057"/>
                    </a:lnTo>
                    <a:cubicBezTo>
                      <a:pt x="15" y="3451"/>
                      <a:pt x="507" y="2959"/>
                      <a:pt x="1112" y="29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5" name="Google Shape;495;p9"/>
              <p:cNvSpPr/>
              <p:nvPr/>
            </p:nvSpPr>
            <p:spPr>
              <a:xfrm>
                <a:off x="5122440" y="332280"/>
                <a:ext cx="535320" cy="1434240"/>
              </a:xfrm>
              <a:custGeom>
                <a:avLst/>
                <a:gdLst/>
                <a:ahLst/>
                <a:cxnLst/>
                <a:rect l="l" t="t" r="r" b="b"/>
                <a:pathLst>
                  <a:path w="1487" h="3984" extrusionOk="0">
                    <a:moveTo>
                      <a:pt x="1038" y="2961"/>
                    </a:moveTo>
                    <a:cubicBezTo>
                      <a:pt x="1285" y="2961"/>
                      <a:pt x="1487" y="2759"/>
                      <a:pt x="1487" y="2511"/>
                    </a:cubicBezTo>
                    <a:cubicBezTo>
                      <a:pt x="1487" y="2263"/>
                      <a:pt x="1285" y="2062"/>
                      <a:pt x="1038" y="2062"/>
                    </a:cubicBezTo>
                    <a:cubicBezTo>
                      <a:pt x="474" y="2062"/>
                      <a:pt x="15" y="1602"/>
                      <a:pt x="15" y="1038"/>
                    </a:cubicBezTo>
                    <a:cubicBezTo>
                      <a:pt x="15" y="474"/>
                      <a:pt x="474" y="15"/>
                      <a:pt x="1038" y="15"/>
                    </a:cubicBezTo>
                    <a:lnTo>
                      <a:pt x="1038" y="0"/>
                    </a:lnTo>
                    <a:cubicBezTo>
                      <a:pt x="465" y="0"/>
                      <a:pt x="0" y="465"/>
                      <a:pt x="0" y="1038"/>
                    </a:cubicBezTo>
                    <a:cubicBezTo>
                      <a:pt x="0" y="1610"/>
                      <a:pt x="465" y="2077"/>
                      <a:pt x="1038" y="2077"/>
                    </a:cubicBezTo>
                    <a:cubicBezTo>
                      <a:pt x="1277" y="2077"/>
                      <a:pt x="1471" y="2272"/>
                      <a:pt x="1471" y="2511"/>
                    </a:cubicBezTo>
                    <a:cubicBezTo>
                      <a:pt x="1471" y="2750"/>
                      <a:pt x="1277" y="2945"/>
                      <a:pt x="1038" y="2945"/>
                    </a:cubicBezTo>
                    <a:cubicBezTo>
                      <a:pt x="465" y="2945"/>
                      <a:pt x="0" y="3411"/>
                      <a:pt x="0" y="3984"/>
                    </a:cubicBezTo>
                    <a:lnTo>
                      <a:pt x="14" y="3984"/>
                    </a:lnTo>
                    <a:cubicBezTo>
                      <a:pt x="15" y="3420"/>
                      <a:pt x="474" y="2961"/>
                      <a:pt x="1038" y="29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6" name="Google Shape;496;p9"/>
              <p:cNvSpPr/>
              <p:nvPr/>
            </p:nvSpPr>
            <p:spPr>
              <a:xfrm>
                <a:off x="5149080" y="358920"/>
                <a:ext cx="534960" cy="1407600"/>
              </a:xfrm>
              <a:custGeom>
                <a:avLst/>
                <a:gdLst/>
                <a:ahLst/>
                <a:cxnLst/>
                <a:rect l="l" t="t" r="r" b="b"/>
                <a:pathLst>
                  <a:path w="1486" h="3910" extrusionOk="0">
                    <a:moveTo>
                      <a:pt x="964" y="2960"/>
                    </a:moveTo>
                    <a:cubicBezTo>
                      <a:pt x="1251" y="2960"/>
                      <a:pt x="1486" y="2725"/>
                      <a:pt x="1486" y="2437"/>
                    </a:cubicBezTo>
                    <a:cubicBezTo>
                      <a:pt x="1486" y="2149"/>
                      <a:pt x="1251" y="1915"/>
                      <a:pt x="964" y="1915"/>
                    </a:cubicBezTo>
                    <a:cubicBezTo>
                      <a:pt x="440" y="1915"/>
                      <a:pt x="14" y="1487"/>
                      <a:pt x="14" y="964"/>
                    </a:cubicBezTo>
                    <a:cubicBezTo>
                      <a:pt x="14" y="440"/>
                      <a:pt x="440" y="14"/>
                      <a:pt x="964" y="14"/>
                    </a:cubicBezTo>
                    <a:lnTo>
                      <a:pt x="964" y="0"/>
                    </a:lnTo>
                    <a:cubicBezTo>
                      <a:pt x="432" y="0"/>
                      <a:pt x="0" y="432"/>
                      <a:pt x="0" y="964"/>
                    </a:cubicBezTo>
                    <a:cubicBezTo>
                      <a:pt x="0" y="1495"/>
                      <a:pt x="433" y="1929"/>
                      <a:pt x="964" y="1929"/>
                    </a:cubicBezTo>
                    <a:cubicBezTo>
                      <a:pt x="1243" y="1929"/>
                      <a:pt x="1471" y="2157"/>
                      <a:pt x="1471" y="2437"/>
                    </a:cubicBezTo>
                    <a:cubicBezTo>
                      <a:pt x="1471" y="2717"/>
                      <a:pt x="1243" y="2945"/>
                      <a:pt x="964" y="2945"/>
                    </a:cubicBezTo>
                    <a:cubicBezTo>
                      <a:pt x="432" y="2945"/>
                      <a:pt x="0" y="3379"/>
                      <a:pt x="0" y="3910"/>
                    </a:cubicBezTo>
                    <a:lnTo>
                      <a:pt x="14" y="3910"/>
                    </a:lnTo>
                    <a:cubicBezTo>
                      <a:pt x="14" y="3386"/>
                      <a:pt x="440" y="2960"/>
                      <a:pt x="964"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7" name="Google Shape;497;p9"/>
              <p:cNvSpPr/>
              <p:nvPr/>
            </p:nvSpPr>
            <p:spPr>
              <a:xfrm>
                <a:off x="5175360" y="385560"/>
                <a:ext cx="535320" cy="1381320"/>
              </a:xfrm>
              <a:custGeom>
                <a:avLst/>
                <a:gdLst/>
                <a:ahLst/>
                <a:cxnLst/>
                <a:rect l="l" t="t" r="r" b="b"/>
                <a:pathLst>
                  <a:path w="1487" h="3837" extrusionOk="0">
                    <a:moveTo>
                      <a:pt x="891" y="2960"/>
                    </a:moveTo>
                    <a:cubicBezTo>
                      <a:pt x="1218" y="2960"/>
                      <a:pt x="1487" y="2692"/>
                      <a:pt x="1487" y="2363"/>
                    </a:cubicBezTo>
                    <a:cubicBezTo>
                      <a:pt x="1487" y="2033"/>
                      <a:pt x="1220" y="1766"/>
                      <a:pt x="891" y="1766"/>
                    </a:cubicBezTo>
                    <a:cubicBezTo>
                      <a:pt x="408" y="1766"/>
                      <a:pt x="15" y="1373"/>
                      <a:pt x="15" y="890"/>
                    </a:cubicBezTo>
                    <a:cubicBezTo>
                      <a:pt x="15" y="406"/>
                      <a:pt x="408" y="14"/>
                      <a:pt x="891" y="14"/>
                    </a:cubicBezTo>
                    <a:lnTo>
                      <a:pt x="891" y="0"/>
                    </a:lnTo>
                    <a:cubicBezTo>
                      <a:pt x="400" y="0"/>
                      <a:pt x="0" y="399"/>
                      <a:pt x="0" y="891"/>
                    </a:cubicBezTo>
                    <a:cubicBezTo>
                      <a:pt x="0" y="1383"/>
                      <a:pt x="399" y="1783"/>
                      <a:pt x="891" y="1783"/>
                    </a:cubicBezTo>
                    <a:cubicBezTo>
                      <a:pt x="1211" y="1783"/>
                      <a:pt x="1472" y="2043"/>
                      <a:pt x="1472" y="2364"/>
                    </a:cubicBezTo>
                    <a:cubicBezTo>
                      <a:pt x="1472" y="2685"/>
                      <a:pt x="1211" y="2946"/>
                      <a:pt x="891" y="2946"/>
                    </a:cubicBezTo>
                    <a:cubicBezTo>
                      <a:pt x="400" y="2946"/>
                      <a:pt x="0" y="3345"/>
                      <a:pt x="0" y="3837"/>
                    </a:cubicBezTo>
                    <a:lnTo>
                      <a:pt x="14" y="3837"/>
                    </a:lnTo>
                    <a:cubicBezTo>
                      <a:pt x="15" y="3353"/>
                      <a:pt x="408" y="2960"/>
                      <a:pt x="891"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8" name="Google Shape;498;p9"/>
              <p:cNvSpPr/>
              <p:nvPr/>
            </p:nvSpPr>
            <p:spPr>
              <a:xfrm>
                <a:off x="5202000" y="411840"/>
                <a:ext cx="534960" cy="1354680"/>
              </a:xfrm>
              <a:custGeom>
                <a:avLst/>
                <a:gdLst/>
                <a:ahLst/>
                <a:cxnLst/>
                <a:rect l="l" t="t" r="r" b="b"/>
                <a:pathLst>
                  <a:path w="1486" h="3763" extrusionOk="0">
                    <a:moveTo>
                      <a:pt x="817" y="2960"/>
                    </a:moveTo>
                    <a:cubicBezTo>
                      <a:pt x="1186" y="2960"/>
                      <a:pt x="1486" y="2659"/>
                      <a:pt x="1486" y="2290"/>
                    </a:cubicBezTo>
                    <a:cubicBezTo>
                      <a:pt x="1486" y="1921"/>
                      <a:pt x="1185" y="1620"/>
                      <a:pt x="817" y="1620"/>
                    </a:cubicBezTo>
                    <a:cubicBezTo>
                      <a:pt x="374" y="1620"/>
                      <a:pt x="14" y="1260"/>
                      <a:pt x="14" y="817"/>
                    </a:cubicBezTo>
                    <a:cubicBezTo>
                      <a:pt x="14" y="374"/>
                      <a:pt x="374" y="14"/>
                      <a:pt x="817" y="14"/>
                    </a:cubicBezTo>
                    <a:lnTo>
                      <a:pt x="817" y="0"/>
                    </a:lnTo>
                    <a:cubicBezTo>
                      <a:pt x="367" y="0"/>
                      <a:pt x="0" y="366"/>
                      <a:pt x="0" y="817"/>
                    </a:cubicBezTo>
                    <a:cubicBezTo>
                      <a:pt x="0" y="1267"/>
                      <a:pt x="367" y="1634"/>
                      <a:pt x="817" y="1634"/>
                    </a:cubicBezTo>
                    <a:cubicBezTo>
                      <a:pt x="1177" y="1634"/>
                      <a:pt x="1472" y="1928"/>
                      <a:pt x="1472" y="2290"/>
                    </a:cubicBezTo>
                    <a:cubicBezTo>
                      <a:pt x="1472" y="2652"/>
                      <a:pt x="1178" y="2946"/>
                      <a:pt x="817" y="2946"/>
                    </a:cubicBezTo>
                    <a:cubicBezTo>
                      <a:pt x="367" y="2946"/>
                      <a:pt x="0" y="3312"/>
                      <a:pt x="0" y="3763"/>
                    </a:cubicBezTo>
                    <a:lnTo>
                      <a:pt x="14" y="3763"/>
                    </a:lnTo>
                    <a:cubicBezTo>
                      <a:pt x="14" y="3320"/>
                      <a:pt x="374" y="2960"/>
                      <a:pt x="817"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499" name="Google Shape;499;p9"/>
              <p:cNvSpPr/>
              <p:nvPr/>
            </p:nvSpPr>
            <p:spPr>
              <a:xfrm>
                <a:off x="5228280" y="438120"/>
                <a:ext cx="535320" cy="1328400"/>
              </a:xfrm>
              <a:custGeom>
                <a:avLst/>
                <a:gdLst/>
                <a:ahLst/>
                <a:cxnLst/>
                <a:rect l="l" t="t" r="r" b="b"/>
                <a:pathLst>
                  <a:path w="1487" h="3690" extrusionOk="0">
                    <a:moveTo>
                      <a:pt x="744" y="2961"/>
                    </a:moveTo>
                    <a:cubicBezTo>
                      <a:pt x="1153" y="2961"/>
                      <a:pt x="1487" y="2627"/>
                      <a:pt x="1487" y="2217"/>
                    </a:cubicBezTo>
                    <a:cubicBezTo>
                      <a:pt x="1487" y="1807"/>
                      <a:pt x="1153" y="1473"/>
                      <a:pt x="744" y="1473"/>
                    </a:cubicBezTo>
                    <a:cubicBezTo>
                      <a:pt x="343" y="1473"/>
                      <a:pt x="15" y="1145"/>
                      <a:pt x="15" y="744"/>
                    </a:cubicBezTo>
                    <a:cubicBezTo>
                      <a:pt x="15" y="342"/>
                      <a:pt x="343" y="16"/>
                      <a:pt x="744" y="16"/>
                    </a:cubicBezTo>
                    <a:lnTo>
                      <a:pt x="744" y="0"/>
                    </a:lnTo>
                    <a:cubicBezTo>
                      <a:pt x="334" y="0"/>
                      <a:pt x="0" y="333"/>
                      <a:pt x="0" y="744"/>
                    </a:cubicBezTo>
                    <a:cubicBezTo>
                      <a:pt x="0" y="1154"/>
                      <a:pt x="334" y="1488"/>
                      <a:pt x="744" y="1488"/>
                    </a:cubicBezTo>
                    <a:cubicBezTo>
                      <a:pt x="1145" y="1488"/>
                      <a:pt x="1472" y="1815"/>
                      <a:pt x="1472" y="2217"/>
                    </a:cubicBezTo>
                    <a:cubicBezTo>
                      <a:pt x="1472" y="2618"/>
                      <a:pt x="1145" y="2946"/>
                      <a:pt x="744" y="2946"/>
                    </a:cubicBezTo>
                    <a:cubicBezTo>
                      <a:pt x="334" y="2946"/>
                      <a:pt x="0" y="3280"/>
                      <a:pt x="0" y="3690"/>
                    </a:cubicBezTo>
                    <a:lnTo>
                      <a:pt x="14" y="3690"/>
                    </a:lnTo>
                    <a:cubicBezTo>
                      <a:pt x="15" y="3288"/>
                      <a:pt x="342" y="2961"/>
                      <a:pt x="744" y="29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0" name="Google Shape;500;p9"/>
              <p:cNvSpPr/>
              <p:nvPr/>
            </p:nvSpPr>
            <p:spPr>
              <a:xfrm>
                <a:off x="5254920" y="464760"/>
                <a:ext cx="534960" cy="1301760"/>
              </a:xfrm>
              <a:custGeom>
                <a:avLst/>
                <a:gdLst/>
                <a:ahLst/>
                <a:cxnLst/>
                <a:rect l="l" t="t" r="r" b="b"/>
                <a:pathLst>
                  <a:path w="1486" h="3616" extrusionOk="0">
                    <a:moveTo>
                      <a:pt x="670" y="2960"/>
                    </a:moveTo>
                    <a:cubicBezTo>
                      <a:pt x="1120" y="2960"/>
                      <a:pt x="1486" y="2593"/>
                      <a:pt x="1486" y="2143"/>
                    </a:cubicBezTo>
                    <a:cubicBezTo>
                      <a:pt x="1486" y="1692"/>
                      <a:pt x="1120" y="1326"/>
                      <a:pt x="670" y="1326"/>
                    </a:cubicBezTo>
                    <a:cubicBezTo>
                      <a:pt x="309" y="1326"/>
                      <a:pt x="14" y="1032"/>
                      <a:pt x="14" y="670"/>
                    </a:cubicBezTo>
                    <a:cubicBezTo>
                      <a:pt x="14" y="307"/>
                      <a:pt x="308" y="15"/>
                      <a:pt x="670" y="15"/>
                    </a:cubicBezTo>
                    <a:lnTo>
                      <a:pt x="670" y="0"/>
                    </a:lnTo>
                    <a:cubicBezTo>
                      <a:pt x="300" y="0"/>
                      <a:pt x="0" y="301"/>
                      <a:pt x="0" y="670"/>
                    </a:cubicBezTo>
                    <a:cubicBezTo>
                      <a:pt x="0" y="1038"/>
                      <a:pt x="301" y="1340"/>
                      <a:pt x="670" y="1340"/>
                    </a:cubicBezTo>
                    <a:cubicBezTo>
                      <a:pt x="1112" y="1340"/>
                      <a:pt x="1472" y="1700"/>
                      <a:pt x="1472" y="2143"/>
                    </a:cubicBezTo>
                    <a:cubicBezTo>
                      <a:pt x="1472" y="2586"/>
                      <a:pt x="1112" y="2946"/>
                      <a:pt x="670" y="2946"/>
                    </a:cubicBezTo>
                    <a:cubicBezTo>
                      <a:pt x="300" y="2946"/>
                      <a:pt x="0" y="3247"/>
                      <a:pt x="0" y="3616"/>
                    </a:cubicBezTo>
                    <a:lnTo>
                      <a:pt x="14" y="3616"/>
                    </a:lnTo>
                    <a:cubicBezTo>
                      <a:pt x="14" y="3255"/>
                      <a:pt x="309" y="2960"/>
                      <a:pt x="670"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1" name="Google Shape;501;p9"/>
              <p:cNvSpPr/>
              <p:nvPr/>
            </p:nvSpPr>
            <p:spPr>
              <a:xfrm>
                <a:off x="5281200" y="491760"/>
                <a:ext cx="535320" cy="1275120"/>
              </a:xfrm>
              <a:custGeom>
                <a:avLst/>
                <a:gdLst/>
                <a:ahLst/>
                <a:cxnLst/>
                <a:rect l="l" t="t" r="r" b="b"/>
                <a:pathLst>
                  <a:path w="1487" h="3542" extrusionOk="0">
                    <a:moveTo>
                      <a:pt x="597" y="2959"/>
                    </a:moveTo>
                    <a:cubicBezTo>
                      <a:pt x="1087" y="2959"/>
                      <a:pt x="1487" y="2560"/>
                      <a:pt x="1487" y="2068"/>
                    </a:cubicBezTo>
                    <a:cubicBezTo>
                      <a:pt x="1487" y="1576"/>
                      <a:pt x="1088" y="1177"/>
                      <a:pt x="597" y="1177"/>
                    </a:cubicBezTo>
                    <a:cubicBezTo>
                      <a:pt x="276" y="1177"/>
                      <a:pt x="16" y="915"/>
                      <a:pt x="16" y="595"/>
                    </a:cubicBezTo>
                    <a:cubicBezTo>
                      <a:pt x="16" y="274"/>
                      <a:pt x="276" y="14"/>
                      <a:pt x="597" y="14"/>
                    </a:cubicBezTo>
                    <a:lnTo>
                      <a:pt x="597" y="0"/>
                    </a:lnTo>
                    <a:cubicBezTo>
                      <a:pt x="269" y="0"/>
                      <a:pt x="0" y="266"/>
                      <a:pt x="0" y="596"/>
                    </a:cubicBezTo>
                    <a:cubicBezTo>
                      <a:pt x="0" y="925"/>
                      <a:pt x="268" y="1193"/>
                      <a:pt x="597" y="1193"/>
                    </a:cubicBezTo>
                    <a:cubicBezTo>
                      <a:pt x="1079" y="1193"/>
                      <a:pt x="1472" y="1586"/>
                      <a:pt x="1472" y="2069"/>
                    </a:cubicBezTo>
                    <a:cubicBezTo>
                      <a:pt x="1472" y="2552"/>
                      <a:pt x="1079" y="2945"/>
                      <a:pt x="597" y="2945"/>
                    </a:cubicBezTo>
                    <a:cubicBezTo>
                      <a:pt x="269" y="2945"/>
                      <a:pt x="0" y="3212"/>
                      <a:pt x="0" y="3542"/>
                    </a:cubicBezTo>
                    <a:lnTo>
                      <a:pt x="15" y="3542"/>
                    </a:lnTo>
                    <a:cubicBezTo>
                      <a:pt x="16" y="3220"/>
                      <a:pt x="276" y="2959"/>
                      <a:pt x="597" y="29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2" name="Google Shape;502;p9"/>
              <p:cNvSpPr/>
              <p:nvPr/>
            </p:nvSpPr>
            <p:spPr>
              <a:xfrm>
                <a:off x="5308200" y="518040"/>
                <a:ext cx="534600" cy="1248480"/>
              </a:xfrm>
              <a:custGeom>
                <a:avLst/>
                <a:gdLst/>
                <a:ahLst/>
                <a:cxnLst/>
                <a:rect l="l" t="t" r="r" b="b"/>
                <a:pathLst>
                  <a:path w="1485" h="3468" extrusionOk="0">
                    <a:moveTo>
                      <a:pt x="522" y="2959"/>
                    </a:moveTo>
                    <a:cubicBezTo>
                      <a:pt x="1053" y="2959"/>
                      <a:pt x="1485" y="2526"/>
                      <a:pt x="1485" y="1995"/>
                    </a:cubicBezTo>
                    <a:cubicBezTo>
                      <a:pt x="1485" y="1464"/>
                      <a:pt x="1052" y="1031"/>
                      <a:pt x="522" y="1031"/>
                    </a:cubicBezTo>
                    <a:cubicBezTo>
                      <a:pt x="242" y="1031"/>
                      <a:pt x="14" y="802"/>
                      <a:pt x="14" y="522"/>
                    </a:cubicBezTo>
                    <a:cubicBezTo>
                      <a:pt x="14" y="241"/>
                      <a:pt x="242" y="14"/>
                      <a:pt x="522" y="14"/>
                    </a:cubicBezTo>
                    <a:lnTo>
                      <a:pt x="522" y="0"/>
                    </a:lnTo>
                    <a:cubicBezTo>
                      <a:pt x="234" y="0"/>
                      <a:pt x="0" y="234"/>
                      <a:pt x="0" y="522"/>
                    </a:cubicBezTo>
                    <a:cubicBezTo>
                      <a:pt x="0" y="810"/>
                      <a:pt x="234" y="1045"/>
                      <a:pt x="522" y="1045"/>
                    </a:cubicBezTo>
                    <a:cubicBezTo>
                      <a:pt x="1045" y="1045"/>
                      <a:pt x="1471" y="1471"/>
                      <a:pt x="1471" y="1995"/>
                    </a:cubicBezTo>
                    <a:cubicBezTo>
                      <a:pt x="1471" y="2519"/>
                      <a:pt x="1045" y="2945"/>
                      <a:pt x="522" y="2945"/>
                    </a:cubicBezTo>
                    <a:cubicBezTo>
                      <a:pt x="234" y="2945"/>
                      <a:pt x="0" y="3180"/>
                      <a:pt x="0" y="3468"/>
                    </a:cubicBezTo>
                    <a:lnTo>
                      <a:pt x="14" y="3468"/>
                    </a:lnTo>
                    <a:cubicBezTo>
                      <a:pt x="14" y="3187"/>
                      <a:pt x="242" y="2959"/>
                      <a:pt x="522" y="2959"/>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3" name="Google Shape;503;p9"/>
              <p:cNvSpPr/>
              <p:nvPr/>
            </p:nvSpPr>
            <p:spPr>
              <a:xfrm>
                <a:off x="5334480" y="544320"/>
                <a:ext cx="535320" cy="1222200"/>
              </a:xfrm>
              <a:custGeom>
                <a:avLst/>
                <a:gdLst/>
                <a:ahLst/>
                <a:cxnLst/>
                <a:rect l="l" t="t" r="r" b="b"/>
                <a:pathLst>
                  <a:path w="1487" h="3395" extrusionOk="0">
                    <a:moveTo>
                      <a:pt x="449" y="2961"/>
                    </a:moveTo>
                    <a:cubicBezTo>
                      <a:pt x="1021" y="2961"/>
                      <a:pt x="1487" y="2495"/>
                      <a:pt x="1487" y="1922"/>
                    </a:cubicBezTo>
                    <a:cubicBezTo>
                      <a:pt x="1487" y="1349"/>
                      <a:pt x="1021" y="884"/>
                      <a:pt x="449" y="884"/>
                    </a:cubicBezTo>
                    <a:cubicBezTo>
                      <a:pt x="209" y="884"/>
                      <a:pt x="15" y="688"/>
                      <a:pt x="15" y="449"/>
                    </a:cubicBezTo>
                    <a:cubicBezTo>
                      <a:pt x="15" y="210"/>
                      <a:pt x="210" y="15"/>
                      <a:pt x="449" y="15"/>
                    </a:cubicBezTo>
                    <a:lnTo>
                      <a:pt x="449" y="0"/>
                    </a:lnTo>
                    <a:cubicBezTo>
                      <a:pt x="201" y="0"/>
                      <a:pt x="0" y="201"/>
                      <a:pt x="0" y="449"/>
                    </a:cubicBezTo>
                    <a:cubicBezTo>
                      <a:pt x="0" y="696"/>
                      <a:pt x="201" y="899"/>
                      <a:pt x="449" y="899"/>
                    </a:cubicBezTo>
                    <a:cubicBezTo>
                      <a:pt x="1012" y="899"/>
                      <a:pt x="1471" y="1358"/>
                      <a:pt x="1471" y="1922"/>
                    </a:cubicBezTo>
                    <a:cubicBezTo>
                      <a:pt x="1471" y="2486"/>
                      <a:pt x="1012" y="2945"/>
                      <a:pt x="449" y="2945"/>
                    </a:cubicBezTo>
                    <a:cubicBezTo>
                      <a:pt x="201" y="2945"/>
                      <a:pt x="0" y="3147"/>
                      <a:pt x="0" y="3395"/>
                    </a:cubicBezTo>
                    <a:lnTo>
                      <a:pt x="14" y="3395"/>
                    </a:lnTo>
                    <a:cubicBezTo>
                      <a:pt x="15" y="3155"/>
                      <a:pt x="209" y="2961"/>
                      <a:pt x="449" y="2961"/>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4" name="Google Shape;504;p9"/>
              <p:cNvSpPr/>
              <p:nvPr/>
            </p:nvSpPr>
            <p:spPr>
              <a:xfrm>
                <a:off x="5361120" y="570960"/>
                <a:ext cx="534960" cy="1195560"/>
              </a:xfrm>
              <a:custGeom>
                <a:avLst/>
                <a:gdLst/>
                <a:ahLst/>
                <a:cxnLst/>
                <a:rect l="l" t="t" r="r" b="b"/>
                <a:pathLst>
                  <a:path w="1486" h="3321" extrusionOk="0">
                    <a:moveTo>
                      <a:pt x="375" y="2960"/>
                    </a:moveTo>
                    <a:cubicBezTo>
                      <a:pt x="987" y="2960"/>
                      <a:pt x="1486" y="2461"/>
                      <a:pt x="1486" y="1848"/>
                    </a:cubicBezTo>
                    <a:cubicBezTo>
                      <a:pt x="1486" y="1235"/>
                      <a:pt x="987" y="736"/>
                      <a:pt x="375" y="736"/>
                    </a:cubicBezTo>
                    <a:cubicBezTo>
                      <a:pt x="177" y="736"/>
                      <a:pt x="14" y="574"/>
                      <a:pt x="14" y="375"/>
                    </a:cubicBezTo>
                    <a:cubicBezTo>
                      <a:pt x="14" y="175"/>
                      <a:pt x="175" y="14"/>
                      <a:pt x="375" y="14"/>
                    </a:cubicBezTo>
                    <a:lnTo>
                      <a:pt x="375" y="0"/>
                    </a:lnTo>
                    <a:cubicBezTo>
                      <a:pt x="168" y="0"/>
                      <a:pt x="0" y="167"/>
                      <a:pt x="0" y="375"/>
                    </a:cubicBezTo>
                    <a:cubicBezTo>
                      <a:pt x="0" y="582"/>
                      <a:pt x="168" y="751"/>
                      <a:pt x="375" y="751"/>
                    </a:cubicBezTo>
                    <a:cubicBezTo>
                      <a:pt x="980" y="751"/>
                      <a:pt x="1472" y="1242"/>
                      <a:pt x="1472" y="1848"/>
                    </a:cubicBezTo>
                    <a:cubicBezTo>
                      <a:pt x="1472" y="2453"/>
                      <a:pt x="980" y="2946"/>
                      <a:pt x="375" y="2946"/>
                    </a:cubicBezTo>
                    <a:cubicBezTo>
                      <a:pt x="168" y="2946"/>
                      <a:pt x="0" y="3114"/>
                      <a:pt x="0" y="3321"/>
                    </a:cubicBezTo>
                    <a:lnTo>
                      <a:pt x="14" y="3321"/>
                    </a:lnTo>
                    <a:cubicBezTo>
                      <a:pt x="14" y="3122"/>
                      <a:pt x="177" y="2960"/>
                      <a:pt x="375"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5" name="Google Shape;505;p9"/>
              <p:cNvSpPr/>
              <p:nvPr/>
            </p:nvSpPr>
            <p:spPr>
              <a:xfrm>
                <a:off x="5387400" y="597600"/>
                <a:ext cx="535320" cy="1169280"/>
              </a:xfrm>
              <a:custGeom>
                <a:avLst/>
                <a:gdLst/>
                <a:ahLst/>
                <a:cxnLst/>
                <a:rect l="l" t="t" r="r" b="b"/>
                <a:pathLst>
                  <a:path w="1487" h="3248" extrusionOk="0">
                    <a:moveTo>
                      <a:pt x="302" y="2960"/>
                    </a:moveTo>
                    <a:cubicBezTo>
                      <a:pt x="955" y="2960"/>
                      <a:pt x="1487" y="2427"/>
                      <a:pt x="1487" y="1774"/>
                    </a:cubicBezTo>
                    <a:cubicBezTo>
                      <a:pt x="1487" y="1120"/>
                      <a:pt x="955" y="588"/>
                      <a:pt x="302" y="588"/>
                    </a:cubicBezTo>
                    <a:cubicBezTo>
                      <a:pt x="144" y="588"/>
                      <a:pt x="15" y="459"/>
                      <a:pt x="15" y="301"/>
                    </a:cubicBezTo>
                    <a:cubicBezTo>
                      <a:pt x="15" y="142"/>
                      <a:pt x="144" y="14"/>
                      <a:pt x="302" y="14"/>
                    </a:cubicBezTo>
                    <a:lnTo>
                      <a:pt x="302" y="0"/>
                    </a:lnTo>
                    <a:cubicBezTo>
                      <a:pt x="135" y="0"/>
                      <a:pt x="0" y="135"/>
                      <a:pt x="0" y="302"/>
                    </a:cubicBezTo>
                    <a:cubicBezTo>
                      <a:pt x="0" y="468"/>
                      <a:pt x="135" y="605"/>
                      <a:pt x="302" y="605"/>
                    </a:cubicBezTo>
                    <a:cubicBezTo>
                      <a:pt x="947" y="605"/>
                      <a:pt x="1472" y="1129"/>
                      <a:pt x="1472" y="1775"/>
                    </a:cubicBezTo>
                    <a:cubicBezTo>
                      <a:pt x="1472" y="2421"/>
                      <a:pt x="947" y="2946"/>
                      <a:pt x="302" y="2946"/>
                    </a:cubicBezTo>
                    <a:cubicBezTo>
                      <a:pt x="135" y="2946"/>
                      <a:pt x="0" y="3081"/>
                      <a:pt x="0" y="3248"/>
                    </a:cubicBezTo>
                    <a:lnTo>
                      <a:pt x="14" y="3248"/>
                    </a:lnTo>
                    <a:cubicBezTo>
                      <a:pt x="15" y="3089"/>
                      <a:pt x="144" y="2960"/>
                      <a:pt x="302"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6" name="Google Shape;506;p9"/>
              <p:cNvSpPr/>
              <p:nvPr/>
            </p:nvSpPr>
            <p:spPr>
              <a:xfrm>
                <a:off x="5414040" y="623880"/>
                <a:ext cx="534960" cy="1142640"/>
              </a:xfrm>
              <a:custGeom>
                <a:avLst/>
                <a:gdLst/>
                <a:ahLst/>
                <a:cxnLst/>
                <a:rect l="l" t="t" r="r" b="b"/>
                <a:pathLst>
                  <a:path w="1486" h="3174" extrusionOk="0">
                    <a:moveTo>
                      <a:pt x="228" y="2960"/>
                    </a:moveTo>
                    <a:cubicBezTo>
                      <a:pt x="921" y="2960"/>
                      <a:pt x="1486" y="2395"/>
                      <a:pt x="1486" y="1701"/>
                    </a:cubicBezTo>
                    <a:cubicBezTo>
                      <a:pt x="1486" y="1007"/>
                      <a:pt x="921" y="442"/>
                      <a:pt x="228" y="442"/>
                    </a:cubicBezTo>
                    <a:cubicBezTo>
                      <a:pt x="110" y="442"/>
                      <a:pt x="14" y="345"/>
                      <a:pt x="14" y="228"/>
                    </a:cubicBezTo>
                    <a:cubicBezTo>
                      <a:pt x="14" y="110"/>
                      <a:pt x="110" y="15"/>
                      <a:pt x="228" y="15"/>
                    </a:cubicBezTo>
                    <a:lnTo>
                      <a:pt x="228" y="0"/>
                    </a:lnTo>
                    <a:cubicBezTo>
                      <a:pt x="103" y="0"/>
                      <a:pt x="0" y="102"/>
                      <a:pt x="0" y="228"/>
                    </a:cubicBezTo>
                    <a:cubicBezTo>
                      <a:pt x="0" y="353"/>
                      <a:pt x="103" y="456"/>
                      <a:pt x="228" y="456"/>
                    </a:cubicBezTo>
                    <a:cubicBezTo>
                      <a:pt x="913" y="456"/>
                      <a:pt x="1472" y="1015"/>
                      <a:pt x="1472" y="1701"/>
                    </a:cubicBezTo>
                    <a:cubicBezTo>
                      <a:pt x="1472" y="2387"/>
                      <a:pt x="913" y="2946"/>
                      <a:pt x="228" y="2946"/>
                    </a:cubicBezTo>
                    <a:cubicBezTo>
                      <a:pt x="103" y="2946"/>
                      <a:pt x="0" y="3048"/>
                      <a:pt x="0" y="3174"/>
                    </a:cubicBezTo>
                    <a:lnTo>
                      <a:pt x="14" y="3174"/>
                    </a:lnTo>
                    <a:cubicBezTo>
                      <a:pt x="14" y="3056"/>
                      <a:pt x="110" y="2960"/>
                      <a:pt x="228" y="2960"/>
                    </a:cubicBezTo>
                    <a:close/>
                  </a:path>
                </a:pathLst>
              </a:custGeom>
              <a:solidFill>
                <a:schemeClr val="dk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07" name="Google Shape;507;p9"/>
            <p:cNvSpPr/>
            <p:nvPr/>
          </p:nvSpPr>
          <p:spPr>
            <a:xfrm rot="-5400000" flipH="1">
              <a:off x="1020459" y="506674"/>
              <a:ext cx="500035" cy="499513"/>
            </a:xfrm>
            <a:custGeom>
              <a:avLst/>
              <a:gdLst/>
              <a:ahLst/>
              <a:cxnLst/>
              <a:rect l="l" t="t" r="r" b="b"/>
              <a:pathLst>
                <a:path w="1899" h="1897" extrusionOk="0">
                  <a:moveTo>
                    <a:pt x="1801" y="0"/>
                  </a:moveTo>
                  <a:lnTo>
                    <a:pt x="1707" y="0"/>
                  </a:lnTo>
                  <a:lnTo>
                    <a:pt x="1612" y="0"/>
                  </a:lnTo>
                  <a:lnTo>
                    <a:pt x="1518" y="0"/>
                  </a:lnTo>
                  <a:lnTo>
                    <a:pt x="1423" y="0"/>
                  </a:lnTo>
                  <a:lnTo>
                    <a:pt x="1328" y="0"/>
                  </a:lnTo>
                  <a:lnTo>
                    <a:pt x="1233" y="0"/>
                  </a:lnTo>
                  <a:lnTo>
                    <a:pt x="1138" y="0"/>
                  </a:lnTo>
                  <a:lnTo>
                    <a:pt x="1043" y="0"/>
                  </a:lnTo>
                  <a:lnTo>
                    <a:pt x="948" y="0"/>
                  </a:lnTo>
                  <a:lnTo>
                    <a:pt x="853" y="0"/>
                  </a:lnTo>
                  <a:lnTo>
                    <a:pt x="759" y="0"/>
                  </a:lnTo>
                  <a:lnTo>
                    <a:pt x="664" y="0"/>
                  </a:lnTo>
                  <a:lnTo>
                    <a:pt x="569" y="0"/>
                  </a:lnTo>
                  <a:lnTo>
                    <a:pt x="474" y="0"/>
                  </a:lnTo>
                  <a:lnTo>
                    <a:pt x="379" y="0"/>
                  </a:lnTo>
                  <a:lnTo>
                    <a:pt x="285" y="0"/>
                  </a:lnTo>
                  <a:lnTo>
                    <a:pt x="190" y="0"/>
                  </a:lnTo>
                  <a:lnTo>
                    <a:pt x="95" y="0"/>
                  </a:lnTo>
                  <a:lnTo>
                    <a:pt x="0" y="0"/>
                  </a:lnTo>
                  <a:cubicBezTo>
                    <a:pt x="0" y="207"/>
                    <a:pt x="34" y="407"/>
                    <a:pt x="95" y="594"/>
                  </a:cubicBezTo>
                  <a:cubicBezTo>
                    <a:pt x="121" y="674"/>
                    <a:pt x="153" y="752"/>
                    <a:pt x="190" y="828"/>
                  </a:cubicBezTo>
                  <a:cubicBezTo>
                    <a:pt x="219" y="887"/>
                    <a:pt x="250" y="945"/>
                    <a:pt x="285" y="999"/>
                  </a:cubicBezTo>
                  <a:cubicBezTo>
                    <a:pt x="315" y="1047"/>
                    <a:pt x="346" y="1093"/>
                    <a:pt x="380" y="1138"/>
                  </a:cubicBezTo>
                  <a:cubicBezTo>
                    <a:pt x="411" y="1178"/>
                    <a:pt x="442" y="1217"/>
                    <a:pt x="475" y="1255"/>
                  </a:cubicBezTo>
                  <a:cubicBezTo>
                    <a:pt x="505" y="1290"/>
                    <a:pt x="537" y="1322"/>
                    <a:pt x="570" y="1355"/>
                  </a:cubicBezTo>
                  <a:cubicBezTo>
                    <a:pt x="600" y="1386"/>
                    <a:pt x="632" y="1414"/>
                    <a:pt x="665" y="1442"/>
                  </a:cubicBezTo>
                  <a:cubicBezTo>
                    <a:pt x="695" y="1469"/>
                    <a:pt x="727" y="1494"/>
                    <a:pt x="760" y="1519"/>
                  </a:cubicBezTo>
                  <a:cubicBezTo>
                    <a:pt x="790" y="1542"/>
                    <a:pt x="822" y="1565"/>
                    <a:pt x="855" y="1585"/>
                  </a:cubicBezTo>
                  <a:cubicBezTo>
                    <a:pt x="885" y="1606"/>
                    <a:pt x="917" y="1626"/>
                    <a:pt x="949" y="1644"/>
                  </a:cubicBezTo>
                  <a:cubicBezTo>
                    <a:pt x="980" y="1662"/>
                    <a:pt x="1012" y="1679"/>
                    <a:pt x="1044" y="1695"/>
                  </a:cubicBezTo>
                  <a:cubicBezTo>
                    <a:pt x="1076" y="1711"/>
                    <a:pt x="1108" y="1726"/>
                    <a:pt x="1139" y="1740"/>
                  </a:cubicBezTo>
                  <a:cubicBezTo>
                    <a:pt x="1171" y="1753"/>
                    <a:pt x="1202" y="1766"/>
                    <a:pt x="1234" y="1778"/>
                  </a:cubicBezTo>
                  <a:cubicBezTo>
                    <a:pt x="1265" y="1790"/>
                    <a:pt x="1297" y="1801"/>
                    <a:pt x="1329" y="1811"/>
                  </a:cubicBezTo>
                  <a:cubicBezTo>
                    <a:pt x="1361" y="1821"/>
                    <a:pt x="1392" y="1830"/>
                    <a:pt x="1424" y="1838"/>
                  </a:cubicBezTo>
                  <a:cubicBezTo>
                    <a:pt x="1456" y="1846"/>
                    <a:pt x="1487" y="1854"/>
                    <a:pt x="1519" y="1860"/>
                  </a:cubicBezTo>
                  <a:cubicBezTo>
                    <a:pt x="1551" y="1867"/>
                    <a:pt x="1582" y="1873"/>
                    <a:pt x="1614" y="1877"/>
                  </a:cubicBezTo>
                  <a:cubicBezTo>
                    <a:pt x="1645" y="1882"/>
                    <a:pt x="1677" y="1885"/>
                    <a:pt x="1709" y="1889"/>
                  </a:cubicBezTo>
                  <a:cubicBezTo>
                    <a:pt x="1740" y="1892"/>
                    <a:pt x="1772" y="1894"/>
                    <a:pt x="1804" y="1895"/>
                  </a:cubicBezTo>
                  <a:lnTo>
                    <a:pt x="1804" y="1897"/>
                  </a:lnTo>
                  <a:lnTo>
                    <a:pt x="1899" y="1897"/>
                  </a:lnTo>
                  <a:lnTo>
                    <a:pt x="1899" y="0"/>
                  </a:lnTo>
                  <a:lnTo>
                    <a:pt x="1801"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08" name="Google Shape;508;p9"/>
            <p:cNvSpPr/>
            <p:nvPr/>
          </p:nvSpPr>
          <p:spPr>
            <a:xfrm rot="-5400000" flipH="1">
              <a:off x="2357031" y="322296"/>
              <a:ext cx="1382700" cy="1382700"/>
            </a:xfrm>
            <a:prstGeom prst="blockArc">
              <a:avLst>
                <a:gd name="adj1" fmla="val 5400645"/>
                <a:gd name="adj2" fmla="val 16180606"/>
                <a:gd name="adj3" fmla="val 24406"/>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9"/>
            <p:cNvSpPr/>
            <p:nvPr/>
          </p:nvSpPr>
          <p:spPr>
            <a:xfrm rot="5400000">
              <a:off x="8127449" y="527"/>
              <a:ext cx="1015800" cy="1015800"/>
            </a:xfrm>
            <a:prstGeom prst="rect">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0" name="Google Shape;510;p9"/>
            <p:cNvSpPr/>
            <p:nvPr/>
          </p:nvSpPr>
          <p:spPr>
            <a:xfrm rot="5400000">
              <a:off x="7111621" y="527"/>
              <a:ext cx="1015800" cy="10158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1" name="Google Shape;511;p9"/>
            <p:cNvSpPr/>
            <p:nvPr/>
          </p:nvSpPr>
          <p:spPr>
            <a:xfrm rot="5400000">
              <a:off x="6095792" y="527"/>
              <a:ext cx="1015800" cy="1015800"/>
            </a:xfrm>
            <a:prstGeom prst="rect">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12" name="Google Shape;512;p9"/>
            <p:cNvSpPr/>
            <p:nvPr/>
          </p:nvSpPr>
          <p:spPr>
            <a:xfrm rot="5400000">
              <a:off x="5079963" y="527"/>
              <a:ext cx="1015800" cy="10158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513" name="Google Shape;513;p9"/>
            <p:cNvGrpSpPr/>
            <p:nvPr/>
          </p:nvGrpSpPr>
          <p:grpSpPr>
            <a:xfrm rot="5400000">
              <a:off x="7623140" y="-510066"/>
              <a:ext cx="1521560" cy="1520187"/>
              <a:chOff x="1793505" y="544330"/>
              <a:chExt cx="1596600" cy="1595160"/>
            </a:xfrm>
          </p:grpSpPr>
          <p:sp>
            <p:nvSpPr>
              <p:cNvPr id="514" name="Google Shape;514;p9"/>
              <p:cNvSpPr/>
              <p:nvPr/>
            </p:nvSpPr>
            <p:spPr>
              <a:xfrm>
                <a:off x="1793505" y="544330"/>
                <a:ext cx="1596600" cy="1595160"/>
              </a:xfrm>
              <a:custGeom>
                <a:avLst/>
                <a:gdLst/>
                <a:ahLst/>
                <a:cxnLst/>
                <a:rect l="l" t="t" r="r" b="b"/>
                <a:pathLst>
                  <a:path w="4435" h="4431" extrusionOk="0">
                    <a:moveTo>
                      <a:pt x="2961" y="1473"/>
                    </a:moveTo>
                    <a:cubicBezTo>
                      <a:pt x="2956" y="660"/>
                      <a:pt x="2294" y="0"/>
                      <a:pt x="1481" y="0"/>
                    </a:cubicBezTo>
                    <a:cubicBezTo>
                      <a:pt x="665" y="0"/>
                      <a:pt x="0" y="664"/>
                      <a:pt x="0" y="1480"/>
                    </a:cubicBezTo>
                    <a:cubicBezTo>
                      <a:pt x="0" y="2296"/>
                      <a:pt x="665" y="2961"/>
                      <a:pt x="1481" y="2961"/>
                    </a:cubicBezTo>
                    <a:lnTo>
                      <a:pt x="1481" y="2946"/>
                    </a:lnTo>
                    <a:cubicBezTo>
                      <a:pt x="672" y="2946"/>
                      <a:pt x="16" y="2288"/>
                      <a:pt x="16" y="1481"/>
                    </a:cubicBezTo>
                    <a:cubicBezTo>
                      <a:pt x="16" y="673"/>
                      <a:pt x="673" y="14"/>
                      <a:pt x="1482" y="14"/>
                    </a:cubicBezTo>
                    <a:cubicBezTo>
                      <a:pt x="2290" y="14"/>
                      <a:pt x="2947" y="672"/>
                      <a:pt x="2947" y="1479"/>
                    </a:cubicBezTo>
                    <a:lnTo>
                      <a:pt x="2954" y="1479"/>
                    </a:lnTo>
                    <a:lnTo>
                      <a:pt x="2954" y="1487"/>
                    </a:lnTo>
                    <a:cubicBezTo>
                      <a:pt x="3763" y="1487"/>
                      <a:pt x="4419" y="2145"/>
                      <a:pt x="4419" y="2952"/>
                    </a:cubicBezTo>
                    <a:cubicBezTo>
                      <a:pt x="4419" y="3759"/>
                      <a:pt x="3762" y="4417"/>
                      <a:pt x="2954" y="4417"/>
                    </a:cubicBezTo>
                    <a:lnTo>
                      <a:pt x="2954" y="4431"/>
                    </a:lnTo>
                    <a:cubicBezTo>
                      <a:pt x="3770" y="4431"/>
                      <a:pt x="4435" y="3767"/>
                      <a:pt x="4435" y="2951"/>
                    </a:cubicBezTo>
                    <a:cubicBezTo>
                      <a:pt x="4435" y="2139"/>
                      <a:pt x="3775" y="1476"/>
                      <a:pt x="2961" y="147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5" name="Google Shape;515;p9"/>
              <p:cNvSpPr/>
              <p:nvPr/>
            </p:nvSpPr>
            <p:spPr>
              <a:xfrm>
                <a:off x="1820865" y="570610"/>
                <a:ext cx="1542240" cy="1542600"/>
              </a:xfrm>
              <a:custGeom>
                <a:avLst/>
                <a:gdLst/>
                <a:ahLst/>
                <a:cxnLst/>
                <a:rect l="l" t="t" r="r" b="b"/>
                <a:pathLst>
                  <a:path w="4284" h="4285" extrusionOk="0">
                    <a:moveTo>
                      <a:pt x="14" y="1407"/>
                    </a:moveTo>
                    <a:cubicBezTo>
                      <a:pt x="14" y="640"/>
                      <a:pt x="638" y="15"/>
                      <a:pt x="1406" y="15"/>
                    </a:cubicBezTo>
                    <a:cubicBezTo>
                      <a:pt x="2173" y="15"/>
                      <a:pt x="2798" y="639"/>
                      <a:pt x="2798" y="1407"/>
                    </a:cubicBezTo>
                    <a:cubicBezTo>
                      <a:pt x="2798" y="1452"/>
                      <a:pt x="2834" y="1488"/>
                      <a:pt x="2878" y="1488"/>
                    </a:cubicBezTo>
                    <a:cubicBezTo>
                      <a:pt x="3645" y="1488"/>
                      <a:pt x="4270" y="2112"/>
                      <a:pt x="4270" y="2880"/>
                    </a:cubicBezTo>
                    <a:cubicBezTo>
                      <a:pt x="4270" y="3648"/>
                      <a:pt x="3645" y="4271"/>
                      <a:pt x="2878" y="4271"/>
                    </a:cubicBezTo>
                    <a:lnTo>
                      <a:pt x="2878" y="4285"/>
                    </a:lnTo>
                    <a:cubicBezTo>
                      <a:pt x="3654" y="4285"/>
                      <a:pt x="4284" y="3655"/>
                      <a:pt x="4284" y="2879"/>
                    </a:cubicBezTo>
                    <a:cubicBezTo>
                      <a:pt x="4284" y="2103"/>
                      <a:pt x="3654" y="1473"/>
                      <a:pt x="2878" y="1473"/>
                    </a:cubicBezTo>
                    <a:cubicBezTo>
                      <a:pt x="2842" y="1473"/>
                      <a:pt x="2812" y="1443"/>
                      <a:pt x="2812" y="1406"/>
                    </a:cubicBezTo>
                    <a:cubicBezTo>
                      <a:pt x="2812" y="630"/>
                      <a:pt x="2181" y="0"/>
                      <a:pt x="1406" y="0"/>
                    </a:cubicBezTo>
                    <a:cubicBezTo>
                      <a:pt x="630" y="0"/>
                      <a:pt x="0" y="630"/>
                      <a:pt x="0" y="1406"/>
                    </a:cubicBezTo>
                    <a:cubicBezTo>
                      <a:pt x="0" y="2182"/>
                      <a:pt x="630" y="2812"/>
                      <a:pt x="1406" y="2812"/>
                    </a:cubicBezTo>
                    <a:lnTo>
                      <a:pt x="1406" y="2798"/>
                    </a:lnTo>
                    <a:cubicBezTo>
                      <a:pt x="638" y="2798"/>
                      <a:pt x="14" y="2174"/>
                      <a:pt x="14" y="140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6" name="Google Shape;516;p9"/>
              <p:cNvSpPr/>
              <p:nvPr/>
            </p:nvSpPr>
            <p:spPr>
              <a:xfrm>
                <a:off x="1847145" y="596890"/>
                <a:ext cx="1489680" cy="1490040"/>
              </a:xfrm>
              <a:custGeom>
                <a:avLst/>
                <a:gdLst/>
                <a:ahLst/>
                <a:cxnLst/>
                <a:rect l="l" t="t" r="r" b="b"/>
                <a:pathLst>
                  <a:path w="4138" h="4139" extrusionOk="0">
                    <a:moveTo>
                      <a:pt x="15" y="1334"/>
                    </a:moveTo>
                    <a:cubicBezTo>
                      <a:pt x="15" y="608"/>
                      <a:pt x="606" y="16"/>
                      <a:pt x="1333" y="16"/>
                    </a:cubicBezTo>
                    <a:cubicBezTo>
                      <a:pt x="2059" y="16"/>
                      <a:pt x="2650" y="608"/>
                      <a:pt x="2650" y="1334"/>
                    </a:cubicBezTo>
                    <a:cubicBezTo>
                      <a:pt x="2650" y="1419"/>
                      <a:pt x="2720" y="1489"/>
                      <a:pt x="2805" y="1489"/>
                    </a:cubicBezTo>
                    <a:cubicBezTo>
                      <a:pt x="3532" y="1489"/>
                      <a:pt x="4123" y="2080"/>
                      <a:pt x="4123" y="2807"/>
                    </a:cubicBezTo>
                    <a:cubicBezTo>
                      <a:pt x="4123" y="3534"/>
                      <a:pt x="3532" y="4125"/>
                      <a:pt x="2805" y="4125"/>
                    </a:cubicBezTo>
                    <a:lnTo>
                      <a:pt x="2805" y="4139"/>
                    </a:lnTo>
                    <a:cubicBezTo>
                      <a:pt x="3541" y="4139"/>
                      <a:pt x="4138" y="3541"/>
                      <a:pt x="4138" y="2806"/>
                    </a:cubicBezTo>
                    <a:cubicBezTo>
                      <a:pt x="4138" y="2071"/>
                      <a:pt x="3541" y="1473"/>
                      <a:pt x="2805" y="1473"/>
                    </a:cubicBezTo>
                    <a:cubicBezTo>
                      <a:pt x="2728" y="1473"/>
                      <a:pt x="2666" y="1410"/>
                      <a:pt x="2666" y="1333"/>
                    </a:cubicBezTo>
                    <a:cubicBezTo>
                      <a:pt x="2666" y="598"/>
                      <a:pt x="2068" y="0"/>
                      <a:pt x="1333" y="0"/>
                    </a:cubicBezTo>
                    <a:cubicBezTo>
                      <a:pt x="597" y="0"/>
                      <a:pt x="0" y="598"/>
                      <a:pt x="0" y="1333"/>
                    </a:cubicBezTo>
                    <a:cubicBezTo>
                      <a:pt x="0" y="2068"/>
                      <a:pt x="597" y="2666"/>
                      <a:pt x="1333" y="2666"/>
                    </a:cubicBezTo>
                    <a:lnTo>
                      <a:pt x="1333" y="2652"/>
                    </a:lnTo>
                    <a:cubicBezTo>
                      <a:pt x="606" y="2652"/>
                      <a:pt x="15" y="2061"/>
                      <a:pt x="15" y="1334"/>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7" name="Google Shape;517;p9"/>
              <p:cNvSpPr/>
              <p:nvPr/>
            </p:nvSpPr>
            <p:spPr>
              <a:xfrm>
                <a:off x="1873785" y="623530"/>
                <a:ext cx="1436400" cy="1437120"/>
              </a:xfrm>
              <a:custGeom>
                <a:avLst/>
                <a:gdLst/>
                <a:ahLst/>
                <a:cxnLst/>
                <a:rect l="l" t="t" r="r" b="b"/>
                <a:pathLst>
                  <a:path w="3990" h="3992" extrusionOk="0">
                    <a:moveTo>
                      <a:pt x="14" y="1260"/>
                    </a:moveTo>
                    <a:cubicBezTo>
                      <a:pt x="14" y="574"/>
                      <a:pt x="572" y="15"/>
                      <a:pt x="1259" y="15"/>
                    </a:cubicBezTo>
                    <a:cubicBezTo>
                      <a:pt x="1945" y="15"/>
                      <a:pt x="2503" y="574"/>
                      <a:pt x="2503" y="1260"/>
                    </a:cubicBezTo>
                    <a:cubicBezTo>
                      <a:pt x="2503" y="1386"/>
                      <a:pt x="2606" y="1488"/>
                      <a:pt x="2731" y="1488"/>
                    </a:cubicBezTo>
                    <a:cubicBezTo>
                      <a:pt x="3417" y="1488"/>
                      <a:pt x="3976" y="2047"/>
                      <a:pt x="3976" y="2733"/>
                    </a:cubicBezTo>
                    <a:cubicBezTo>
                      <a:pt x="3976" y="3419"/>
                      <a:pt x="3417" y="3978"/>
                      <a:pt x="2731" y="3978"/>
                    </a:cubicBezTo>
                    <a:lnTo>
                      <a:pt x="2731" y="3992"/>
                    </a:lnTo>
                    <a:cubicBezTo>
                      <a:pt x="3425" y="3992"/>
                      <a:pt x="3990" y="3427"/>
                      <a:pt x="3990" y="2733"/>
                    </a:cubicBezTo>
                    <a:cubicBezTo>
                      <a:pt x="3990" y="2039"/>
                      <a:pt x="3425" y="1473"/>
                      <a:pt x="2731" y="1473"/>
                    </a:cubicBezTo>
                    <a:cubicBezTo>
                      <a:pt x="2614" y="1473"/>
                      <a:pt x="2518" y="1377"/>
                      <a:pt x="2518" y="1259"/>
                    </a:cubicBezTo>
                    <a:cubicBezTo>
                      <a:pt x="2518" y="565"/>
                      <a:pt x="1952" y="0"/>
                      <a:pt x="1259" y="0"/>
                    </a:cubicBezTo>
                    <a:cubicBezTo>
                      <a:pt x="565" y="0"/>
                      <a:pt x="0" y="565"/>
                      <a:pt x="0" y="1259"/>
                    </a:cubicBezTo>
                    <a:cubicBezTo>
                      <a:pt x="0" y="1953"/>
                      <a:pt x="565" y="2518"/>
                      <a:pt x="1259" y="2518"/>
                    </a:cubicBezTo>
                    <a:lnTo>
                      <a:pt x="1259" y="2504"/>
                    </a:lnTo>
                    <a:cubicBezTo>
                      <a:pt x="572" y="2504"/>
                      <a:pt x="14" y="1946"/>
                      <a:pt x="14" y="126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8" name="Google Shape;518;p9"/>
              <p:cNvSpPr/>
              <p:nvPr/>
            </p:nvSpPr>
            <p:spPr>
              <a:xfrm>
                <a:off x="1900065" y="649810"/>
                <a:ext cx="1383840" cy="1384200"/>
              </a:xfrm>
              <a:custGeom>
                <a:avLst/>
                <a:gdLst/>
                <a:ahLst/>
                <a:cxnLst/>
                <a:rect l="l" t="t" r="r" b="b"/>
                <a:pathLst>
                  <a:path w="3844" h="3845" extrusionOk="0">
                    <a:moveTo>
                      <a:pt x="15" y="1187"/>
                    </a:moveTo>
                    <a:cubicBezTo>
                      <a:pt x="15" y="541"/>
                      <a:pt x="540" y="17"/>
                      <a:pt x="1186" y="17"/>
                    </a:cubicBezTo>
                    <a:cubicBezTo>
                      <a:pt x="1831" y="17"/>
                      <a:pt x="2356" y="541"/>
                      <a:pt x="2356" y="1187"/>
                    </a:cubicBezTo>
                    <a:cubicBezTo>
                      <a:pt x="2356" y="1354"/>
                      <a:pt x="2491" y="1489"/>
                      <a:pt x="2658" y="1489"/>
                    </a:cubicBezTo>
                    <a:cubicBezTo>
                      <a:pt x="3304" y="1489"/>
                      <a:pt x="3829" y="2014"/>
                      <a:pt x="3829" y="2660"/>
                    </a:cubicBezTo>
                    <a:cubicBezTo>
                      <a:pt x="3829" y="3306"/>
                      <a:pt x="3304" y="3831"/>
                      <a:pt x="2658" y="3831"/>
                    </a:cubicBezTo>
                    <a:lnTo>
                      <a:pt x="2658" y="3845"/>
                    </a:lnTo>
                    <a:cubicBezTo>
                      <a:pt x="3312" y="3845"/>
                      <a:pt x="3844" y="3312"/>
                      <a:pt x="3844" y="2659"/>
                    </a:cubicBezTo>
                    <a:cubicBezTo>
                      <a:pt x="3844" y="2005"/>
                      <a:pt x="3312" y="1473"/>
                      <a:pt x="2658" y="1473"/>
                    </a:cubicBezTo>
                    <a:cubicBezTo>
                      <a:pt x="2500" y="1473"/>
                      <a:pt x="2371" y="1344"/>
                      <a:pt x="2371" y="1186"/>
                    </a:cubicBezTo>
                    <a:cubicBezTo>
                      <a:pt x="2371" y="533"/>
                      <a:pt x="1839" y="0"/>
                      <a:pt x="1186" y="0"/>
                    </a:cubicBezTo>
                    <a:cubicBezTo>
                      <a:pt x="532" y="0"/>
                      <a:pt x="0" y="532"/>
                      <a:pt x="0" y="1186"/>
                    </a:cubicBezTo>
                    <a:cubicBezTo>
                      <a:pt x="0" y="1839"/>
                      <a:pt x="532" y="2372"/>
                      <a:pt x="1186" y="2372"/>
                    </a:cubicBezTo>
                    <a:lnTo>
                      <a:pt x="1186" y="2358"/>
                    </a:lnTo>
                    <a:cubicBezTo>
                      <a:pt x="540" y="2358"/>
                      <a:pt x="15" y="1832"/>
                      <a:pt x="15" y="118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19" name="Google Shape;519;p9"/>
              <p:cNvSpPr/>
              <p:nvPr/>
            </p:nvSpPr>
            <p:spPr>
              <a:xfrm>
                <a:off x="1926705" y="676450"/>
                <a:ext cx="1330560" cy="1330920"/>
              </a:xfrm>
              <a:custGeom>
                <a:avLst/>
                <a:gdLst/>
                <a:ahLst/>
                <a:cxnLst/>
                <a:rect l="l" t="t" r="r" b="b"/>
                <a:pathLst>
                  <a:path w="3696" h="3697" extrusionOk="0">
                    <a:moveTo>
                      <a:pt x="14" y="1113"/>
                    </a:moveTo>
                    <a:cubicBezTo>
                      <a:pt x="14" y="508"/>
                      <a:pt x="506" y="16"/>
                      <a:pt x="1112" y="16"/>
                    </a:cubicBezTo>
                    <a:cubicBezTo>
                      <a:pt x="1717" y="16"/>
                      <a:pt x="2209" y="508"/>
                      <a:pt x="2209" y="1113"/>
                    </a:cubicBezTo>
                    <a:cubicBezTo>
                      <a:pt x="2209" y="1321"/>
                      <a:pt x="2377" y="1489"/>
                      <a:pt x="2584" y="1489"/>
                    </a:cubicBezTo>
                    <a:cubicBezTo>
                      <a:pt x="3190" y="1489"/>
                      <a:pt x="3682" y="1981"/>
                      <a:pt x="3682" y="2586"/>
                    </a:cubicBezTo>
                    <a:cubicBezTo>
                      <a:pt x="3682" y="3191"/>
                      <a:pt x="3189" y="3682"/>
                      <a:pt x="2584" y="3682"/>
                    </a:cubicBezTo>
                    <a:lnTo>
                      <a:pt x="2584" y="3697"/>
                    </a:lnTo>
                    <a:cubicBezTo>
                      <a:pt x="3197" y="3697"/>
                      <a:pt x="3696" y="3198"/>
                      <a:pt x="3696" y="2585"/>
                    </a:cubicBezTo>
                    <a:cubicBezTo>
                      <a:pt x="3696" y="1972"/>
                      <a:pt x="3197" y="1473"/>
                      <a:pt x="2584" y="1473"/>
                    </a:cubicBezTo>
                    <a:cubicBezTo>
                      <a:pt x="2386" y="1473"/>
                      <a:pt x="2223" y="1312"/>
                      <a:pt x="2223" y="1112"/>
                    </a:cubicBezTo>
                    <a:cubicBezTo>
                      <a:pt x="2223" y="499"/>
                      <a:pt x="1725" y="0"/>
                      <a:pt x="1112" y="0"/>
                    </a:cubicBezTo>
                    <a:cubicBezTo>
                      <a:pt x="499" y="0"/>
                      <a:pt x="0" y="499"/>
                      <a:pt x="0" y="1112"/>
                    </a:cubicBezTo>
                    <a:cubicBezTo>
                      <a:pt x="0" y="1725"/>
                      <a:pt x="499" y="2224"/>
                      <a:pt x="1112" y="2224"/>
                    </a:cubicBezTo>
                    <a:lnTo>
                      <a:pt x="1112" y="2210"/>
                    </a:lnTo>
                    <a:cubicBezTo>
                      <a:pt x="506" y="2210"/>
                      <a:pt x="14" y="1718"/>
                      <a:pt x="14" y="111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0" name="Google Shape;520;p9"/>
              <p:cNvSpPr/>
              <p:nvPr/>
            </p:nvSpPr>
            <p:spPr>
              <a:xfrm>
                <a:off x="1952985" y="703090"/>
                <a:ext cx="1278000" cy="1277640"/>
              </a:xfrm>
              <a:custGeom>
                <a:avLst/>
                <a:gdLst/>
                <a:ahLst/>
                <a:cxnLst/>
                <a:rect l="l" t="t" r="r" b="b"/>
                <a:pathLst>
                  <a:path w="3550" h="3549" extrusionOk="0">
                    <a:moveTo>
                      <a:pt x="15" y="1039"/>
                    </a:moveTo>
                    <a:cubicBezTo>
                      <a:pt x="15" y="475"/>
                      <a:pt x="475" y="16"/>
                      <a:pt x="1039" y="16"/>
                    </a:cubicBezTo>
                    <a:cubicBezTo>
                      <a:pt x="1603" y="16"/>
                      <a:pt x="2062" y="475"/>
                      <a:pt x="2062" y="1039"/>
                    </a:cubicBezTo>
                    <a:cubicBezTo>
                      <a:pt x="2062" y="1287"/>
                      <a:pt x="2264" y="1489"/>
                      <a:pt x="2511" y="1489"/>
                    </a:cubicBezTo>
                    <a:cubicBezTo>
                      <a:pt x="3075" y="1489"/>
                      <a:pt x="3535" y="1948"/>
                      <a:pt x="3535" y="2512"/>
                    </a:cubicBezTo>
                    <a:cubicBezTo>
                      <a:pt x="3535" y="3076"/>
                      <a:pt x="3075" y="3535"/>
                      <a:pt x="2511" y="3535"/>
                    </a:cubicBezTo>
                    <a:lnTo>
                      <a:pt x="2511" y="3549"/>
                    </a:lnTo>
                    <a:cubicBezTo>
                      <a:pt x="3084" y="3549"/>
                      <a:pt x="3550" y="3084"/>
                      <a:pt x="3550" y="2511"/>
                    </a:cubicBezTo>
                    <a:cubicBezTo>
                      <a:pt x="3550" y="1938"/>
                      <a:pt x="3084" y="1472"/>
                      <a:pt x="2511" y="1472"/>
                    </a:cubicBezTo>
                    <a:cubicBezTo>
                      <a:pt x="2271" y="1472"/>
                      <a:pt x="2077" y="1277"/>
                      <a:pt x="2077" y="1038"/>
                    </a:cubicBezTo>
                    <a:cubicBezTo>
                      <a:pt x="2077" y="465"/>
                      <a:pt x="1611" y="0"/>
                      <a:pt x="1039" y="0"/>
                    </a:cubicBezTo>
                    <a:cubicBezTo>
                      <a:pt x="466" y="0"/>
                      <a:pt x="0" y="465"/>
                      <a:pt x="0" y="1038"/>
                    </a:cubicBezTo>
                    <a:cubicBezTo>
                      <a:pt x="0" y="1611"/>
                      <a:pt x="466" y="2077"/>
                      <a:pt x="1039" y="2077"/>
                    </a:cubicBezTo>
                    <a:lnTo>
                      <a:pt x="1039" y="2063"/>
                    </a:lnTo>
                    <a:cubicBezTo>
                      <a:pt x="474" y="2063"/>
                      <a:pt x="15" y="1603"/>
                      <a:pt x="15" y="1039"/>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1" name="Google Shape;521;p9"/>
              <p:cNvSpPr/>
              <p:nvPr/>
            </p:nvSpPr>
            <p:spPr>
              <a:xfrm>
                <a:off x="1979625" y="729730"/>
                <a:ext cx="1224720" cy="1224720"/>
              </a:xfrm>
              <a:custGeom>
                <a:avLst/>
                <a:gdLst/>
                <a:ahLst/>
                <a:cxnLst/>
                <a:rect l="l" t="t" r="r" b="b"/>
                <a:pathLst>
                  <a:path w="3402" h="3402" extrusionOk="0">
                    <a:moveTo>
                      <a:pt x="14" y="965"/>
                    </a:moveTo>
                    <a:cubicBezTo>
                      <a:pt x="14" y="442"/>
                      <a:pt x="441" y="15"/>
                      <a:pt x="965" y="15"/>
                    </a:cubicBezTo>
                    <a:cubicBezTo>
                      <a:pt x="1488" y="15"/>
                      <a:pt x="1915" y="442"/>
                      <a:pt x="1915" y="965"/>
                    </a:cubicBezTo>
                    <a:cubicBezTo>
                      <a:pt x="1915" y="1253"/>
                      <a:pt x="2149" y="1488"/>
                      <a:pt x="2437" y="1488"/>
                    </a:cubicBezTo>
                    <a:cubicBezTo>
                      <a:pt x="2961" y="1488"/>
                      <a:pt x="3387" y="1914"/>
                      <a:pt x="3387" y="2438"/>
                    </a:cubicBezTo>
                    <a:cubicBezTo>
                      <a:pt x="3387" y="2962"/>
                      <a:pt x="2961" y="3388"/>
                      <a:pt x="2437" y="3388"/>
                    </a:cubicBezTo>
                    <a:lnTo>
                      <a:pt x="2437" y="3402"/>
                    </a:lnTo>
                    <a:cubicBezTo>
                      <a:pt x="2970" y="3402"/>
                      <a:pt x="3402" y="2969"/>
                      <a:pt x="3402" y="2438"/>
                    </a:cubicBezTo>
                    <a:cubicBezTo>
                      <a:pt x="3402" y="1907"/>
                      <a:pt x="2969" y="1473"/>
                      <a:pt x="2437" y="1473"/>
                    </a:cubicBezTo>
                    <a:cubicBezTo>
                      <a:pt x="2157" y="1473"/>
                      <a:pt x="1929" y="1245"/>
                      <a:pt x="1929" y="964"/>
                    </a:cubicBezTo>
                    <a:cubicBezTo>
                      <a:pt x="1929" y="432"/>
                      <a:pt x="1496" y="0"/>
                      <a:pt x="965" y="0"/>
                    </a:cubicBezTo>
                    <a:cubicBezTo>
                      <a:pt x="433" y="0"/>
                      <a:pt x="0" y="433"/>
                      <a:pt x="0" y="964"/>
                    </a:cubicBezTo>
                    <a:cubicBezTo>
                      <a:pt x="0" y="1495"/>
                      <a:pt x="433" y="1929"/>
                      <a:pt x="965" y="1929"/>
                    </a:cubicBezTo>
                    <a:lnTo>
                      <a:pt x="965" y="1914"/>
                    </a:lnTo>
                    <a:cubicBezTo>
                      <a:pt x="441" y="1914"/>
                      <a:pt x="14" y="1489"/>
                      <a:pt x="14" y="96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2" name="Google Shape;522;p9"/>
              <p:cNvSpPr/>
              <p:nvPr/>
            </p:nvSpPr>
            <p:spPr>
              <a:xfrm>
                <a:off x="2005905" y="756010"/>
                <a:ext cx="1172160" cy="1171800"/>
              </a:xfrm>
              <a:custGeom>
                <a:avLst/>
                <a:gdLst/>
                <a:ahLst/>
                <a:cxnLst/>
                <a:rect l="l" t="t" r="r" b="b"/>
                <a:pathLst>
                  <a:path w="3256" h="3255" extrusionOk="0">
                    <a:moveTo>
                      <a:pt x="16" y="892"/>
                    </a:moveTo>
                    <a:cubicBezTo>
                      <a:pt x="16" y="409"/>
                      <a:pt x="408" y="16"/>
                      <a:pt x="892" y="16"/>
                    </a:cubicBezTo>
                    <a:cubicBezTo>
                      <a:pt x="1375" y="16"/>
                      <a:pt x="1768" y="409"/>
                      <a:pt x="1768" y="892"/>
                    </a:cubicBezTo>
                    <a:cubicBezTo>
                      <a:pt x="1768" y="1221"/>
                      <a:pt x="2035" y="1489"/>
                      <a:pt x="2364" y="1489"/>
                    </a:cubicBezTo>
                    <a:cubicBezTo>
                      <a:pt x="2848" y="1489"/>
                      <a:pt x="3240" y="1882"/>
                      <a:pt x="3240" y="2365"/>
                    </a:cubicBezTo>
                    <a:cubicBezTo>
                      <a:pt x="3240" y="2848"/>
                      <a:pt x="2848" y="3241"/>
                      <a:pt x="2364" y="3241"/>
                    </a:cubicBezTo>
                    <a:lnTo>
                      <a:pt x="2364" y="3255"/>
                    </a:lnTo>
                    <a:cubicBezTo>
                      <a:pt x="2855" y="3255"/>
                      <a:pt x="3256" y="2856"/>
                      <a:pt x="3256" y="2364"/>
                    </a:cubicBezTo>
                    <a:cubicBezTo>
                      <a:pt x="3256" y="1872"/>
                      <a:pt x="2856" y="1473"/>
                      <a:pt x="2364" y="1473"/>
                    </a:cubicBezTo>
                    <a:cubicBezTo>
                      <a:pt x="2044" y="1473"/>
                      <a:pt x="1783" y="1212"/>
                      <a:pt x="1783" y="891"/>
                    </a:cubicBezTo>
                    <a:cubicBezTo>
                      <a:pt x="1783" y="400"/>
                      <a:pt x="1384" y="0"/>
                      <a:pt x="892" y="0"/>
                    </a:cubicBezTo>
                    <a:cubicBezTo>
                      <a:pt x="401" y="0"/>
                      <a:pt x="0" y="399"/>
                      <a:pt x="0" y="891"/>
                    </a:cubicBezTo>
                    <a:cubicBezTo>
                      <a:pt x="0" y="1383"/>
                      <a:pt x="400" y="1782"/>
                      <a:pt x="892" y="1782"/>
                    </a:cubicBezTo>
                    <a:lnTo>
                      <a:pt x="892" y="1768"/>
                    </a:lnTo>
                    <a:cubicBezTo>
                      <a:pt x="408" y="1768"/>
                      <a:pt x="16" y="1374"/>
                      <a:pt x="16" y="892"/>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3" name="Google Shape;523;p9"/>
              <p:cNvSpPr/>
              <p:nvPr/>
            </p:nvSpPr>
            <p:spPr>
              <a:xfrm>
                <a:off x="2032905" y="783010"/>
                <a:ext cx="1118160" cy="1118520"/>
              </a:xfrm>
              <a:custGeom>
                <a:avLst/>
                <a:gdLst/>
                <a:ahLst/>
                <a:cxnLst/>
                <a:rect l="l" t="t" r="r" b="b"/>
                <a:pathLst>
                  <a:path w="3106" h="3107" extrusionOk="0">
                    <a:moveTo>
                      <a:pt x="14" y="817"/>
                    </a:moveTo>
                    <a:cubicBezTo>
                      <a:pt x="14" y="374"/>
                      <a:pt x="374" y="14"/>
                      <a:pt x="817" y="14"/>
                    </a:cubicBezTo>
                    <a:cubicBezTo>
                      <a:pt x="1260" y="14"/>
                      <a:pt x="1620" y="374"/>
                      <a:pt x="1620" y="817"/>
                    </a:cubicBezTo>
                    <a:cubicBezTo>
                      <a:pt x="1620" y="1187"/>
                      <a:pt x="1921" y="1487"/>
                      <a:pt x="2289" y="1487"/>
                    </a:cubicBezTo>
                    <a:cubicBezTo>
                      <a:pt x="2732" y="1487"/>
                      <a:pt x="3092" y="1847"/>
                      <a:pt x="3092" y="2290"/>
                    </a:cubicBezTo>
                    <a:cubicBezTo>
                      <a:pt x="3092" y="2733"/>
                      <a:pt x="2732" y="3093"/>
                      <a:pt x="2289" y="3093"/>
                    </a:cubicBezTo>
                    <a:lnTo>
                      <a:pt x="2289" y="3107"/>
                    </a:lnTo>
                    <a:cubicBezTo>
                      <a:pt x="2740" y="3107"/>
                      <a:pt x="3106" y="2741"/>
                      <a:pt x="3106" y="2290"/>
                    </a:cubicBezTo>
                    <a:cubicBezTo>
                      <a:pt x="3106" y="1839"/>
                      <a:pt x="2740" y="1473"/>
                      <a:pt x="2289" y="1473"/>
                    </a:cubicBezTo>
                    <a:cubicBezTo>
                      <a:pt x="1928" y="1473"/>
                      <a:pt x="1634" y="1179"/>
                      <a:pt x="1634" y="817"/>
                    </a:cubicBezTo>
                    <a:cubicBezTo>
                      <a:pt x="1634" y="367"/>
                      <a:pt x="1267" y="0"/>
                      <a:pt x="817" y="0"/>
                    </a:cubicBezTo>
                    <a:cubicBezTo>
                      <a:pt x="366" y="0"/>
                      <a:pt x="0" y="366"/>
                      <a:pt x="0" y="817"/>
                    </a:cubicBezTo>
                    <a:cubicBezTo>
                      <a:pt x="0" y="1267"/>
                      <a:pt x="366" y="1634"/>
                      <a:pt x="817" y="1634"/>
                    </a:cubicBezTo>
                    <a:lnTo>
                      <a:pt x="817" y="1619"/>
                    </a:lnTo>
                    <a:cubicBezTo>
                      <a:pt x="374" y="1619"/>
                      <a:pt x="14" y="1259"/>
                      <a:pt x="14" y="817"/>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4" name="Google Shape;524;p9"/>
              <p:cNvSpPr/>
              <p:nvPr/>
            </p:nvSpPr>
            <p:spPr>
              <a:xfrm>
                <a:off x="2059185" y="808930"/>
                <a:ext cx="1065600" cy="1065960"/>
              </a:xfrm>
              <a:custGeom>
                <a:avLst/>
                <a:gdLst/>
                <a:ahLst/>
                <a:cxnLst/>
                <a:rect l="l" t="t" r="r" b="b"/>
                <a:pathLst>
                  <a:path w="2960" h="2961" extrusionOk="0">
                    <a:moveTo>
                      <a:pt x="15" y="745"/>
                    </a:moveTo>
                    <a:cubicBezTo>
                      <a:pt x="15" y="344"/>
                      <a:pt x="342" y="16"/>
                      <a:pt x="744" y="16"/>
                    </a:cubicBezTo>
                    <a:cubicBezTo>
                      <a:pt x="1145" y="16"/>
                      <a:pt x="1472" y="344"/>
                      <a:pt x="1472" y="745"/>
                    </a:cubicBezTo>
                    <a:cubicBezTo>
                      <a:pt x="1472" y="1155"/>
                      <a:pt x="1806" y="1489"/>
                      <a:pt x="2216" y="1489"/>
                    </a:cubicBezTo>
                    <a:cubicBezTo>
                      <a:pt x="2618" y="1489"/>
                      <a:pt x="2945" y="1817"/>
                      <a:pt x="2945" y="2218"/>
                    </a:cubicBezTo>
                    <a:cubicBezTo>
                      <a:pt x="2945" y="2619"/>
                      <a:pt x="2618" y="2947"/>
                      <a:pt x="2216" y="2947"/>
                    </a:cubicBezTo>
                    <a:lnTo>
                      <a:pt x="2216" y="2961"/>
                    </a:lnTo>
                    <a:cubicBezTo>
                      <a:pt x="2626" y="2961"/>
                      <a:pt x="2960" y="2627"/>
                      <a:pt x="2960" y="2217"/>
                    </a:cubicBezTo>
                    <a:cubicBezTo>
                      <a:pt x="2960" y="1807"/>
                      <a:pt x="2626" y="1473"/>
                      <a:pt x="2216" y="1473"/>
                    </a:cubicBezTo>
                    <a:cubicBezTo>
                      <a:pt x="1815" y="1473"/>
                      <a:pt x="1488" y="1146"/>
                      <a:pt x="1488" y="744"/>
                    </a:cubicBezTo>
                    <a:cubicBezTo>
                      <a:pt x="1488" y="334"/>
                      <a:pt x="1154" y="0"/>
                      <a:pt x="744" y="0"/>
                    </a:cubicBezTo>
                    <a:cubicBezTo>
                      <a:pt x="333" y="0"/>
                      <a:pt x="0" y="334"/>
                      <a:pt x="0" y="744"/>
                    </a:cubicBezTo>
                    <a:cubicBezTo>
                      <a:pt x="0" y="1154"/>
                      <a:pt x="333" y="1488"/>
                      <a:pt x="744" y="1488"/>
                    </a:cubicBezTo>
                    <a:lnTo>
                      <a:pt x="744" y="1474"/>
                    </a:lnTo>
                    <a:cubicBezTo>
                      <a:pt x="341" y="1474"/>
                      <a:pt x="15" y="1147"/>
                      <a:pt x="15" y="74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5" name="Google Shape;525;p9"/>
              <p:cNvSpPr/>
              <p:nvPr/>
            </p:nvSpPr>
            <p:spPr>
              <a:xfrm>
                <a:off x="2085825" y="835570"/>
                <a:ext cx="1012320" cy="1013040"/>
              </a:xfrm>
              <a:custGeom>
                <a:avLst/>
                <a:gdLst/>
                <a:ahLst/>
                <a:cxnLst/>
                <a:rect l="l" t="t" r="r" b="b"/>
                <a:pathLst>
                  <a:path w="2812" h="2814" extrusionOk="0">
                    <a:moveTo>
                      <a:pt x="14" y="671"/>
                    </a:moveTo>
                    <a:cubicBezTo>
                      <a:pt x="14" y="310"/>
                      <a:pt x="309" y="16"/>
                      <a:pt x="670" y="16"/>
                    </a:cubicBezTo>
                    <a:cubicBezTo>
                      <a:pt x="1031" y="16"/>
                      <a:pt x="1325" y="309"/>
                      <a:pt x="1325" y="671"/>
                    </a:cubicBezTo>
                    <a:cubicBezTo>
                      <a:pt x="1325" y="1122"/>
                      <a:pt x="1692" y="1488"/>
                      <a:pt x="2142" y="1488"/>
                    </a:cubicBezTo>
                    <a:cubicBezTo>
                      <a:pt x="2503" y="1488"/>
                      <a:pt x="2798" y="1782"/>
                      <a:pt x="2798" y="2144"/>
                    </a:cubicBezTo>
                    <a:cubicBezTo>
                      <a:pt x="2798" y="2506"/>
                      <a:pt x="2504" y="2800"/>
                      <a:pt x="2142" y="2800"/>
                    </a:cubicBezTo>
                    <a:lnTo>
                      <a:pt x="2142" y="2814"/>
                    </a:lnTo>
                    <a:cubicBezTo>
                      <a:pt x="2512" y="2814"/>
                      <a:pt x="2812" y="2513"/>
                      <a:pt x="2812" y="2144"/>
                    </a:cubicBezTo>
                    <a:cubicBezTo>
                      <a:pt x="2812" y="1775"/>
                      <a:pt x="2511" y="1473"/>
                      <a:pt x="2142" y="1473"/>
                    </a:cubicBezTo>
                    <a:cubicBezTo>
                      <a:pt x="1699" y="1473"/>
                      <a:pt x="1339" y="1113"/>
                      <a:pt x="1339" y="670"/>
                    </a:cubicBezTo>
                    <a:cubicBezTo>
                      <a:pt x="1339" y="300"/>
                      <a:pt x="1038" y="0"/>
                      <a:pt x="670" y="0"/>
                    </a:cubicBezTo>
                    <a:cubicBezTo>
                      <a:pt x="300" y="0"/>
                      <a:pt x="0" y="301"/>
                      <a:pt x="0" y="670"/>
                    </a:cubicBezTo>
                    <a:cubicBezTo>
                      <a:pt x="0" y="1039"/>
                      <a:pt x="301" y="1340"/>
                      <a:pt x="670" y="1340"/>
                    </a:cubicBezTo>
                    <a:lnTo>
                      <a:pt x="670" y="1326"/>
                    </a:lnTo>
                    <a:cubicBezTo>
                      <a:pt x="309" y="1326"/>
                      <a:pt x="14" y="1032"/>
                      <a:pt x="14" y="671"/>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6" name="Google Shape;526;p9"/>
              <p:cNvSpPr/>
              <p:nvPr/>
            </p:nvSpPr>
            <p:spPr>
              <a:xfrm>
                <a:off x="2112105" y="861850"/>
                <a:ext cx="959760" cy="960120"/>
              </a:xfrm>
              <a:custGeom>
                <a:avLst/>
                <a:gdLst/>
                <a:ahLst/>
                <a:cxnLst/>
                <a:rect l="l" t="t" r="r" b="b"/>
                <a:pathLst>
                  <a:path w="2666" h="2667" extrusionOk="0">
                    <a:moveTo>
                      <a:pt x="15" y="598"/>
                    </a:moveTo>
                    <a:cubicBezTo>
                      <a:pt x="15" y="278"/>
                      <a:pt x="276" y="17"/>
                      <a:pt x="597" y="17"/>
                    </a:cubicBezTo>
                    <a:cubicBezTo>
                      <a:pt x="917" y="17"/>
                      <a:pt x="1178" y="278"/>
                      <a:pt x="1178" y="598"/>
                    </a:cubicBezTo>
                    <a:cubicBezTo>
                      <a:pt x="1178" y="1089"/>
                      <a:pt x="1577" y="1490"/>
                      <a:pt x="2069" y="1490"/>
                    </a:cubicBezTo>
                    <a:cubicBezTo>
                      <a:pt x="2390" y="1490"/>
                      <a:pt x="2651" y="1750"/>
                      <a:pt x="2651" y="2071"/>
                    </a:cubicBezTo>
                    <a:cubicBezTo>
                      <a:pt x="2651" y="2392"/>
                      <a:pt x="2390" y="2652"/>
                      <a:pt x="2069" y="2652"/>
                    </a:cubicBezTo>
                    <a:lnTo>
                      <a:pt x="2069" y="2667"/>
                    </a:lnTo>
                    <a:cubicBezTo>
                      <a:pt x="2398" y="2667"/>
                      <a:pt x="2666" y="2399"/>
                      <a:pt x="2666" y="2070"/>
                    </a:cubicBezTo>
                    <a:cubicBezTo>
                      <a:pt x="2666" y="1740"/>
                      <a:pt x="2399" y="1473"/>
                      <a:pt x="2069" y="1473"/>
                    </a:cubicBezTo>
                    <a:cubicBezTo>
                      <a:pt x="1586" y="1473"/>
                      <a:pt x="1193" y="1080"/>
                      <a:pt x="1193" y="597"/>
                    </a:cubicBezTo>
                    <a:cubicBezTo>
                      <a:pt x="1193" y="269"/>
                      <a:pt x="926" y="0"/>
                      <a:pt x="597" y="0"/>
                    </a:cubicBezTo>
                    <a:cubicBezTo>
                      <a:pt x="268" y="0"/>
                      <a:pt x="0" y="267"/>
                      <a:pt x="0" y="597"/>
                    </a:cubicBezTo>
                    <a:cubicBezTo>
                      <a:pt x="0" y="926"/>
                      <a:pt x="267" y="1194"/>
                      <a:pt x="597" y="1194"/>
                    </a:cubicBezTo>
                    <a:lnTo>
                      <a:pt x="597" y="1180"/>
                    </a:lnTo>
                    <a:cubicBezTo>
                      <a:pt x="276" y="1180"/>
                      <a:pt x="15" y="919"/>
                      <a:pt x="15" y="59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7" name="Google Shape;527;p9"/>
              <p:cNvSpPr/>
              <p:nvPr/>
            </p:nvSpPr>
            <p:spPr>
              <a:xfrm>
                <a:off x="2138745" y="888850"/>
                <a:ext cx="906480" cy="906120"/>
              </a:xfrm>
              <a:custGeom>
                <a:avLst/>
                <a:gdLst/>
                <a:ahLst/>
                <a:cxnLst/>
                <a:rect l="l" t="t" r="r" b="b"/>
                <a:pathLst>
                  <a:path w="2518" h="2517" extrusionOk="0">
                    <a:moveTo>
                      <a:pt x="14" y="523"/>
                    </a:moveTo>
                    <a:cubicBezTo>
                      <a:pt x="14" y="243"/>
                      <a:pt x="242" y="15"/>
                      <a:pt x="523" y="15"/>
                    </a:cubicBezTo>
                    <a:cubicBezTo>
                      <a:pt x="803" y="15"/>
                      <a:pt x="1031" y="243"/>
                      <a:pt x="1031" y="523"/>
                    </a:cubicBezTo>
                    <a:cubicBezTo>
                      <a:pt x="1031" y="1056"/>
                      <a:pt x="1464" y="1488"/>
                      <a:pt x="1995" y="1488"/>
                    </a:cubicBezTo>
                    <a:cubicBezTo>
                      <a:pt x="2276" y="1488"/>
                      <a:pt x="2504" y="1716"/>
                      <a:pt x="2504" y="1996"/>
                    </a:cubicBezTo>
                    <a:cubicBezTo>
                      <a:pt x="2504" y="2276"/>
                      <a:pt x="2276" y="2503"/>
                      <a:pt x="1995" y="2503"/>
                    </a:cubicBezTo>
                    <a:lnTo>
                      <a:pt x="1995" y="2517"/>
                    </a:lnTo>
                    <a:cubicBezTo>
                      <a:pt x="2283" y="2517"/>
                      <a:pt x="2518" y="2283"/>
                      <a:pt x="2518" y="1995"/>
                    </a:cubicBezTo>
                    <a:cubicBezTo>
                      <a:pt x="2518" y="1707"/>
                      <a:pt x="2283" y="1472"/>
                      <a:pt x="1995" y="1472"/>
                    </a:cubicBezTo>
                    <a:cubicBezTo>
                      <a:pt x="1472" y="1472"/>
                      <a:pt x="1045" y="1046"/>
                      <a:pt x="1045" y="522"/>
                    </a:cubicBezTo>
                    <a:cubicBezTo>
                      <a:pt x="1045" y="234"/>
                      <a:pt x="811" y="0"/>
                      <a:pt x="523" y="0"/>
                    </a:cubicBezTo>
                    <a:cubicBezTo>
                      <a:pt x="235" y="0"/>
                      <a:pt x="0" y="234"/>
                      <a:pt x="0" y="522"/>
                    </a:cubicBezTo>
                    <a:cubicBezTo>
                      <a:pt x="0" y="810"/>
                      <a:pt x="235" y="1045"/>
                      <a:pt x="523" y="1045"/>
                    </a:cubicBezTo>
                    <a:lnTo>
                      <a:pt x="523" y="1031"/>
                    </a:lnTo>
                    <a:cubicBezTo>
                      <a:pt x="242" y="1031"/>
                      <a:pt x="14" y="803"/>
                      <a:pt x="14" y="52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8" name="Google Shape;528;p9"/>
              <p:cNvSpPr/>
              <p:nvPr/>
            </p:nvSpPr>
            <p:spPr>
              <a:xfrm>
                <a:off x="2165025" y="915130"/>
                <a:ext cx="853920" cy="853560"/>
              </a:xfrm>
              <a:custGeom>
                <a:avLst/>
                <a:gdLst/>
                <a:ahLst/>
                <a:cxnLst/>
                <a:rect l="l" t="t" r="r" b="b"/>
                <a:pathLst>
                  <a:path w="2372" h="2371" extrusionOk="0">
                    <a:moveTo>
                      <a:pt x="15" y="450"/>
                    </a:moveTo>
                    <a:cubicBezTo>
                      <a:pt x="15" y="210"/>
                      <a:pt x="211" y="16"/>
                      <a:pt x="450" y="16"/>
                    </a:cubicBezTo>
                    <a:cubicBezTo>
                      <a:pt x="690" y="16"/>
                      <a:pt x="884" y="211"/>
                      <a:pt x="884" y="450"/>
                    </a:cubicBezTo>
                    <a:cubicBezTo>
                      <a:pt x="884" y="1023"/>
                      <a:pt x="1350" y="1489"/>
                      <a:pt x="1922" y="1489"/>
                    </a:cubicBezTo>
                    <a:cubicBezTo>
                      <a:pt x="2162" y="1489"/>
                      <a:pt x="2356" y="1684"/>
                      <a:pt x="2356" y="1923"/>
                    </a:cubicBezTo>
                    <a:cubicBezTo>
                      <a:pt x="2356" y="2162"/>
                      <a:pt x="2161" y="2357"/>
                      <a:pt x="1922" y="2357"/>
                    </a:cubicBezTo>
                    <a:lnTo>
                      <a:pt x="1922" y="2371"/>
                    </a:lnTo>
                    <a:cubicBezTo>
                      <a:pt x="2170" y="2371"/>
                      <a:pt x="2372" y="2170"/>
                      <a:pt x="2372" y="1922"/>
                    </a:cubicBezTo>
                    <a:cubicBezTo>
                      <a:pt x="2372" y="1674"/>
                      <a:pt x="2170" y="1472"/>
                      <a:pt x="1922" y="1472"/>
                    </a:cubicBezTo>
                    <a:cubicBezTo>
                      <a:pt x="1358" y="1472"/>
                      <a:pt x="899" y="1013"/>
                      <a:pt x="899" y="449"/>
                    </a:cubicBezTo>
                    <a:cubicBezTo>
                      <a:pt x="899" y="202"/>
                      <a:pt x="697" y="0"/>
                      <a:pt x="450" y="0"/>
                    </a:cubicBezTo>
                    <a:cubicBezTo>
                      <a:pt x="202" y="0"/>
                      <a:pt x="0" y="201"/>
                      <a:pt x="0" y="449"/>
                    </a:cubicBezTo>
                    <a:cubicBezTo>
                      <a:pt x="0" y="696"/>
                      <a:pt x="202" y="899"/>
                      <a:pt x="450" y="899"/>
                    </a:cubicBezTo>
                    <a:lnTo>
                      <a:pt x="450" y="884"/>
                    </a:lnTo>
                    <a:cubicBezTo>
                      <a:pt x="210" y="884"/>
                      <a:pt x="15" y="689"/>
                      <a:pt x="15" y="450"/>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29" name="Google Shape;529;p9"/>
              <p:cNvSpPr/>
              <p:nvPr/>
            </p:nvSpPr>
            <p:spPr>
              <a:xfrm>
                <a:off x="2191665" y="942130"/>
                <a:ext cx="800640" cy="800280"/>
              </a:xfrm>
              <a:custGeom>
                <a:avLst/>
                <a:gdLst/>
                <a:ahLst/>
                <a:cxnLst/>
                <a:rect l="l" t="t" r="r" b="b"/>
                <a:pathLst>
                  <a:path w="2224" h="2223" extrusionOk="0">
                    <a:moveTo>
                      <a:pt x="15" y="375"/>
                    </a:moveTo>
                    <a:cubicBezTo>
                      <a:pt x="15" y="177"/>
                      <a:pt x="176" y="14"/>
                      <a:pt x="376" y="14"/>
                    </a:cubicBezTo>
                    <a:cubicBezTo>
                      <a:pt x="574" y="14"/>
                      <a:pt x="737" y="176"/>
                      <a:pt x="737" y="375"/>
                    </a:cubicBezTo>
                    <a:cubicBezTo>
                      <a:pt x="737" y="988"/>
                      <a:pt x="1235" y="1487"/>
                      <a:pt x="1848" y="1487"/>
                    </a:cubicBezTo>
                    <a:cubicBezTo>
                      <a:pt x="2047" y="1487"/>
                      <a:pt x="2209" y="1648"/>
                      <a:pt x="2209" y="1848"/>
                    </a:cubicBezTo>
                    <a:cubicBezTo>
                      <a:pt x="2209" y="2048"/>
                      <a:pt x="2048" y="2209"/>
                      <a:pt x="1848" y="2209"/>
                    </a:cubicBezTo>
                    <a:lnTo>
                      <a:pt x="1848" y="2223"/>
                    </a:lnTo>
                    <a:cubicBezTo>
                      <a:pt x="2056" y="2223"/>
                      <a:pt x="2224" y="2055"/>
                      <a:pt x="2224" y="1848"/>
                    </a:cubicBezTo>
                    <a:cubicBezTo>
                      <a:pt x="2224" y="1641"/>
                      <a:pt x="2056" y="1472"/>
                      <a:pt x="1848" y="1472"/>
                    </a:cubicBezTo>
                    <a:cubicBezTo>
                      <a:pt x="1243" y="1472"/>
                      <a:pt x="751" y="980"/>
                      <a:pt x="751" y="375"/>
                    </a:cubicBezTo>
                    <a:cubicBezTo>
                      <a:pt x="751" y="168"/>
                      <a:pt x="583" y="0"/>
                      <a:pt x="376" y="0"/>
                    </a:cubicBezTo>
                    <a:cubicBezTo>
                      <a:pt x="168" y="0"/>
                      <a:pt x="0" y="167"/>
                      <a:pt x="0" y="375"/>
                    </a:cubicBezTo>
                    <a:cubicBezTo>
                      <a:pt x="0" y="582"/>
                      <a:pt x="168" y="751"/>
                      <a:pt x="376" y="751"/>
                    </a:cubicBezTo>
                    <a:lnTo>
                      <a:pt x="376" y="736"/>
                    </a:lnTo>
                    <a:cubicBezTo>
                      <a:pt x="176" y="735"/>
                      <a:pt x="15" y="574"/>
                      <a:pt x="15" y="375"/>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0" name="Google Shape;530;p9"/>
              <p:cNvSpPr/>
              <p:nvPr/>
            </p:nvSpPr>
            <p:spPr>
              <a:xfrm>
                <a:off x="2217945" y="968050"/>
                <a:ext cx="747720" cy="747720"/>
              </a:xfrm>
              <a:custGeom>
                <a:avLst/>
                <a:gdLst/>
                <a:ahLst/>
                <a:cxnLst/>
                <a:rect l="l" t="t" r="r" b="b"/>
                <a:pathLst>
                  <a:path w="2077" h="2077" extrusionOk="0">
                    <a:moveTo>
                      <a:pt x="16" y="303"/>
                    </a:moveTo>
                    <a:cubicBezTo>
                      <a:pt x="16" y="145"/>
                      <a:pt x="144" y="16"/>
                      <a:pt x="303" y="16"/>
                    </a:cubicBezTo>
                    <a:cubicBezTo>
                      <a:pt x="461" y="16"/>
                      <a:pt x="590" y="145"/>
                      <a:pt x="590" y="303"/>
                    </a:cubicBezTo>
                    <a:cubicBezTo>
                      <a:pt x="590" y="957"/>
                      <a:pt x="1122" y="1489"/>
                      <a:pt x="1775" y="1489"/>
                    </a:cubicBezTo>
                    <a:cubicBezTo>
                      <a:pt x="1933" y="1489"/>
                      <a:pt x="2062" y="1618"/>
                      <a:pt x="2062" y="1776"/>
                    </a:cubicBezTo>
                    <a:cubicBezTo>
                      <a:pt x="2062" y="1934"/>
                      <a:pt x="1933" y="2063"/>
                      <a:pt x="1775" y="2063"/>
                    </a:cubicBezTo>
                    <a:lnTo>
                      <a:pt x="1775" y="2077"/>
                    </a:lnTo>
                    <a:cubicBezTo>
                      <a:pt x="1942" y="2077"/>
                      <a:pt x="2077" y="1942"/>
                      <a:pt x="2077" y="1775"/>
                    </a:cubicBezTo>
                    <a:cubicBezTo>
                      <a:pt x="2077" y="1608"/>
                      <a:pt x="1942" y="1473"/>
                      <a:pt x="1775" y="1473"/>
                    </a:cubicBezTo>
                    <a:cubicBezTo>
                      <a:pt x="1130" y="1473"/>
                      <a:pt x="605" y="948"/>
                      <a:pt x="605" y="302"/>
                    </a:cubicBezTo>
                    <a:cubicBezTo>
                      <a:pt x="605" y="135"/>
                      <a:pt x="470" y="0"/>
                      <a:pt x="303" y="0"/>
                    </a:cubicBezTo>
                    <a:cubicBezTo>
                      <a:pt x="136" y="0"/>
                      <a:pt x="0" y="135"/>
                      <a:pt x="0" y="302"/>
                    </a:cubicBezTo>
                    <a:cubicBezTo>
                      <a:pt x="0" y="469"/>
                      <a:pt x="136" y="604"/>
                      <a:pt x="303" y="604"/>
                    </a:cubicBezTo>
                    <a:lnTo>
                      <a:pt x="303" y="590"/>
                    </a:lnTo>
                    <a:cubicBezTo>
                      <a:pt x="144" y="590"/>
                      <a:pt x="16" y="461"/>
                      <a:pt x="16" y="303"/>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1" name="Google Shape;531;p9"/>
              <p:cNvSpPr/>
              <p:nvPr/>
            </p:nvSpPr>
            <p:spPr>
              <a:xfrm>
                <a:off x="2244945" y="995050"/>
                <a:ext cx="694080" cy="694440"/>
              </a:xfrm>
              <a:custGeom>
                <a:avLst/>
                <a:gdLst/>
                <a:ahLst/>
                <a:cxnLst/>
                <a:rect l="l" t="t" r="r" b="b"/>
                <a:pathLst>
                  <a:path w="1928" h="1929" extrusionOk="0">
                    <a:moveTo>
                      <a:pt x="14" y="228"/>
                    </a:moveTo>
                    <a:cubicBezTo>
                      <a:pt x="14" y="110"/>
                      <a:pt x="110" y="14"/>
                      <a:pt x="228" y="14"/>
                    </a:cubicBezTo>
                    <a:cubicBezTo>
                      <a:pt x="345" y="14"/>
                      <a:pt x="441" y="110"/>
                      <a:pt x="441" y="228"/>
                    </a:cubicBezTo>
                    <a:cubicBezTo>
                      <a:pt x="441" y="922"/>
                      <a:pt x="1007" y="1487"/>
                      <a:pt x="1700" y="1487"/>
                    </a:cubicBezTo>
                    <a:cubicBezTo>
                      <a:pt x="1818" y="1487"/>
                      <a:pt x="1914" y="1583"/>
                      <a:pt x="1914" y="1701"/>
                    </a:cubicBezTo>
                    <a:cubicBezTo>
                      <a:pt x="1914" y="1819"/>
                      <a:pt x="1818" y="1915"/>
                      <a:pt x="1700" y="1915"/>
                    </a:cubicBezTo>
                    <a:lnTo>
                      <a:pt x="1700" y="1929"/>
                    </a:lnTo>
                    <a:cubicBezTo>
                      <a:pt x="1826" y="1929"/>
                      <a:pt x="1928" y="1826"/>
                      <a:pt x="1928" y="1701"/>
                    </a:cubicBezTo>
                    <a:cubicBezTo>
                      <a:pt x="1928" y="1576"/>
                      <a:pt x="1826" y="1473"/>
                      <a:pt x="1700" y="1473"/>
                    </a:cubicBezTo>
                    <a:cubicBezTo>
                      <a:pt x="1014" y="1473"/>
                      <a:pt x="456" y="914"/>
                      <a:pt x="456" y="228"/>
                    </a:cubicBezTo>
                    <a:cubicBezTo>
                      <a:pt x="456" y="103"/>
                      <a:pt x="353" y="0"/>
                      <a:pt x="228" y="0"/>
                    </a:cubicBezTo>
                    <a:cubicBezTo>
                      <a:pt x="102" y="0"/>
                      <a:pt x="0" y="102"/>
                      <a:pt x="0" y="228"/>
                    </a:cubicBezTo>
                    <a:cubicBezTo>
                      <a:pt x="0" y="353"/>
                      <a:pt x="102" y="456"/>
                      <a:pt x="228" y="456"/>
                    </a:cubicBezTo>
                    <a:lnTo>
                      <a:pt x="228" y="441"/>
                    </a:lnTo>
                    <a:cubicBezTo>
                      <a:pt x="110" y="441"/>
                      <a:pt x="14" y="345"/>
                      <a:pt x="14" y="228"/>
                    </a:cubicBez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2" name="Google Shape;532;p9"/>
              <p:cNvSpPr/>
              <p:nvPr/>
            </p:nvSpPr>
            <p:spPr>
              <a:xfrm>
                <a:off x="2271225" y="1020970"/>
                <a:ext cx="641520" cy="641880"/>
              </a:xfrm>
              <a:custGeom>
                <a:avLst/>
                <a:gdLst/>
                <a:ahLst/>
                <a:cxnLst/>
                <a:rect l="l" t="t" r="r" b="b"/>
                <a:pathLst>
                  <a:path w="1782" h="1783" extrusionOk="0">
                    <a:moveTo>
                      <a:pt x="1627" y="1621"/>
                    </a:moveTo>
                    <a:cubicBezTo>
                      <a:pt x="819" y="1621"/>
                      <a:pt x="162" y="964"/>
                      <a:pt x="162" y="156"/>
                    </a:cubicBezTo>
                    <a:lnTo>
                      <a:pt x="148" y="156"/>
                    </a:lnTo>
                    <a:cubicBezTo>
                      <a:pt x="148" y="178"/>
                      <a:pt x="149" y="200"/>
                      <a:pt x="149" y="222"/>
                    </a:cubicBezTo>
                    <a:cubicBezTo>
                      <a:pt x="115" y="218"/>
                      <a:pt x="89" y="190"/>
                      <a:pt x="89" y="156"/>
                    </a:cubicBezTo>
                    <a:cubicBezTo>
                      <a:pt x="89" y="120"/>
                      <a:pt x="119" y="90"/>
                      <a:pt x="156" y="90"/>
                    </a:cubicBezTo>
                    <a:cubicBezTo>
                      <a:pt x="192" y="90"/>
                      <a:pt x="222" y="119"/>
                      <a:pt x="222" y="156"/>
                    </a:cubicBezTo>
                    <a:cubicBezTo>
                      <a:pt x="222" y="932"/>
                      <a:pt x="853" y="1562"/>
                      <a:pt x="1628" y="1562"/>
                    </a:cubicBezTo>
                    <a:cubicBezTo>
                      <a:pt x="1664" y="1562"/>
                      <a:pt x="1695" y="1592"/>
                      <a:pt x="1695" y="1629"/>
                    </a:cubicBezTo>
                    <a:cubicBezTo>
                      <a:pt x="1695" y="1666"/>
                      <a:pt x="1665" y="1696"/>
                      <a:pt x="1628" y="1696"/>
                    </a:cubicBezTo>
                    <a:lnTo>
                      <a:pt x="1628" y="1710"/>
                    </a:lnTo>
                    <a:cubicBezTo>
                      <a:pt x="1673" y="1710"/>
                      <a:pt x="1709" y="1674"/>
                      <a:pt x="1709" y="1629"/>
                    </a:cubicBezTo>
                    <a:cubicBezTo>
                      <a:pt x="1709" y="1584"/>
                      <a:pt x="1673" y="1548"/>
                      <a:pt x="1628" y="1548"/>
                    </a:cubicBezTo>
                    <a:cubicBezTo>
                      <a:pt x="859" y="1547"/>
                      <a:pt x="235" y="923"/>
                      <a:pt x="235" y="156"/>
                    </a:cubicBezTo>
                    <a:cubicBezTo>
                      <a:pt x="235" y="112"/>
                      <a:pt x="199" y="76"/>
                      <a:pt x="155" y="76"/>
                    </a:cubicBezTo>
                    <a:cubicBezTo>
                      <a:pt x="110" y="76"/>
                      <a:pt x="74" y="112"/>
                      <a:pt x="74" y="156"/>
                    </a:cubicBezTo>
                    <a:cubicBezTo>
                      <a:pt x="74" y="199"/>
                      <a:pt x="108" y="235"/>
                      <a:pt x="150" y="237"/>
                    </a:cubicBezTo>
                    <a:cubicBezTo>
                      <a:pt x="151" y="257"/>
                      <a:pt x="152" y="276"/>
                      <a:pt x="155" y="296"/>
                    </a:cubicBezTo>
                    <a:cubicBezTo>
                      <a:pt x="78" y="296"/>
                      <a:pt x="15" y="233"/>
                      <a:pt x="15" y="156"/>
                    </a:cubicBezTo>
                    <a:cubicBezTo>
                      <a:pt x="15" y="79"/>
                      <a:pt x="78" y="17"/>
                      <a:pt x="155" y="17"/>
                    </a:cubicBezTo>
                    <a:cubicBezTo>
                      <a:pt x="232" y="17"/>
                      <a:pt x="294" y="80"/>
                      <a:pt x="294" y="156"/>
                    </a:cubicBezTo>
                    <a:cubicBezTo>
                      <a:pt x="294" y="892"/>
                      <a:pt x="892" y="1489"/>
                      <a:pt x="1627" y="1489"/>
                    </a:cubicBezTo>
                    <a:cubicBezTo>
                      <a:pt x="1705" y="1489"/>
                      <a:pt x="1767" y="1553"/>
                      <a:pt x="1767" y="1629"/>
                    </a:cubicBezTo>
                    <a:cubicBezTo>
                      <a:pt x="1767" y="1705"/>
                      <a:pt x="1704" y="1769"/>
                      <a:pt x="1627" y="1769"/>
                    </a:cubicBezTo>
                    <a:lnTo>
                      <a:pt x="1627" y="1783"/>
                    </a:lnTo>
                    <a:cubicBezTo>
                      <a:pt x="1712" y="1783"/>
                      <a:pt x="1782" y="1713"/>
                      <a:pt x="1782" y="1628"/>
                    </a:cubicBezTo>
                    <a:cubicBezTo>
                      <a:pt x="1782" y="1543"/>
                      <a:pt x="1712" y="1473"/>
                      <a:pt x="1627" y="1473"/>
                    </a:cubicBezTo>
                    <a:cubicBezTo>
                      <a:pt x="901" y="1473"/>
                      <a:pt x="310" y="882"/>
                      <a:pt x="310" y="155"/>
                    </a:cubicBezTo>
                    <a:cubicBezTo>
                      <a:pt x="310" y="70"/>
                      <a:pt x="240" y="0"/>
                      <a:pt x="155" y="0"/>
                    </a:cubicBezTo>
                    <a:cubicBezTo>
                      <a:pt x="70" y="0"/>
                      <a:pt x="0" y="70"/>
                      <a:pt x="0" y="155"/>
                    </a:cubicBezTo>
                    <a:cubicBezTo>
                      <a:pt x="0" y="240"/>
                      <a:pt x="70" y="310"/>
                      <a:pt x="155" y="310"/>
                    </a:cubicBezTo>
                    <a:lnTo>
                      <a:pt x="155" y="304"/>
                    </a:lnTo>
                    <a:cubicBezTo>
                      <a:pt x="229" y="1051"/>
                      <a:pt x="862" y="1636"/>
                      <a:pt x="1627" y="1636"/>
                    </a:cubicBezTo>
                    <a:lnTo>
                      <a:pt x="1627" y="1621"/>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533" name="Google Shape;533;p9"/>
            <p:cNvGrpSpPr/>
            <p:nvPr/>
          </p:nvGrpSpPr>
          <p:grpSpPr>
            <a:xfrm rot="5400000">
              <a:off x="6107011" y="517535"/>
              <a:ext cx="499668" cy="500057"/>
              <a:chOff x="6983640" y="2864160"/>
              <a:chExt cx="535320" cy="535680"/>
            </a:xfrm>
          </p:grpSpPr>
          <p:sp>
            <p:nvSpPr>
              <p:cNvPr id="534" name="Google Shape;534;p9"/>
              <p:cNvSpPr/>
              <p:nvPr/>
            </p:nvSpPr>
            <p:spPr>
              <a:xfrm>
                <a:off x="6983640" y="2864160"/>
                <a:ext cx="535320" cy="535680"/>
              </a:xfrm>
              <a:custGeom>
                <a:avLst/>
                <a:gdLst/>
                <a:ahLst/>
                <a:cxnLst/>
                <a:rect l="l" t="t" r="r" b="b"/>
                <a:pathLst>
                  <a:path w="1487" h="1488" extrusionOk="0">
                    <a:moveTo>
                      <a:pt x="1481" y="0"/>
                    </a:moveTo>
                    <a:cubicBezTo>
                      <a:pt x="665" y="0"/>
                      <a:pt x="0" y="665"/>
                      <a:pt x="0" y="1481"/>
                    </a:cubicBezTo>
                    <a:lnTo>
                      <a:pt x="0" y="1488"/>
                    </a:lnTo>
                    <a:lnTo>
                      <a:pt x="1487" y="1488"/>
                    </a:lnTo>
                    <a:lnTo>
                      <a:pt x="1487" y="0"/>
                    </a:lnTo>
                    <a:lnTo>
                      <a:pt x="1481" y="0"/>
                    </a:lnTo>
                    <a:moveTo>
                      <a:pt x="1473" y="1473"/>
                    </a:moveTo>
                    <a:lnTo>
                      <a:pt x="16" y="1473"/>
                    </a:lnTo>
                    <a:cubicBezTo>
                      <a:pt x="20" y="671"/>
                      <a:pt x="671" y="19"/>
                      <a:pt x="1473" y="15"/>
                    </a:cubicBezTo>
                    <a:lnTo>
                      <a:pt x="1473" y="147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5" name="Google Shape;535;p9"/>
              <p:cNvSpPr/>
              <p:nvPr/>
            </p:nvSpPr>
            <p:spPr>
              <a:xfrm>
                <a:off x="7011000" y="2891160"/>
                <a:ext cx="481680" cy="482040"/>
              </a:xfrm>
              <a:custGeom>
                <a:avLst/>
                <a:gdLst/>
                <a:ahLst/>
                <a:cxnLst/>
                <a:rect l="l" t="t" r="r" b="b"/>
                <a:pathLst>
                  <a:path w="1338" h="1339" extrusionOk="0">
                    <a:moveTo>
                      <a:pt x="0" y="1339"/>
                    </a:moveTo>
                    <a:lnTo>
                      <a:pt x="1338" y="1339"/>
                    </a:lnTo>
                    <a:lnTo>
                      <a:pt x="1338" y="0"/>
                    </a:lnTo>
                    <a:lnTo>
                      <a:pt x="1331" y="0"/>
                    </a:lnTo>
                    <a:cubicBezTo>
                      <a:pt x="984" y="19"/>
                      <a:pt x="658" y="165"/>
                      <a:pt x="411" y="411"/>
                    </a:cubicBezTo>
                    <a:cubicBezTo>
                      <a:pt x="165" y="658"/>
                      <a:pt x="18" y="984"/>
                      <a:pt x="1" y="1330"/>
                    </a:cubicBezTo>
                    <a:lnTo>
                      <a:pt x="0" y="1339"/>
                    </a:lnTo>
                    <a:moveTo>
                      <a:pt x="421" y="423"/>
                    </a:moveTo>
                    <a:cubicBezTo>
                      <a:pt x="663" y="180"/>
                      <a:pt x="984" y="36"/>
                      <a:pt x="1323" y="17"/>
                    </a:cubicBezTo>
                    <a:lnTo>
                      <a:pt x="1323" y="1325"/>
                    </a:lnTo>
                    <a:lnTo>
                      <a:pt x="15" y="1325"/>
                    </a:lnTo>
                    <a:cubicBezTo>
                      <a:pt x="35" y="984"/>
                      <a:pt x="179" y="665"/>
                      <a:pt x="421" y="423"/>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6" name="Google Shape;536;p9"/>
              <p:cNvSpPr/>
              <p:nvPr/>
            </p:nvSpPr>
            <p:spPr>
              <a:xfrm>
                <a:off x="7039080" y="2919960"/>
                <a:ext cx="426960" cy="427320"/>
              </a:xfrm>
              <a:custGeom>
                <a:avLst/>
                <a:gdLst/>
                <a:ahLst/>
                <a:cxnLst/>
                <a:rect l="l" t="t" r="r" b="b"/>
                <a:pathLst>
                  <a:path w="1186" h="1187" extrusionOk="0">
                    <a:moveTo>
                      <a:pt x="384" y="384"/>
                    </a:moveTo>
                    <a:cubicBezTo>
                      <a:pt x="170" y="598"/>
                      <a:pt x="35" y="879"/>
                      <a:pt x="1" y="1178"/>
                    </a:cubicBezTo>
                    <a:lnTo>
                      <a:pt x="0" y="1187"/>
                    </a:lnTo>
                    <a:lnTo>
                      <a:pt x="1186" y="1187"/>
                    </a:lnTo>
                    <a:lnTo>
                      <a:pt x="1186" y="0"/>
                    </a:lnTo>
                    <a:lnTo>
                      <a:pt x="1178" y="1"/>
                    </a:lnTo>
                    <a:cubicBezTo>
                      <a:pt x="879" y="34"/>
                      <a:pt x="598" y="170"/>
                      <a:pt x="384" y="384"/>
                    </a:cubicBezTo>
                    <a:moveTo>
                      <a:pt x="1172" y="1171"/>
                    </a:moveTo>
                    <a:lnTo>
                      <a:pt x="18" y="1171"/>
                    </a:lnTo>
                    <a:cubicBezTo>
                      <a:pt x="53" y="878"/>
                      <a:pt x="186" y="603"/>
                      <a:pt x="395" y="394"/>
                    </a:cubicBezTo>
                    <a:cubicBezTo>
                      <a:pt x="605" y="184"/>
                      <a:pt x="879" y="50"/>
                      <a:pt x="1172" y="16"/>
                    </a:cubicBezTo>
                    <a:lnTo>
                      <a:pt x="1172" y="1171"/>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7" name="Google Shape;537;p9"/>
              <p:cNvSpPr/>
              <p:nvPr/>
            </p:nvSpPr>
            <p:spPr>
              <a:xfrm>
                <a:off x="7069680" y="2950200"/>
                <a:ext cx="370080" cy="370080"/>
              </a:xfrm>
              <a:custGeom>
                <a:avLst/>
                <a:gdLst/>
                <a:ahLst/>
                <a:cxnLst/>
                <a:rect l="l" t="t" r="r" b="b"/>
                <a:pathLst>
                  <a:path w="1028" h="1028" extrusionOk="0">
                    <a:moveTo>
                      <a:pt x="0" y="1028"/>
                    </a:moveTo>
                    <a:lnTo>
                      <a:pt x="1028" y="1028"/>
                    </a:lnTo>
                    <a:lnTo>
                      <a:pt x="1028" y="0"/>
                    </a:lnTo>
                    <a:lnTo>
                      <a:pt x="1019" y="1"/>
                    </a:lnTo>
                    <a:cubicBezTo>
                      <a:pt x="769" y="46"/>
                      <a:pt x="532" y="170"/>
                      <a:pt x="352" y="350"/>
                    </a:cubicBezTo>
                    <a:cubicBezTo>
                      <a:pt x="172" y="530"/>
                      <a:pt x="47" y="768"/>
                      <a:pt x="3" y="1018"/>
                    </a:cubicBezTo>
                    <a:lnTo>
                      <a:pt x="0" y="1028"/>
                    </a:lnTo>
                    <a:moveTo>
                      <a:pt x="361" y="362"/>
                    </a:moveTo>
                    <a:cubicBezTo>
                      <a:pt x="537" y="187"/>
                      <a:pt x="768" y="64"/>
                      <a:pt x="1013" y="19"/>
                    </a:cubicBezTo>
                    <a:lnTo>
                      <a:pt x="1013" y="1014"/>
                    </a:lnTo>
                    <a:lnTo>
                      <a:pt x="18" y="1014"/>
                    </a:lnTo>
                    <a:cubicBezTo>
                      <a:pt x="64" y="769"/>
                      <a:pt x="186" y="539"/>
                      <a:pt x="361" y="362"/>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8" name="Google Shape;538;p9"/>
              <p:cNvSpPr/>
              <p:nvPr/>
            </p:nvSpPr>
            <p:spPr>
              <a:xfrm>
                <a:off x="7102800" y="2982960"/>
                <a:ext cx="310680" cy="310680"/>
              </a:xfrm>
              <a:custGeom>
                <a:avLst/>
                <a:gdLst/>
                <a:ahLst/>
                <a:cxnLst/>
                <a:rect l="l" t="t" r="r" b="b"/>
                <a:pathLst>
                  <a:path w="863" h="863" extrusionOk="0">
                    <a:moveTo>
                      <a:pt x="312" y="313"/>
                    </a:moveTo>
                    <a:cubicBezTo>
                      <a:pt x="162" y="462"/>
                      <a:pt x="56" y="649"/>
                      <a:pt x="2" y="854"/>
                    </a:cubicBezTo>
                    <a:lnTo>
                      <a:pt x="0" y="863"/>
                    </a:lnTo>
                    <a:lnTo>
                      <a:pt x="863" y="863"/>
                    </a:lnTo>
                    <a:lnTo>
                      <a:pt x="863" y="0"/>
                    </a:lnTo>
                    <a:lnTo>
                      <a:pt x="854" y="2"/>
                    </a:lnTo>
                    <a:cubicBezTo>
                      <a:pt x="648" y="56"/>
                      <a:pt x="460" y="164"/>
                      <a:pt x="312" y="313"/>
                    </a:cubicBezTo>
                    <a:moveTo>
                      <a:pt x="848" y="848"/>
                    </a:moveTo>
                    <a:lnTo>
                      <a:pt x="18" y="848"/>
                    </a:lnTo>
                    <a:cubicBezTo>
                      <a:pt x="72" y="650"/>
                      <a:pt x="177" y="468"/>
                      <a:pt x="322" y="323"/>
                    </a:cubicBezTo>
                    <a:cubicBezTo>
                      <a:pt x="467" y="177"/>
                      <a:pt x="648" y="73"/>
                      <a:pt x="848" y="19"/>
                    </a:cubicBezTo>
                    <a:lnTo>
                      <a:pt x="848" y="848"/>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39" name="Google Shape;539;p9"/>
              <p:cNvSpPr/>
              <p:nvPr/>
            </p:nvSpPr>
            <p:spPr>
              <a:xfrm>
                <a:off x="7138080" y="3018600"/>
                <a:ext cx="248760" cy="248400"/>
              </a:xfrm>
              <a:custGeom>
                <a:avLst/>
                <a:gdLst/>
                <a:ahLst/>
                <a:cxnLst/>
                <a:rect l="l" t="t" r="r" b="b"/>
                <a:pathLst>
                  <a:path w="691" h="690" extrusionOk="0">
                    <a:moveTo>
                      <a:pt x="0" y="690"/>
                    </a:moveTo>
                    <a:lnTo>
                      <a:pt x="691" y="690"/>
                    </a:lnTo>
                    <a:lnTo>
                      <a:pt x="691" y="0"/>
                    </a:lnTo>
                    <a:lnTo>
                      <a:pt x="681" y="3"/>
                    </a:lnTo>
                    <a:cubicBezTo>
                      <a:pt x="525" y="59"/>
                      <a:pt x="382" y="149"/>
                      <a:pt x="266" y="265"/>
                    </a:cubicBezTo>
                    <a:cubicBezTo>
                      <a:pt x="151" y="381"/>
                      <a:pt x="60" y="525"/>
                      <a:pt x="4" y="680"/>
                    </a:cubicBezTo>
                    <a:lnTo>
                      <a:pt x="0" y="690"/>
                    </a:lnTo>
                    <a:moveTo>
                      <a:pt x="276" y="277"/>
                    </a:moveTo>
                    <a:cubicBezTo>
                      <a:pt x="388" y="165"/>
                      <a:pt x="526" y="77"/>
                      <a:pt x="675" y="22"/>
                    </a:cubicBezTo>
                    <a:lnTo>
                      <a:pt x="675" y="676"/>
                    </a:lnTo>
                    <a:lnTo>
                      <a:pt x="21" y="676"/>
                    </a:lnTo>
                    <a:cubicBezTo>
                      <a:pt x="75" y="527"/>
                      <a:pt x="164" y="388"/>
                      <a:pt x="276" y="277"/>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0" name="Google Shape;540;p9"/>
              <p:cNvSpPr/>
              <p:nvPr/>
            </p:nvSpPr>
            <p:spPr>
              <a:xfrm>
                <a:off x="7176960" y="3058200"/>
                <a:ext cx="182880" cy="182880"/>
              </a:xfrm>
              <a:custGeom>
                <a:avLst/>
                <a:gdLst/>
                <a:ahLst/>
                <a:cxnLst/>
                <a:rect l="l" t="t" r="r" b="b"/>
                <a:pathLst>
                  <a:path w="508" h="508" extrusionOk="0">
                    <a:moveTo>
                      <a:pt x="210" y="208"/>
                    </a:moveTo>
                    <a:cubicBezTo>
                      <a:pt x="126" y="292"/>
                      <a:pt x="58" y="390"/>
                      <a:pt x="6" y="498"/>
                    </a:cubicBezTo>
                    <a:lnTo>
                      <a:pt x="0" y="508"/>
                    </a:lnTo>
                    <a:lnTo>
                      <a:pt x="508" y="508"/>
                    </a:lnTo>
                    <a:lnTo>
                      <a:pt x="508" y="0"/>
                    </a:lnTo>
                    <a:lnTo>
                      <a:pt x="498" y="6"/>
                    </a:lnTo>
                    <a:cubicBezTo>
                      <a:pt x="391" y="56"/>
                      <a:pt x="294" y="124"/>
                      <a:pt x="210" y="208"/>
                    </a:cubicBezTo>
                    <a:moveTo>
                      <a:pt x="494" y="492"/>
                    </a:moveTo>
                    <a:lnTo>
                      <a:pt x="24" y="492"/>
                    </a:lnTo>
                    <a:cubicBezTo>
                      <a:pt x="74" y="390"/>
                      <a:pt x="140" y="298"/>
                      <a:pt x="219" y="218"/>
                    </a:cubicBezTo>
                    <a:cubicBezTo>
                      <a:pt x="299" y="139"/>
                      <a:pt x="391" y="73"/>
                      <a:pt x="493" y="23"/>
                    </a:cubicBezTo>
                    <a:lnTo>
                      <a:pt x="493" y="492"/>
                    </a:lnTo>
                    <a:lnTo>
                      <a:pt x="494" y="492"/>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1" name="Google Shape;541;p9"/>
              <p:cNvSpPr/>
              <p:nvPr/>
            </p:nvSpPr>
            <p:spPr>
              <a:xfrm>
                <a:off x="7221600" y="3102120"/>
                <a:ext cx="111960" cy="111960"/>
              </a:xfrm>
              <a:custGeom>
                <a:avLst/>
                <a:gdLst/>
                <a:ahLst/>
                <a:cxnLst/>
                <a:rect l="l" t="t" r="r" b="b"/>
                <a:pathLst>
                  <a:path w="311" h="311" extrusionOk="0">
                    <a:moveTo>
                      <a:pt x="0" y="311"/>
                    </a:moveTo>
                    <a:lnTo>
                      <a:pt x="311" y="311"/>
                    </a:lnTo>
                    <a:lnTo>
                      <a:pt x="311" y="0"/>
                    </a:lnTo>
                    <a:lnTo>
                      <a:pt x="300" y="8"/>
                    </a:lnTo>
                    <a:cubicBezTo>
                      <a:pt x="242" y="45"/>
                      <a:pt x="187" y="90"/>
                      <a:pt x="138" y="138"/>
                    </a:cubicBezTo>
                    <a:cubicBezTo>
                      <a:pt x="89" y="187"/>
                      <a:pt x="45" y="241"/>
                      <a:pt x="8" y="300"/>
                    </a:cubicBezTo>
                    <a:lnTo>
                      <a:pt x="0" y="311"/>
                    </a:lnTo>
                    <a:moveTo>
                      <a:pt x="148" y="149"/>
                    </a:moveTo>
                    <a:cubicBezTo>
                      <a:pt x="192" y="104"/>
                      <a:pt x="243" y="62"/>
                      <a:pt x="296" y="28"/>
                    </a:cubicBezTo>
                    <a:lnTo>
                      <a:pt x="296" y="297"/>
                    </a:lnTo>
                    <a:lnTo>
                      <a:pt x="27" y="297"/>
                    </a:lnTo>
                    <a:cubicBezTo>
                      <a:pt x="63" y="244"/>
                      <a:pt x="103" y="193"/>
                      <a:pt x="148" y="149"/>
                    </a:cubicBez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2" name="Google Shape;542;p9"/>
              <p:cNvSpPr/>
              <p:nvPr/>
            </p:nvSpPr>
            <p:spPr>
              <a:xfrm>
                <a:off x="7274160" y="3154320"/>
                <a:ext cx="33120" cy="33480"/>
              </a:xfrm>
              <a:custGeom>
                <a:avLst/>
                <a:gdLst/>
                <a:ahLst/>
                <a:cxnLst/>
                <a:rect l="l" t="t" r="r" b="b"/>
                <a:pathLst>
                  <a:path w="92" h="93" extrusionOk="0">
                    <a:moveTo>
                      <a:pt x="44" y="45"/>
                    </a:moveTo>
                    <a:cubicBezTo>
                      <a:pt x="33" y="56"/>
                      <a:pt x="21" y="68"/>
                      <a:pt x="10" y="81"/>
                    </a:cubicBezTo>
                    <a:lnTo>
                      <a:pt x="0" y="93"/>
                    </a:lnTo>
                    <a:lnTo>
                      <a:pt x="92" y="93"/>
                    </a:lnTo>
                    <a:lnTo>
                      <a:pt x="92" y="0"/>
                    </a:lnTo>
                    <a:lnTo>
                      <a:pt x="80" y="11"/>
                    </a:lnTo>
                    <a:cubicBezTo>
                      <a:pt x="67" y="22"/>
                      <a:pt x="55" y="34"/>
                      <a:pt x="44" y="45"/>
                    </a:cubicBezTo>
                    <a:moveTo>
                      <a:pt x="77" y="78"/>
                    </a:moveTo>
                    <a:lnTo>
                      <a:pt x="32" y="78"/>
                    </a:lnTo>
                    <a:cubicBezTo>
                      <a:pt x="40" y="70"/>
                      <a:pt x="46" y="63"/>
                      <a:pt x="54" y="55"/>
                    </a:cubicBezTo>
                    <a:cubicBezTo>
                      <a:pt x="62" y="47"/>
                      <a:pt x="69" y="41"/>
                      <a:pt x="77" y="33"/>
                    </a:cubicBezTo>
                    <a:lnTo>
                      <a:pt x="77" y="78"/>
                    </a:lnTo>
                    <a:close/>
                  </a:path>
                </a:pathLst>
              </a:custGeom>
              <a:solidFill>
                <a:schemeClr val="lt1"/>
              </a:solidFill>
              <a:ln>
                <a:noFill/>
              </a:ln>
            </p:spPr>
            <p:txBody>
              <a:bodyPr spcFirstLastPara="1" wrap="square" lIns="90000" tIns="0" rIns="90000" bIns="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
          <p:nvSpPr>
            <p:cNvPr id="543" name="Google Shape;543;p9"/>
            <p:cNvSpPr/>
            <p:nvPr/>
          </p:nvSpPr>
          <p:spPr>
            <a:xfrm rot="10800000">
              <a:off x="5084820" y="9314"/>
              <a:ext cx="498756" cy="998226"/>
            </a:xfrm>
            <a:custGeom>
              <a:avLst/>
              <a:gdLst/>
              <a:ahLst/>
              <a:cxnLst/>
              <a:rect l="l" t="t" r="r" b="b"/>
              <a:pathLst>
                <a:path w="736" h="1473" extrusionOk="0">
                  <a:moveTo>
                    <a:pt x="736" y="1473"/>
                  </a:moveTo>
                  <a:cubicBezTo>
                    <a:pt x="329" y="1473"/>
                    <a:pt x="0" y="1143"/>
                    <a:pt x="0" y="736"/>
                  </a:cubicBezTo>
                  <a:cubicBezTo>
                    <a:pt x="0" y="329"/>
                    <a:pt x="329" y="0"/>
                    <a:pt x="736" y="0"/>
                  </a:cubicBezTo>
                  <a:lnTo>
                    <a:pt x="736" y="1473"/>
                  </a:lnTo>
                  <a:close/>
                </a:path>
              </a:pathLst>
            </a:custGeom>
            <a:solidFill>
              <a:schemeClr val="l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544" name="Google Shape;544;p9"/>
            <p:cNvSpPr/>
            <p:nvPr/>
          </p:nvSpPr>
          <p:spPr>
            <a:xfrm rot="5400000" flipH="1">
              <a:off x="6420135" y="-688072"/>
              <a:ext cx="1382700" cy="1382700"/>
            </a:xfrm>
            <a:prstGeom prst="blockArc">
              <a:avLst>
                <a:gd name="adj1" fmla="val 5400645"/>
                <a:gd name="adj2" fmla="val 16308933"/>
                <a:gd name="adj3" fmla="val 24111"/>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9"/>
            <p:cNvSpPr/>
            <p:nvPr/>
          </p:nvSpPr>
          <p:spPr>
            <a:xfrm rot="-5400000" flipH="1">
              <a:off x="6420349" y="-687901"/>
              <a:ext cx="1382700" cy="1382700"/>
            </a:xfrm>
            <a:prstGeom prst="blockArc">
              <a:avLst>
                <a:gd name="adj1" fmla="val 5400645"/>
                <a:gd name="adj2" fmla="val 16213932"/>
                <a:gd name="adj3" fmla="val 24112"/>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6" name="Google Shape;546;p9"/>
          <p:cNvSpPr txBox="1">
            <a:spLocks noGrp="1"/>
          </p:cNvSpPr>
          <p:nvPr>
            <p:ph type="title"/>
          </p:nvPr>
        </p:nvSpPr>
        <p:spPr>
          <a:xfrm>
            <a:off x="2135550" y="1788313"/>
            <a:ext cx="4872900" cy="10281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47" name="Google Shape;547;p9"/>
          <p:cNvSpPr txBox="1">
            <a:spLocks noGrp="1"/>
          </p:cNvSpPr>
          <p:nvPr>
            <p:ph type="subTitle" idx="1"/>
          </p:nvPr>
        </p:nvSpPr>
        <p:spPr>
          <a:xfrm>
            <a:off x="2135550" y="2874587"/>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atin typeface="DM Sans"/>
                <a:ea typeface="DM Sans"/>
                <a:cs typeface="DM Sans"/>
                <a:sym typeface="DM Sans"/>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8"/>
        <p:cNvGrpSpPr/>
        <p:nvPr/>
      </p:nvGrpSpPr>
      <p:grpSpPr>
        <a:xfrm>
          <a:off x="0" y="0"/>
          <a:ext cx="0" cy="0"/>
          <a:chOff x="0" y="0"/>
          <a:chExt cx="0" cy="0"/>
        </a:xfrm>
      </p:grpSpPr>
      <p:sp>
        <p:nvSpPr>
          <p:cNvPr id="549" name="Google Shape;549;p10"/>
          <p:cNvSpPr>
            <a:spLocks noGrp="1"/>
          </p:cNvSpPr>
          <p:nvPr>
            <p:ph type="pic" idx="2"/>
          </p:nvPr>
        </p:nvSpPr>
        <p:spPr>
          <a:xfrm>
            <a:off x="-25" y="-13725"/>
            <a:ext cx="9144000" cy="5157300"/>
          </a:xfrm>
          <a:prstGeom prst="rect">
            <a:avLst/>
          </a:prstGeom>
          <a:noFill/>
          <a:ln>
            <a:noFill/>
          </a:ln>
        </p:spPr>
      </p:sp>
      <p:sp>
        <p:nvSpPr>
          <p:cNvPr id="550" name="Google Shape;550;p10"/>
          <p:cNvSpPr txBox="1">
            <a:spLocks noGrp="1"/>
          </p:cNvSpPr>
          <p:nvPr>
            <p:ph type="title"/>
          </p:nvPr>
        </p:nvSpPr>
        <p:spPr>
          <a:xfrm>
            <a:off x="4418825" y="3632000"/>
            <a:ext cx="3499200" cy="955200"/>
          </a:xfrm>
          <a:prstGeom prst="rect">
            <a:avLst/>
          </a:prstGeom>
          <a:solidFill>
            <a:schemeClr val="lt1"/>
          </a:solidFill>
        </p:spPr>
        <p:txBody>
          <a:bodyPr spcFirstLastPara="1" wrap="square" lIns="91425" tIns="91425" rIns="91425" bIns="91425" anchor="b" anchorCtr="0">
            <a:noAutofit/>
          </a:bodyPr>
          <a:lstStyle>
            <a:lvl1pPr lvl="0" algn="ctr" rtl="0">
              <a:spcBef>
                <a:spcPts val="0"/>
              </a:spcBef>
              <a:spcAft>
                <a:spcPts val="0"/>
              </a:spcAft>
              <a:buSzPts val="2400"/>
              <a:buNone/>
              <a:defRPr sz="2500"/>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3275"/>
            <a:ext cx="7717500" cy="6192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1pPr>
            <a:lvl2pPr lvl="1"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2pPr>
            <a:lvl3pPr lvl="2"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3pPr>
            <a:lvl4pPr lvl="3"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4pPr>
            <a:lvl5pPr lvl="4"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5pPr>
            <a:lvl6pPr lvl="5"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6pPr>
            <a:lvl7pPr lvl="6"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7pPr>
            <a:lvl8pPr lvl="7"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8pPr>
            <a:lvl9pPr lvl="8" rtl="0">
              <a:spcBef>
                <a:spcPts val="0"/>
              </a:spcBef>
              <a:spcAft>
                <a:spcPts val="0"/>
              </a:spcAft>
              <a:buClr>
                <a:schemeClr val="dk1"/>
              </a:buClr>
              <a:buSzPts val="3500"/>
              <a:buFont typeface="Poppins"/>
              <a:buNone/>
              <a:defRPr sz="35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203775"/>
            <a:ext cx="7717500" cy="33651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1.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55"/>
        <p:cNvGrpSpPr/>
        <p:nvPr/>
      </p:nvGrpSpPr>
      <p:grpSpPr>
        <a:xfrm>
          <a:off x="0" y="0"/>
          <a:ext cx="0" cy="0"/>
          <a:chOff x="0" y="0"/>
          <a:chExt cx="0" cy="0"/>
        </a:xfrm>
      </p:grpSpPr>
      <p:sp>
        <p:nvSpPr>
          <p:cNvPr id="1456" name="Google Shape;1456;p34"/>
          <p:cNvSpPr txBox="1">
            <a:spLocks noGrp="1"/>
          </p:cNvSpPr>
          <p:nvPr>
            <p:ph type="ctrTitle"/>
          </p:nvPr>
        </p:nvSpPr>
        <p:spPr>
          <a:xfrm>
            <a:off x="2449275" y="1091400"/>
            <a:ext cx="6612576" cy="2990388"/>
          </a:xfrm>
          <a:prstGeom prst="rect">
            <a:avLst/>
          </a:prstGeom>
        </p:spPr>
        <p:txBody>
          <a:bodyPr spcFirstLastPara="1" wrap="square" lIns="91425" tIns="91425" rIns="91425" bIns="91425" anchor="b" anchorCtr="0">
            <a:noAutofit/>
          </a:bodyPr>
          <a:lstStyle/>
          <a:p>
            <a:pPr algn="ctr"/>
            <a:r>
              <a:rPr lang="en" sz="3200">
                <a:solidFill>
                  <a:schemeClr val="bg2"/>
                </a:solidFill>
              </a:rPr>
              <a:t>Dynamic Load Balancing for Real-Time Healthcare IoT Using Fog Computing</a:t>
            </a:r>
            <a:endParaRPr lang="en-US">
              <a:solidFill>
                <a:schemeClr val="bg2"/>
              </a:solidFill>
            </a:endParaRPr>
          </a:p>
        </p:txBody>
      </p:sp>
      <p:sp>
        <p:nvSpPr>
          <p:cNvPr id="1457" name="Google Shape;1457;p34"/>
          <p:cNvSpPr txBox="1">
            <a:spLocks noGrp="1"/>
          </p:cNvSpPr>
          <p:nvPr>
            <p:ph type="subTitle" idx="1"/>
          </p:nvPr>
        </p:nvSpPr>
        <p:spPr>
          <a:xfrm>
            <a:off x="2449275" y="4128200"/>
            <a:ext cx="5981700" cy="475800"/>
          </a:xfrm>
          <a:prstGeom prst="rect">
            <a:avLst/>
          </a:prstGeom>
        </p:spPr>
        <p:txBody>
          <a:bodyPr spcFirstLastPara="1" wrap="square" lIns="91425" tIns="91425" rIns="91425" bIns="91425" anchor="t" anchorCtr="0">
            <a:noAutofit/>
          </a:bodyPr>
          <a:lstStyle/>
          <a:p>
            <a:pPr marL="0" indent="0">
              <a:lnSpc>
                <a:spcPct val="114999"/>
              </a:lnSpc>
            </a:pPr>
            <a:r>
              <a:rPr lang="en"/>
              <a:t>Authors : Mohammed Alaa </a:t>
            </a:r>
            <a:r>
              <a:rPr lang="en" err="1"/>
              <a:t>Ala’anzy</a:t>
            </a:r>
            <a:r>
              <a:rPr lang="en"/>
              <a:t> and </a:t>
            </a:r>
            <a:r>
              <a:rPr lang="en" err="1"/>
              <a:t>Raiymbek</a:t>
            </a:r>
            <a:r>
              <a:rPr lang="en"/>
              <a:t> </a:t>
            </a:r>
            <a:r>
              <a:rPr lang="en" err="1"/>
              <a:t>Zhanuzak</a:t>
            </a:r>
            <a:endParaRPr lang="en-US" err="1"/>
          </a:p>
        </p:txBody>
      </p:sp>
      <p:cxnSp>
        <p:nvCxnSpPr>
          <p:cNvPr id="1458" name="Google Shape;1458;p34"/>
          <p:cNvCxnSpPr/>
          <p:nvPr/>
        </p:nvCxnSpPr>
        <p:spPr>
          <a:xfrm>
            <a:off x="2712825" y="4091725"/>
            <a:ext cx="5738700" cy="0"/>
          </a:xfrm>
          <a:prstGeom prst="straightConnector1">
            <a:avLst/>
          </a:prstGeom>
          <a:noFill/>
          <a:ln w="28575" cap="flat" cmpd="sng">
            <a:solidFill>
              <a:schemeClr val="accent2"/>
            </a:solidFill>
            <a:prstDash val="solid"/>
            <a:round/>
            <a:headEnd type="none" w="med" len="med"/>
            <a:tailEnd type="none" w="med" len="med"/>
          </a:ln>
        </p:spPr>
      </p:cxnSp>
      <p:sp>
        <p:nvSpPr>
          <p:cNvPr id="2" name="TextBox 1">
            <a:extLst>
              <a:ext uri="{FF2B5EF4-FFF2-40B4-BE49-F238E27FC236}">
                <a16:creationId xmlns:a16="http://schemas.microsoft.com/office/drawing/2014/main" id="{A7061800-D54D-6E47-1170-1F3DEE9C2E90}"/>
              </a:ext>
            </a:extLst>
          </p:cNvPr>
          <p:cNvSpPr txBox="1"/>
          <p:nvPr/>
        </p:nvSpPr>
        <p:spPr>
          <a:xfrm>
            <a:off x="4505159" y="1377134"/>
            <a:ext cx="249768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solidFill>
                  <a:schemeClr val="bg2">
                    <a:lumMod val="49000"/>
                  </a:schemeClr>
                </a:solidFill>
                <a:latin typeface="Poppins"/>
              </a:rPr>
              <a:t>Review  - 2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76"/>
        <p:cNvGrpSpPr/>
        <p:nvPr/>
      </p:nvGrpSpPr>
      <p:grpSpPr>
        <a:xfrm>
          <a:off x="0" y="0"/>
          <a:ext cx="0" cy="0"/>
          <a:chOff x="0" y="0"/>
          <a:chExt cx="0" cy="0"/>
        </a:xfrm>
      </p:grpSpPr>
      <p:sp>
        <p:nvSpPr>
          <p:cNvPr id="1778" name="Google Shape;1778;p50"/>
          <p:cNvSpPr txBox="1">
            <a:spLocks noGrp="1"/>
          </p:cNvSpPr>
          <p:nvPr>
            <p:ph type="title"/>
          </p:nvPr>
        </p:nvSpPr>
        <p:spPr>
          <a:xfrm>
            <a:off x="-3700" y="1434"/>
            <a:ext cx="7868244" cy="1406397"/>
          </a:xfrm>
          <a:prstGeom prst="rect">
            <a:avLst/>
          </a:prstGeom>
        </p:spPr>
        <p:txBody>
          <a:bodyPr spcFirstLastPara="1" wrap="square" lIns="91425" tIns="91425" rIns="91425" bIns="91425" anchor="t" anchorCtr="0">
            <a:noAutofit/>
          </a:bodyPr>
          <a:lstStyle/>
          <a:p>
            <a:r>
              <a:rPr lang="en" sz="2800"/>
              <a:t>CGM (</a:t>
            </a:r>
            <a:r>
              <a:rPr lang="en-US" sz="2800" b="0"/>
              <a:t>Continuous Glucose Monitoring)</a:t>
            </a:r>
            <a:endParaRPr lang="en" sz="3200" b="0"/>
          </a:p>
          <a:p>
            <a:pPr marL="285750" indent="-285750">
              <a:buFont typeface="Wingdings"/>
              <a:buChar char="q"/>
            </a:pPr>
            <a:r>
              <a:rPr lang="en-US" sz="1400" b="0">
                <a:solidFill>
                  <a:schemeClr val="tx1"/>
                </a:solidFill>
                <a:latin typeface="DM Sans"/>
              </a:rPr>
              <a:t>The aim is to predict the risk Hypoglycemia of  values of the patients using simple Logistic Regression with the help of </a:t>
            </a:r>
            <a:r>
              <a:rPr lang="en-US" sz="1400" b="0" err="1">
                <a:solidFill>
                  <a:schemeClr val="tx1"/>
                </a:solidFill>
                <a:latin typeface="DM Sans"/>
              </a:rPr>
              <a:t>MiniRocket</a:t>
            </a:r>
            <a:r>
              <a:rPr lang="en-US" sz="1400" b="0">
                <a:solidFill>
                  <a:schemeClr val="tx1"/>
                </a:solidFill>
                <a:latin typeface="DM Sans"/>
              </a:rPr>
              <a:t> for extracting and featuring the time series data.</a:t>
            </a:r>
            <a:br>
              <a:rPr lang="en" sz="1400" b="0">
                <a:latin typeface="DM Sans"/>
              </a:rPr>
            </a:br>
            <a:endParaRPr lang="en" sz="1400"/>
          </a:p>
          <a:p>
            <a:endParaRPr lang="en"/>
          </a:p>
        </p:txBody>
      </p:sp>
      <p:sp>
        <p:nvSpPr>
          <p:cNvPr id="3" name="TextBox 2">
            <a:extLst>
              <a:ext uri="{FF2B5EF4-FFF2-40B4-BE49-F238E27FC236}">
                <a16:creationId xmlns:a16="http://schemas.microsoft.com/office/drawing/2014/main" id="{8BFC5255-FFD2-24AE-CDFB-6C0902B0F4FE}"/>
              </a:ext>
            </a:extLst>
          </p:cNvPr>
          <p:cNvSpPr txBox="1"/>
          <p:nvPr/>
        </p:nvSpPr>
        <p:spPr>
          <a:xfrm>
            <a:off x="44846" y="1027110"/>
            <a:ext cx="7289575" cy="40395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lnSpc>
                <a:spcPct val="150000"/>
              </a:lnSpc>
            </a:pPr>
            <a:r>
              <a:rPr lang="en-US" sz="1700" b="1">
                <a:solidFill>
                  <a:schemeClr val="tx1"/>
                </a:solidFill>
                <a:latin typeface="DM Sans"/>
              </a:rPr>
              <a:t>Input Parameters (Features)</a:t>
            </a:r>
            <a:endParaRPr lang="en-US" sz="1700">
              <a:solidFill>
                <a:schemeClr val="tx1"/>
              </a:solidFill>
            </a:endParaRPr>
          </a:p>
          <a:p>
            <a:pPr>
              <a:lnSpc>
                <a:spcPct val="150000"/>
              </a:lnSpc>
            </a:pPr>
            <a:r>
              <a:rPr lang="en-US">
                <a:solidFill>
                  <a:schemeClr val="tx1"/>
                </a:solidFill>
                <a:latin typeface="DM Sans"/>
              </a:rPr>
              <a:t>From the</a:t>
            </a:r>
            <a:r>
              <a:rPr lang="en-US">
                <a:solidFill>
                  <a:schemeClr val="accent2"/>
                </a:solidFill>
                <a:latin typeface="DM Sans"/>
              </a:rPr>
              <a:t> </a:t>
            </a:r>
            <a:r>
              <a:rPr lang="en-US" b="1">
                <a:solidFill>
                  <a:schemeClr val="accent2"/>
                </a:solidFill>
                <a:latin typeface="DM Sans"/>
              </a:rPr>
              <a:t>CGM (Continuous Glucose Monitoring) data</a:t>
            </a:r>
            <a:r>
              <a:rPr lang="en-US">
                <a:solidFill>
                  <a:schemeClr val="accent2"/>
                </a:solidFill>
                <a:latin typeface="DM Sans"/>
              </a:rPr>
              <a:t>,</a:t>
            </a:r>
            <a:r>
              <a:rPr lang="en-US">
                <a:solidFill>
                  <a:schemeClr val="tx1"/>
                </a:solidFill>
                <a:latin typeface="DM Sans"/>
              </a:rPr>
              <a:t> we derive features like:</a:t>
            </a:r>
          </a:p>
          <a:p>
            <a:r>
              <a:rPr lang="en-US" b="1">
                <a:solidFill>
                  <a:schemeClr val="accent2"/>
                </a:solidFill>
                <a:latin typeface="DM Sans"/>
              </a:rPr>
              <a:t>Recent Glucose Values</a:t>
            </a:r>
            <a:endParaRPr lang="en-US">
              <a:solidFill>
                <a:schemeClr val="accent2"/>
              </a:solidFill>
              <a:latin typeface="DM Sans"/>
            </a:endParaRPr>
          </a:p>
          <a:p>
            <a:pPr marL="285750" lvl="1" indent="-285750">
              <a:buChar char="•"/>
            </a:pPr>
            <a:r>
              <a:rPr lang="en-US">
                <a:solidFill>
                  <a:schemeClr val="tx1"/>
                </a:solidFill>
                <a:latin typeface="DM Sans"/>
              </a:rPr>
              <a:t>Last </a:t>
            </a:r>
            <a:r>
              <a:rPr lang="en-US" i="1">
                <a:solidFill>
                  <a:schemeClr val="tx1"/>
                </a:solidFill>
                <a:latin typeface="DM Sans"/>
              </a:rPr>
              <a:t>n</a:t>
            </a:r>
            <a:r>
              <a:rPr lang="en-US">
                <a:solidFill>
                  <a:schemeClr val="tx1"/>
                </a:solidFill>
                <a:latin typeface="DM Sans"/>
              </a:rPr>
              <a:t> readings before prediction window (e.g., past 30–60 minutes).</a:t>
            </a:r>
          </a:p>
          <a:p>
            <a:pPr marL="285750" lvl="1" indent="-285750">
              <a:buChar char="•"/>
            </a:pPr>
            <a:r>
              <a:rPr lang="en-US">
                <a:solidFill>
                  <a:schemeClr val="tx1"/>
                </a:solidFill>
                <a:latin typeface="DM Sans"/>
              </a:rPr>
              <a:t>Captures immediate trend.</a:t>
            </a:r>
          </a:p>
          <a:p>
            <a:r>
              <a:rPr lang="en-US" b="1">
                <a:solidFill>
                  <a:schemeClr val="accent2"/>
                </a:solidFill>
                <a:latin typeface="DM Sans"/>
              </a:rPr>
              <a:t>Glucose Variability</a:t>
            </a:r>
            <a:endParaRPr lang="en-US">
              <a:solidFill>
                <a:schemeClr val="accent2"/>
              </a:solidFill>
              <a:latin typeface="DM Sans"/>
            </a:endParaRPr>
          </a:p>
          <a:p>
            <a:pPr marL="285750" lvl="1" indent="-285750">
              <a:buChar char="•"/>
            </a:pPr>
            <a:r>
              <a:rPr lang="en-US">
                <a:solidFill>
                  <a:schemeClr val="tx1"/>
                </a:solidFill>
                <a:latin typeface="DM Sans"/>
              </a:rPr>
              <a:t>Standard deviation or variance of recent values.</a:t>
            </a:r>
          </a:p>
          <a:p>
            <a:pPr marL="285750" lvl="1" indent="-285750">
              <a:buChar char="•"/>
            </a:pPr>
            <a:r>
              <a:rPr lang="en-US">
                <a:solidFill>
                  <a:schemeClr val="tx1"/>
                </a:solidFill>
                <a:latin typeface="DM Sans"/>
              </a:rPr>
              <a:t>High fluctuations → higher hypoglycemia risk.</a:t>
            </a:r>
          </a:p>
          <a:p>
            <a:r>
              <a:rPr lang="en-US" b="1">
                <a:solidFill>
                  <a:schemeClr val="accent2"/>
                </a:solidFill>
                <a:latin typeface="DM Sans"/>
              </a:rPr>
              <a:t>Glucose Slope / Trend</a:t>
            </a:r>
            <a:endParaRPr lang="en-US">
              <a:solidFill>
                <a:schemeClr val="accent2"/>
              </a:solidFill>
              <a:latin typeface="DM Sans"/>
            </a:endParaRPr>
          </a:p>
          <a:p>
            <a:pPr marL="285750" lvl="1" indent="-285750">
              <a:buChar char="•"/>
            </a:pPr>
            <a:r>
              <a:rPr lang="en-US">
                <a:solidFill>
                  <a:schemeClr val="tx1"/>
                </a:solidFill>
                <a:latin typeface="DM Sans"/>
              </a:rPr>
              <a:t>Rate of change of glucose (upward/downward).</a:t>
            </a:r>
          </a:p>
          <a:p>
            <a:pPr marL="285750" lvl="1" indent="-285750">
              <a:buChar char="•"/>
            </a:pPr>
            <a:r>
              <a:rPr lang="en-US">
                <a:solidFill>
                  <a:schemeClr val="tx1"/>
                </a:solidFill>
                <a:latin typeface="DM Sans"/>
              </a:rPr>
              <a:t>Rapid downward slope indicates possible hypoglycemia.</a:t>
            </a:r>
          </a:p>
          <a:p>
            <a:r>
              <a:rPr lang="en-US" b="1">
                <a:solidFill>
                  <a:schemeClr val="accent2"/>
                </a:solidFill>
                <a:latin typeface="DM Sans"/>
              </a:rPr>
              <a:t>Time-based Features</a:t>
            </a:r>
            <a:endParaRPr lang="en-US">
              <a:solidFill>
                <a:schemeClr val="accent2"/>
              </a:solidFill>
              <a:latin typeface="DM Sans"/>
            </a:endParaRPr>
          </a:p>
          <a:p>
            <a:pPr marL="285750" lvl="1" indent="-285750">
              <a:buChar char="•"/>
            </a:pPr>
            <a:r>
              <a:rPr lang="en-US">
                <a:solidFill>
                  <a:schemeClr val="tx1"/>
                </a:solidFill>
                <a:latin typeface="DM Sans"/>
              </a:rPr>
              <a:t>Time of day (meals, sleep cycles influence glucose).</a:t>
            </a:r>
          </a:p>
          <a:p>
            <a:pPr marL="285750" lvl="1" indent="-285750">
              <a:buChar char="•"/>
            </a:pPr>
            <a:r>
              <a:rPr lang="en-US">
                <a:solidFill>
                  <a:schemeClr val="tx1"/>
                </a:solidFill>
                <a:latin typeface="DM Sans"/>
              </a:rPr>
              <a:t>Day of week (weekend vs weekday routines).</a:t>
            </a:r>
          </a:p>
          <a:p>
            <a:r>
              <a:rPr lang="en-US" b="1">
                <a:solidFill>
                  <a:schemeClr val="accent2"/>
                </a:solidFill>
                <a:latin typeface="DM Sans"/>
              </a:rPr>
              <a:t>Event-based Context (optional)</a:t>
            </a:r>
            <a:endParaRPr lang="en-US">
              <a:solidFill>
                <a:schemeClr val="accent2"/>
              </a:solidFill>
              <a:latin typeface="DM Sans"/>
            </a:endParaRPr>
          </a:p>
          <a:p>
            <a:pPr marL="285750" lvl="1" indent="-285750">
              <a:buChar char="•"/>
            </a:pPr>
            <a:r>
              <a:rPr lang="en-US">
                <a:solidFill>
                  <a:schemeClr val="tx1"/>
                </a:solidFill>
                <a:latin typeface="DM Sans"/>
              </a:rPr>
              <a:t>Insulin intake, meals, exercise (if available).</a:t>
            </a:r>
          </a:p>
          <a:p>
            <a:endParaRPr lang="en-US" b="1">
              <a:latin typeface="DM Sans"/>
            </a:endParaRPr>
          </a:p>
        </p:txBody>
      </p:sp>
      <p:sp>
        <p:nvSpPr>
          <p:cNvPr id="4" name="TextBox 3">
            <a:extLst>
              <a:ext uri="{FF2B5EF4-FFF2-40B4-BE49-F238E27FC236}">
                <a16:creationId xmlns:a16="http://schemas.microsoft.com/office/drawing/2014/main" id="{F422FD10-D494-6DE3-AA4C-1061F7395F2B}"/>
              </a:ext>
            </a:extLst>
          </p:cNvPr>
          <p:cNvSpPr txBox="1"/>
          <p:nvPr/>
        </p:nvSpPr>
        <p:spPr>
          <a:xfrm>
            <a:off x="4767227" y="3879710"/>
            <a:ext cx="3697796"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700" b="1">
                <a:solidFill>
                  <a:schemeClr val="tx1"/>
                </a:solidFill>
                <a:latin typeface="DM Sans"/>
              </a:rPr>
              <a:t>Output</a:t>
            </a:r>
            <a:endParaRPr lang="en-US" sz="1700">
              <a:solidFill>
                <a:schemeClr val="tx1"/>
              </a:solidFill>
            </a:endParaRPr>
          </a:p>
          <a:p>
            <a:r>
              <a:rPr lang="en-US" sz="1100" b="1">
                <a:solidFill>
                  <a:schemeClr val="accent2"/>
                </a:solidFill>
                <a:latin typeface="DM Sans"/>
              </a:rPr>
              <a:t>Prediction Label</a:t>
            </a:r>
            <a:r>
              <a:rPr lang="en-US" sz="1100">
                <a:solidFill>
                  <a:schemeClr val="accent2"/>
                </a:solidFill>
                <a:latin typeface="DM Sans"/>
              </a:rPr>
              <a:t>:</a:t>
            </a:r>
          </a:p>
          <a:p>
            <a:pPr marL="285750" lvl="1" indent="-285750">
              <a:buChar char="•"/>
            </a:pPr>
            <a:r>
              <a:rPr lang="en-US" sz="1100">
                <a:solidFill>
                  <a:schemeClr val="tx1"/>
                </a:solidFill>
                <a:latin typeface="DM Sans"/>
              </a:rPr>
              <a:t>0 → Low Risk (safe)</a:t>
            </a:r>
          </a:p>
          <a:p>
            <a:pPr marL="285750" lvl="1" indent="-285750">
              <a:buChar char="•"/>
            </a:pPr>
            <a:r>
              <a:rPr lang="en-US" sz="1100">
                <a:solidFill>
                  <a:schemeClr val="tx1"/>
                </a:solidFill>
                <a:latin typeface="DM Sans"/>
              </a:rPr>
              <a:t>1 → High Risk (likely hypoglycemia event)</a:t>
            </a:r>
          </a:p>
          <a:p>
            <a:pPr marL="285750" indent="-285750">
              <a:buChar char="•"/>
            </a:pPr>
            <a:r>
              <a:rPr lang="en-US" sz="1100" b="1">
                <a:solidFill>
                  <a:schemeClr val="accent2"/>
                </a:solidFill>
                <a:latin typeface="DM Sans"/>
              </a:rPr>
              <a:t>Prediction Horizon</a:t>
            </a:r>
            <a:r>
              <a:rPr lang="en-US" sz="1100">
                <a:solidFill>
                  <a:schemeClr val="tx1"/>
                </a:solidFill>
                <a:latin typeface="DM Sans"/>
              </a:rPr>
              <a:t>: Next </a:t>
            </a:r>
            <a:r>
              <a:rPr lang="en-US" sz="1100" b="1">
                <a:solidFill>
                  <a:schemeClr val="accent2"/>
                </a:solidFill>
                <a:latin typeface="DM Sans"/>
              </a:rPr>
              <a:t>2–4 hours</a:t>
            </a:r>
            <a:r>
              <a:rPr lang="en-US" sz="1100">
                <a:solidFill>
                  <a:schemeClr val="accent2"/>
                </a:solidFill>
                <a:latin typeface="DM Sans"/>
              </a:rPr>
              <a:t> </a:t>
            </a:r>
            <a:r>
              <a:rPr lang="en-US" sz="1100">
                <a:solidFill>
                  <a:schemeClr val="tx1"/>
                </a:solidFill>
                <a:latin typeface="DM Sans"/>
              </a:rPr>
              <a:t>risk estimation.</a:t>
            </a:r>
          </a:p>
          <a:p>
            <a:pPr algn="l"/>
            <a:endParaRPr lang="en-US" sz="1000">
              <a:latin typeface="DM Sans"/>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6">
          <a:extLst>
            <a:ext uri="{FF2B5EF4-FFF2-40B4-BE49-F238E27FC236}">
              <a16:creationId xmlns:a16="http://schemas.microsoft.com/office/drawing/2014/main" id="{3597EFB6-3C6C-5257-CE86-DBD68ADABB64}"/>
            </a:ext>
          </a:extLst>
        </p:cNvPr>
        <p:cNvGrpSpPr/>
        <p:nvPr/>
      </p:nvGrpSpPr>
      <p:grpSpPr>
        <a:xfrm>
          <a:off x="0" y="0"/>
          <a:ext cx="0" cy="0"/>
          <a:chOff x="0" y="0"/>
          <a:chExt cx="0" cy="0"/>
        </a:xfrm>
      </p:grpSpPr>
      <p:sp>
        <p:nvSpPr>
          <p:cNvPr id="1778" name="Google Shape;1778;p50">
            <a:extLst>
              <a:ext uri="{FF2B5EF4-FFF2-40B4-BE49-F238E27FC236}">
                <a16:creationId xmlns:a16="http://schemas.microsoft.com/office/drawing/2014/main" id="{FE9A9699-C918-6A57-24ED-55CC1BF15D7B}"/>
              </a:ext>
            </a:extLst>
          </p:cNvPr>
          <p:cNvSpPr txBox="1">
            <a:spLocks noGrp="1"/>
          </p:cNvSpPr>
          <p:nvPr>
            <p:ph type="title"/>
          </p:nvPr>
        </p:nvSpPr>
        <p:spPr>
          <a:xfrm>
            <a:off x="-3700" y="1434"/>
            <a:ext cx="7868244" cy="1406397"/>
          </a:xfrm>
          <a:prstGeom prst="rect">
            <a:avLst/>
          </a:prstGeom>
        </p:spPr>
        <p:txBody>
          <a:bodyPr spcFirstLastPara="1" wrap="square" lIns="91425" tIns="91425" rIns="91425" bIns="91425" anchor="t" anchorCtr="0">
            <a:noAutofit/>
          </a:bodyPr>
          <a:lstStyle/>
          <a:p>
            <a:r>
              <a:rPr lang="en" sz="2800"/>
              <a:t>CGM (</a:t>
            </a:r>
            <a:r>
              <a:rPr lang="en-US" sz="2800" b="0"/>
              <a:t>Continuous Glucose Monitoring)</a:t>
            </a:r>
            <a:endParaRPr lang="en" sz="3200" b="0"/>
          </a:p>
          <a:p>
            <a:br>
              <a:rPr lang="en" sz="1400" b="0">
                <a:latin typeface="DM Sans"/>
              </a:rPr>
            </a:br>
            <a:endParaRPr lang="en" sz="1400"/>
          </a:p>
          <a:p>
            <a:endParaRPr lang="en"/>
          </a:p>
        </p:txBody>
      </p:sp>
      <p:sp>
        <p:nvSpPr>
          <p:cNvPr id="5" name="TextBox 4">
            <a:extLst>
              <a:ext uri="{FF2B5EF4-FFF2-40B4-BE49-F238E27FC236}">
                <a16:creationId xmlns:a16="http://schemas.microsoft.com/office/drawing/2014/main" id="{75DD0469-A508-6E42-3C53-1DA2DE28CC4D}"/>
              </a:ext>
            </a:extLst>
          </p:cNvPr>
          <p:cNvSpPr txBox="1"/>
          <p:nvPr/>
        </p:nvSpPr>
        <p:spPr>
          <a:xfrm>
            <a:off x="364019" y="627090"/>
            <a:ext cx="7498791" cy="44473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700" b="1">
                <a:solidFill>
                  <a:schemeClr val="accent2"/>
                </a:solidFill>
                <a:latin typeface="DM Sans"/>
              </a:rPr>
              <a:t>Why Logistic Regression </a:t>
            </a:r>
            <a:endParaRPr lang="en-US">
              <a:solidFill>
                <a:schemeClr val="accent2"/>
              </a:solidFill>
            </a:endParaRPr>
          </a:p>
          <a:p>
            <a:pPr algn="ctr"/>
            <a:endParaRPr lang="en-US" b="1">
              <a:solidFill>
                <a:schemeClr val="accent2"/>
              </a:solidFill>
              <a:latin typeface="DM Sans"/>
            </a:endParaRPr>
          </a:p>
          <a:p>
            <a:r>
              <a:rPr lang="en-US" b="1">
                <a:solidFill>
                  <a:schemeClr val="accent2"/>
                </a:solidFill>
                <a:latin typeface="DM Sans"/>
              </a:rPr>
              <a:t>Binary Outcome Match</a:t>
            </a:r>
            <a:r>
              <a:rPr lang="en-US">
                <a:solidFill>
                  <a:schemeClr val="tx1"/>
                </a:solidFill>
                <a:latin typeface="DM Sans"/>
              </a:rPr>
              <a:t> → Task is to classify patients into </a:t>
            </a:r>
            <a:r>
              <a:rPr lang="en-US" b="1">
                <a:solidFill>
                  <a:schemeClr val="accent2"/>
                </a:solidFill>
                <a:latin typeface="DM Sans"/>
              </a:rPr>
              <a:t>High Risk (1)</a:t>
            </a:r>
            <a:r>
              <a:rPr lang="en-US">
                <a:solidFill>
                  <a:schemeClr val="tx1"/>
                </a:solidFill>
                <a:latin typeface="DM Sans"/>
              </a:rPr>
              <a:t> or </a:t>
            </a:r>
            <a:r>
              <a:rPr lang="en-US" b="1">
                <a:solidFill>
                  <a:schemeClr val="accent2"/>
                </a:solidFill>
                <a:latin typeface="DM Sans"/>
              </a:rPr>
              <a:t>Low Risk (0)</a:t>
            </a:r>
            <a:r>
              <a:rPr lang="en-US">
                <a:solidFill>
                  <a:schemeClr val="accent2"/>
                </a:solidFill>
                <a:latin typeface="DM Sans"/>
              </a:rPr>
              <a:t> </a:t>
            </a:r>
            <a:r>
              <a:rPr lang="en-US">
                <a:solidFill>
                  <a:schemeClr val="tx1"/>
                </a:solidFill>
                <a:latin typeface="DM Sans"/>
              </a:rPr>
              <a:t>for hypoglycemia. Logistic regression is naturally designed for</a:t>
            </a:r>
            <a:r>
              <a:rPr lang="en-US">
                <a:solidFill>
                  <a:schemeClr val="accent2"/>
                </a:solidFill>
                <a:latin typeface="DM Sans"/>
              </a:rPr>
              <a:t> </a:t>
            </a:r>
            <a:r>
              <a:rPr lang="en-US" b="1">
                <a:solidFill>
                  <a:schemeClr val="accent2"/>
                </a:solidFill>
                <a:latin typeface="DM Sans"/>
              </a:rPr>
              <a:t>binary classification</a:t>
            </a:r>
            <a:r>
              <a:rPr lang="en-US">
                <a:solidFill>
                  <a:schemeClr val="accent2"/>
                </a:solidFill>
                <a:latin typeface="DM Sans"/>
              </a:rPr>
              <a:t>.</a:t>
            </a:r>
          </a:p>
          <a:p>
            <a:endParaRPr lang="en-US">
              <a:solidFill>
                <a:schemeClr val="accent2"/>
              </a:solidFill>
              <a:latin typeface="DM Sans"/>
            </a:endParaRPr>
          </a:p>
          <a:p>
            <a:pPr marL="285750" indent="-285750">
              <a:buChar char="•"/>
            </a:pPr>
            <a:r>
              <a:rPr lang="en-US" b="1">
                <a:solidFill>
                  <a:schemeClr val="accent2"/>
                </a:solidFill>
                <a:latin typeface="DM Sans"/>
              </a:rPr>
              <a:t>Interpretability</a:t>
            </a:r>
            <a:r>
              <a:rPr lang="en-US">
                <a:solidFill>
                  <a:schemeClr val="accent2"/>
                </a:solidFill>
                <a:latin typeface="DM Sans"/>
              </a:rPr>
              <a:t> </a:t>
            </a:r>
            <a:r>
              <a:rPr lang="en-US">
                <a:solidFill>
                  <a:schemeClr val="tx1"/>
                </a:solidFill>
                <a:latin typeface="DM Sans"/>
              </a:rPr>
              <a:t>→ Coefficients show </a:t>
            </a:r>
            <a:r>
              <a:rPr lang="en-US" b="1">
                <a:solidFill>
                  <a:schemeClr val="tx1"/>
                </a:solidFill>
                <a:latin typeface="DM Sans"/>
              </a:rPr>
              <a:t>how each feature</a:t>
            </a:r>
            <a:r>
              <a:rPr lang="en-US">
                <a:solidFill>
                  <a:schemeClr val="tx1"/>
                </a:solidFill>
                <a:latin typeface="DM Sans"/>
              </a:rPr>
              <a:t> (trend, variability, time) affects risk. Easy for doctors/clinicians to understand and trust.</a:t>
            </a:r>
          </a:p>
          <a:p>
            <a:pPr marL="285750" indent="-285750">
              <a:buChar char="•"/>
            </a:pPr>
            <a:endParaRPr lang="en-US">
              <a:solidFill>
                <a:schemeClr val="tx1"/>
              </a:solidFill>
              <a:latin typeface="DM Sans"/>
            </a:endParaRPr>
          </a:p>
          <a:p>
            <a:pPr marL="285750" indent="-285750">
              <a:buChar char="•"/>
            </a:pPr>
            <a:r>
              <a:rPr lang="en-US" b="1">
                <a:solidFill>
                  <a:schemeClr val="accent2"/>
                </a:solidFill>
                <a:latin typeface="DM Sans"/>
              </a:rPr>
              <a:t>Probabilistic Output</a:t>
            </a:r>
            <a:r>
              <a:rPr lang="en-US">
                <a:solidFill>
                  <a:schemeClr val="tx1"/>
                </a:solidFill>
                <a:latin typeface="DM Sans"/>
              </a:rPr>
              <a:t> → Provides not just a label, but also a </a:t>
            </a:r>
            <a:r>
              <a:rPr lang="en-US" b="1">
                <a:solidFill>
                  <a:schemeClr val="tx1"/>
                </a:solidFill>
                <a:latin typeface="DM Sans"/>
              </a:rPr>
              <a:t>probability score</a:t>
            </a:r>
            <a:r>
              <a:rPr lang="en-US">
                <a:solidFill>
                  <a:schemeClr val="tx1"/>
                </a:solidFill>
                <a:latin typeface="DM Sans"/>
              </a:rPr>
              <a:t> (e.g., </a:t>
            </a:r>
            <a:r>
              <a:rPr lang="en-US" i="1">
                <a:solidFill>
                  <a:schemeClr val="tx1"/>
                </a:solidFill>
                <a:latin typeface="DM Sans"/>
              </a:rPr>
              <a:t>70% chance of hypoglycemia</a:t>
            </a:r>
            <a:r>
              <a:rPr lang="en-US">
                <a:solidFill>
                  <a:schemeClr val="tx1"/>
                </a:solidFill>
                <a:latin typeface="DM Sans"/>
              </a:rPr>
              <a:t>). Useful for medical decision support.</a:t>
            </a:r>
          </a:p>
          <a:p>
            <a:pPr marL="285750" indent="-285750">
              <a:buChar char="•"/>
            </a:pPr>
            <a:endParaRPr lang="en-US">
              <a:solidFill>
                <a:schemeClr val="tx1"/>
              </a:solidFill>
              <a:latin typeface="DM Sans"/>
            </a:endParaRPr>
          </a:p>
          <a:p>
            <a:pPr marL="285750" indent="-285750">
              <a:buChar char="•"/>
            </a:pPr>
            <a:r>
              <a:rPr lang="en-US" b="1">
                <a:solidFill>
                  <a:schemeClr val="accent2"/>
                </a:solidFill>
                <a:latin typeface="DM Sans"/>
              </a:rPr>
              <a:t>Lightweight &amp; Fast</a:t>
            </a:r>
            <a:r>
              <a:rPr lang="en-US">
                <a:solidFill>
                  <a:schemeClr val="tx1"/>
                </a:solidFill>
                <a:latin typeface="DM Sans"/>
              </a:rPr>
              <a:t> → Very efficient to train and run in </a:t>
            </a:r>
            <a:r>
              <a:rPr lang="en-US" b="1">
                <a:solidFill>
                  <a:schemeClr val="tx1"/>
                </a:solidFill>
                <a:latin typeface="DM Sans"/>
              </a:rPr>
              <a:t>real-time monitoring systems</a:t>
            </a:r>
            <a:r>
              <a:rPr lang="en-US">
                <a:solidFill>
                  <a:schemeClr val="tx1"/>
                </a:solidFill>
                <a:latin typeface="DM Sans"/>
              </a:rPr>
              <a:t> (wearables, hospital dashboards).</a:t>
            </a:r>
          </a:p>
          <a:p>
            <a:pPr marL="285750" indent="-285750">
              <a:buChar char="•"/>
            </a:pPr>
            <a:endParaRPr lang="en-US">
              <a:solidFill>
                <a:schemeClr val="tx1"/>
              </a:solidFill>
              <a:latin typeface="DM Sans"/>
            </a:endParaRPr>
          </a:p>
          <a:p>
            <a:pPr marL="285750" indent="-285750">
              <a:buChar char="•"/>
            </a:pPr>
            <a:r>
              <a:rPr lang="en-US" b="1">
                <a:solidFill>
                  <a:schemeClr val="accent2"/>
                </a:solidFill>
                <a:latin typeface="DM Sans"/>
              </a:rPr>
              <a:t>Good with Limited Data</a:t>
            </a:r>
            <a:r>
              <a:rPr lang="en-US">
                <a:solidFill>
                  <a:schemeClr val="tx1"/>
                </a:solidFill>
                <a:latin typeface="DM Sans"/>
              </a:rPr>
              <a:t> → Works well even when dataset size is smaller, unlike deep learning models which need huge datasets.</a:t>
            </a:r>
          </a:p>
          <a:p>
            <a:pPr marL="285750" indent="-285750">
              <a:buChar char="•"/>
            </a:pPr>
            <a:endParaRPr lang="en-US">
              <a:solidFill>
                <a:schemeClr val="tx1"/>
              </a:solidFill>
              <a:latin typeface="DM Sans"/>
            </a:endParaRPr>
          </a:p>
          <a:p>
            <a:pPr marL="285750" indent="-285750">
              <a:buChar char="•"/>
            </a:pPr>
            <a:r>
              <a:rPr lang="en-US" b="1">
                <a:solidFill>
                  <a:schemeClr val="accent2"/>
                </a:solidFill>
                <a:latin typeface="DM Sans"/>
              </a:rPr>
              <a:t>Strong Baseline</a:t>
            </a:r>
            <a:r>
              <a:rPr lang="en-US">
                <a:solidFill>
                  <a:schemeClr val="accent2"/>
                </a:solidFill>
                <a:latin typeface="DM Sans"/>
              </a:rPr>
              <a:t> </a:t>
            </a:r>
            <a:r>
              <a:rPr lang="en-US">
                <a:solidFill>
                  <a:schemeClr val="tx1"/>
                </a:solidFill>
                <a:latin typeface="DM Sans"/>
              </a:rPr>
              <a:t>→ Establishes a reliable baseline before moving to more complex models (Random Forests, LSTMs, etc.).</a:t>
            </a:r>
          </a:p>
          <a:p>
            <a:endParaRPr lang="en-US">
              <a:latin typeface="DM Sans"/>
            </a:endParaRPr>
          </a:p>
        </p:txBody>
      </p:sp>
    </p:spTree>
    <p:extLst>
      <p:ext uri="{BB962C8B-B14F-4D97-AF65-F5344CB8AC3E}">
        <p14:creationId xmlns:p14="http://schemas.microsoft.com/office/powerpoint/2010/main" val="1267928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6">
          <a:extLst>
            <a:ext uri="{FF2B5EF4-FFF2-40B4-BE49-F238E27FC236}">
              <a16:creationId xmlns:a16="http://schemas.microsoft.com/office/drawing/2014/main" id="{D705B739-6D63-9645-D4D4-3D8F3FB48DC9}"/>
            </a:ext>
          </a:extLst>
        </p:cNvPr>
        <p:cNvGrpSpPr/>
        <p:nvPr/>
      </p:nvGrpSpPr>
      <p:grpSpPr>
        <a:xfrm>
          <a:off x="0" y="0"/>
          <a:ext cx="0" cy="0"/>
          <a:chOff x="0" y="0"/>
          <a:chExt cx="0" cy="0"/>
        </a:xfrm>
      </p:grpSpPr>
      <p:sp>
        <p:nvSpPr>
          <p:cNvPr id="1778" name="Google Shape;1778;p50">
            <a:extLst>
              <a:ext uri="{FF2B5EF4-FFF2-40B4-BE49-F238E27FC236}">
                <a16:creationId xmlns:a16="http://schemas.microsoft.com/office/drawing/2014/main" id="{101CA30A-802B-07D8-4275-04F191E75823}"/>
              </a:ext>
            </a:extLst>
          </p:cNvPr>
          <p:cNvSpPr txBox="1">
            <a:spLocks noGrp="1"/>
          </p:cNvSpPr>
          <p:nvPr>
            <p:ph type="title"/>
          </p:nvPr>
        </p:nvSpPr>
        <p:spPr>
          <a:xfrm>
            <a:off x="-3700" y="1434"/>
            <a:ext cx="7868244" cy="1406397"/>
          </a:xfrm>
          <a:prstGeom prst="rect">
            <a:avLst/>
          </a:prstGeom>
        </p:spPr>
        <p:txBody>
          <a:bodyPr spcFirstLastPara="1" wrap="square" lIns="91425" tIns="91425" rIns="91425" bIns="91425" anchor="t" anchorCtr="0">
            <a:noAutofit/>
          </a:bodyPr>
          <a:lstStyle/>
          <a:p>
            <a:r>
              <a:rPr lang="en" sz="4000"/>
              <a:t>CGM</a:t>
            </a:r>
            <a:endParaRPr lang="en-US" sz="1200" b="0">
              <a:latin typeface="DM Sans"/>
              <a:cs typeface="Arial"/>
            </a:endParaRPr>
          </a:p>
          <a:p>
            <a:pPr marL="285750" indent="-285750">
              <a:buFont typeface="Wingdings"/>
              <a:buChar char="q"/>
            </a:pPr>
            <a:r>
              <a:rPr lang="en-US" sz="1400" b="0">
                <a:solidFill>
                  <a:schemeClr val="tx1"/>
                </a:solidFill>
                <a:latin typeface="DM Sans Medium"/>
                <a:cs typeface="Arial"/>
              </a:rPr>
              <a:t>Output(PREDICTION) -  Predicted for 50 Patients</a:t>
            </a:r>
            <a:endParaRPr lang="en-US" sz="1400" b="0">
              <a:solidFill>
                <a:schemeClr val="tx1"/>
              </a:solidFill>
              <a:latin typeface="DM Sans Medium"/>
            </a:endParaRPr>
          </a:p>
          <a:p>
            <a:pPr marL="285750" indent="-285750">
              <a:buFont typeface="Wingdings"/>
              <a:buChar char="q"/>
            </a:pPr>
            <a:endParaRPr lang="en-US" sz="1400" b="0">
              <a:solidFill>
                <a:schemeClr val="tx1"/>
              </a:solidFill>
              <a:latin typeface="DM Sans Medium"/>
              <a:cs typeface="Arial"/>
            </a:endParaRPr>
          </a:p>
          <a:p>
            <a:br>
              <a:rPr lang="en" sz="1400" b="0">
                <a:latin typeface="DM Sans"/>
              </a:rPr>
            </a:br>
            <a:endParaRPr lang="en" sz="1400">
              <a:latin typeface="DM Sans"/>
            </a:endParaRPr>
          </a:p>
          <a:p>
            <a:endParaRPr lang="en"/>
          </a:p>
        </p:txBody>
      </p:sp>
      <p:sp>
        <p:nvSpPr>
          <p:cNvPr id="2" name="TextBox 1">
            <a:extLst>
              <a:ext uri="{FF2B5EF4-FFF2-40B4-BE49-F238E27FC236}">
                <a16:creationId xmlns:a16="http://schemas.microsoft.com/office/drawing/2014/main" id="{5495D36C-18FF-5C3C-A593-CA3C0A01BD7C}"/>
              </a:ext>
            </a:extLst>
          </p:cNvPr>
          <p:cNvSpPr txBox="1"/>
          <p:nvPr/>
        </p:nvSpPr>
        <p:spPr>
          <a:xfrm>
            <a:off x="1494951" y="148385"/>
            <a:ext cx="635776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solidFill>
                  <a:schemeClr val="accent2"/>
                </a:solidFill>
              </a:rPr>
              <a:t>(Continuous Glucose Monitoring )</a:t>
            </a:r>
          </a:p>
        </p:txBody>
      </p:sp>
      <p:pic>
        <p:nvPicPr>
          <p:cNvPr id="7" name="Picture 6" descr="A screenshot of a computer&#10;&#10;AI-generated content may be incorrect.">
            <a:extLst>
              <a:ext uri="{FF2B5EF4-FFF2-40B4-BE49-F238E27FC236}">
                <a16:creationId xmlns:a16="http://schemas.microsoft.com/office/drawing/2014/main" id="{D9525F85-FC89-7D68-AC00-F3B0693673FF}"/>
              </a:ext>
            </a:extLst>
          </p:cNvPr>
          <p:cNvPicPr>
            <a:picLocks noChangeAspect="1"/>
          </p:cNvPicPr>
          <p:nvPr/>
        </p:nvPicPr>
        <p:blipFill>
          <a:blip r:embed="rId3"/>
          <a:stretch>
            <a:fillRect/>
          </a:stretch>
        </p:blipFill>
        <p:spPr>
          <a:xfrm>
            <a:off x="293201" y="1009911"/>
            <a:ext cx="3124436" cy="3937870"/>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B61D56DE-FE90-0155-F16A-A1048F8F35D1}"/>
              </a:ext>
            </a:extLst>
          </p:cNvPr>
          <p:cNvPicPr>
            <a:picLocks noChangeAspect="1"/>
          </p:cNvPicPr>
          <p:nvPr/>
        </p:nvPicPr>
        <p:blipFill>
          <a:blip r:embed="rId4"/>
          <a:stretch>
            <a:fillRect/>
          </a:stretch>
        </p:blipFill>
        <p:spPr>
          <a:xfrm>
            <a:off x="3423912" y="1906957"/>
            <a:ext cx="4738753" cy="1799312"/>
          </a:xfrm>
          <a:prstGeom prst="rect">
            <a:avLst/>
          </a:prstGeom>
        </p:spPr>
      </p:pic>
    </p:spTree>
    <p:extLst>
      <p:ext uri="{BB962C8B-B14F-4D97-AF65-F5344CB8AC3E}">
        <p14:creationId xmlns:p14="http://schemas.microsoft.com/office/powerpoint/2010/main" val="21976655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6">
          <a:extLst>
            <a:ext uri="{FF2B5EF4-FFF2-40B4-BE49-F238E27FC236}">
              <a16:creationId xmlns:a16="http://schemas.microsoft.com/office/drawing/2014/main" id="{4C5001F9-DA58-3561-C81D-5FE9C1438438}"/>
            </a:ext>
          </a:extLst>
        </p:cNvPr>
        <p:cNvGrpSpPr/>
        <p:nvPr/>
      </p:nvGrpSpPr>
      <p:grpSpPr>
        <a:xfrm>
          <a:off x="0" y="0"/>
          <a:ext cx="0" cy="0"/>
          <a:chOff x="0" y="0"/>
          <a:chExt cx="0" cy="0"/>
        </a:xfrm>
      </p:grpSpPr>
      <p:sp>
        <p:nvSpPr>
          <p:cNvPr id="1778" name="Google Shape;1778;p50">
            <a:extLst>
              <a:ext uri="{FF2B5EF4-FFF2-40B4-BE49-F238E27FC236}">
                <a16:creationId xmlns:a16="http://schemas.microsoft.com/office/drawing/2014/main" id="{DDB4AB57-5C5D-39DE-A3CA-3D8F978EB1BD}"/>
              </a:ext>
            </a:extLst>
          </p:cNvPr>
          <p:cNvSpPr txBox="1">
            <a:spLocks noGrp="1"/>
          </p:cNvSpPr>
          <p:nvPr>
            <p:ph type="title"/>
          </p:nvPr>
        </p:nvSpPr>
        <p:spPr>
          <a:xfrm>
            <a:off x="-3700" y="1434"/>
            <a:ext cx="7868244" cy="1406397"/>
          </a:xfrm>
          <a:prstGeom prst="rect">
            <a:avLst/>
          </a:prstGeom>
        </p:spPr>
        <p:txBody>
          <a:bodyPr spcFirstLastPara="1" wrap="square" lIns="91425" tIns="91425" rIns="91425" bIns="91425" anchor="t" anchorCtr="0">
            <a:noAutofit/>
          </a:bodyPr>
          <a:lstStyle/>
          <a:p>
            <a:r>
              <a:rPr lang="en" sz="3600"/>
              <a:t>Workload</a:t>
            </a:r>
            <a:r>
              <a:rPr lang="en" sz="4000"/>
              <a:t> Prediction</a:t>
            </a:r>
            <a:endParaRPr lang="en-US" sz="1200" b="0">
              <a:latin typeface="DM Sans"/>
              <a:cs typeface="Arial"/>
            </a:endParaRPr>
          </a:p>
          <a:p>
            <a:pPr marL="285750" indent="-285750">
              <a:buFont typeface="Wingdings"/>
              <a:buChar char="q"/>
            </a:pPr>
            <a:r>
              <a:rPr lang="en-US" sz="1400" b="0">
                <a:solidFill>
                  <a:schemeClr val="tx1"/>
                </a:solidFill>
                <a:latin typeface="DM Sans"/>
                <a:cs typeface="Arial"/>
              </a:rPr>
              <a:t>The Aim is to Predict the future </a:t>
            </a:r>
            <a:r>
              <a:rPr lang="en-US" sz="1400" b="0">
                <a:solidFill>
                  <a:schemeClr val="tx1"/>
                </a:solidFill>
                <a:latin typeface="DM Sans"/>
              </a:rPr>
              <a:t>Fog node traffic to optimally assign workload to nodes based on their past behavior (learned using LSTM)</a:t>
            </a:r>
            <a:endParaRPr lang="en-US" sz="1400" b="0">
              <a:solidFill>
                <a:schemeClr val="tx1"/>
              </a:solidFill>
            </a:endParaRPr>
          </a:p>
          <a:p>
            <a:pPr marL="285750" indent="-285750">
              <a:buFont typeface="Wingdings"/>
              <a:buChar char="q"/>
            </a:pPr>
            <a:endParaRPr lang="en-US" sz="1400" b="0">
              <a:solidFill>
                <a:schemeClr val="tx1"/>
              </a:solidFill>
              <a:latin typeface="DM Sans"/>
              <a:cs typeface="Arial"/>
            </a:endParaRPr>
          </a:p>
          <a:p>
            <a:br>
              <a:rPr lang="en" sz="1400" b="0">
                <a:latin typeface="DM Sans"/>
              </a:rPr>
            </a:br>
            <a:endParaRPr lang="en" sz="1400">
              <a:latin typeface="DM Sans"/>
            </a:endParaRPr>
          </a:p>
          <a:p>
            <a:endParaRPr lang="en"/>
          </a:p>
        </p:txBody>
      </p:sp>
      <p:sp>
        <p:nvSpPr>
          <p:cNvPr id="3" name="TextBox 2">
            <a:extLst>
              <a:ext uri="{FF2B5EF4-FFF2-40B4-BE49-F238E27FC236}">
                <a16:creationId xmlns:a16="http://schemas.microsoft.com/office/drawing/2014/main" id="{A5169D86-5EFB-1459-703B-E2DBC74E6863}"/>
              </a:ext>
            </a:extLst>
          </p:cNvPr>
          <p:cNvSpPr txBox="1"/>
          <p:nvPr/>
        </p:nvSpPr>
        <p:spPr>
          <a:xfrm>
            <a:off x="109955" y="1410521"/>
            <a:ext cx="3817173" cy="449353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700" b="1">
                <a:solidFill>
                  <a:schemeClr val="tx1"/>
                </a:solidFill>
                <a:latin typeface="DM Sans"/>
              </a:rPr>
              <a:t>Inputs to the Model</a:t>
            </a:r>
            <a:endParaRPr lang="en-US" sz="1700">
              <a:solidFill>
                <a:schemeClr val="tx1"/>
              </a:solidFill>
              <a:latin typeface="DM Sans"/>
            </a:endParaRPr>
          </a:p>
          <a:p>
            <a:pPr algn="ctr"/>
            <a:endParaRPr lang="en-US" sz="1700" b="1">
              <a:latin typeface="DM Sans"/>
            </a:endParaRPr>
          </a:p>
          <a:p>
            <a:r>
              <a:rPr lang="en-US" sz="1700" b="1">
                <a:solidFill>
                  <a:schemeClr val="accent2"/>
                </a:solidFill>
                <a:latin typeface="DM Sans"/>
              </a:rPr>
              <a:t>Historical data features</a:t>
            </a:r>
            <a:r>
              <a:rPr lang="en-US" sz="1700">
                <a:latin typeface="DM Sans"/>
              </a:rPr>
              <a:t> (per node):</a:t>
            </a:r>
          </a:p>
          <a:p>
            <a:endParaRPr lang="en-US" sz="1700">
              <a:latin typeface="DM Sans"/>
            </a:endParaRPr>
          </a:p>
          <a:p>
            <a:r>
              <a:rPr lang="en-US" sz="1700">
                <a:latin typeface="DM Sans"/>
              </a:rPr>
              <a:t> •Load Average</a:t>
            </a:r>
          </a:p>
          <a:p>
            <a:r>
              <a:rPr lang="en-US" sz="1700">
                <a:latin typeface="DM Sans"/>
              </a:rPr>
              <a:t> •CPU User Usage</a:t>
            </a:r>
          </a:p>
          <a:p>
            <a:r>
              <a:rPr lang="en-US" sz="1700">
                <a:latin typeface="DM Sans"/>
              </a:rPr>
              <a:t> •CPU System Usage  </a:t>
            </a:r>
          </a:p>
          <a:p>
            <a:r>
              <a:rPr lang="en-US" sz="1700">
                <a:latin typeface="DM Sans"/>
              </a:rPr>
              <a:t> •Available Memory</a:t>
            </a:r>
          </a:p>
          <a:p>
            <a:endParaRPr lang="en-US" sz="1700">
              <a:latin typeface="DM Sans"/>
            </a:endParaRPr>
          </a:p>
          <a:p>
            <a:r>
              <a:rPr lang="en-US" sz="1700" b="1">
                <a:solidFill>
                  <a:schemeClr val="accent2"/>
                </a:solidFill>
                <a:latin typeface="DM Sans"/>
              </a:rPr>
              <a:t>Sequence length</a:t>
            </a:r>
            <a:r>
              <a:rPr lang="en-US" sz="1700" b="1">
                <a:latin typeface="DM Sans"/>
              </a:rPr>
              <a:t>:</a:t>
            </a:r>
            <a:r>
              <a:rPr lang="en-US" sz="1700">
                <a:latin typeface="DM Sans"/>
              </a:rPr>
              <a:t> Number of past time steps used (e.g., 50)</a:t>
            </a:r>
          </a:p>
          <a:p>
            <a:endParaRPr lang="en-US" sz="1700">
              <a:latin typeface="DM Sans"/>
            </a:endParaRPr>
          </a:p>
          <a:p>
            <a:r>
              <a:rPr lang="en-US" sz="1700" b="1">
                <a:solidFill>
                  <a:schemeClr val="accent2"/>
                </a:solidFill>
                <a:latin typeface="DM Sans"/>
              </a:rPr>
              <a:t>Scaler</a:t>
            </a:r>
            <a:r>
              <a:rPr lang="en-US" sz="1700" b="1">
                <a:latin typeface="DM Sans"/>
              </a:rPr>
              <a:t>:</a:t>
            </a:r>
            <a:r>
              <a:rPr lang="en-US" sz="1700">
                <a:latin typeface="DM Sans"/>
              </a:rPr>
              <a:t> Normalized feature values using </a:t>
            </a:r>
            <a:r>
              <a:rPr lang="en-US" sz="1700" err="1">
                <a:latin typeface="DM Sans"/>
              </a:rPr>
              <a:t>MinMaxScaler</a:t>
            </a:r>
            <a:endParaRPr lang="en-US" sz="1700">
              <a:latin typeface="DM Sans"/>
            </a:endParaRPr>
          </a:p>
          <a:p>
            <a:br>
              <a:rPr lang="en-US"/>
            </a:br>
            <a:endParaRPr lang="en-US" sz="1700">
              <a:latin typeface="DM Sans"/>
            </a:endParaRPr>
          </a:p>
          <a:p>
            <a:endParaRPr lang="en-US" sz="1700">
              <a:latin typeface="DM Sans"/>
            </a:endParaRPr>
          </a:p>
        </p:txBody>
      </p:sp>
      <p:sp>
        <p:nvSpPr>
          <p:cNvPr id="2" name="TextBox 1">
            <a:extLst>
              <a:ext uri="{FF2B5EF4-FFF2-40B4-BE49-F238E27FC236}">
                <a16:creationId xmlns:a16="http://schemas.microsoft.com/office/drawing/2014/main" id="{B523E584-DF04-AE31-370B-8FAF65BD3BAD}"/>
              </a:ext>
            </a:extLst>
          </p:cNvPr>
          <p:cNvSpPr txBox="1"/>
          <p:nvPr/>
        </p:nvSpPr>
        <p:spPr>
          <a:xfrm>
            <a:off x="5032515" y="1412564"/>
            <a:ext cx="2836303" cy="29700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700" b="1">
                <a:solidFill>
                  <a:schemeClr val="accent2"/>
                </a:solidFill>
                <a:latin typeface="DM Sans"/>
              </a:rPr>
              <a:t>Outputs</a:t>
            </a:r>
            <a:r>
              <a:rPr lang="en-US" sz="1700" b="1">
                <a:latin typeface="DM Sans"/>
              </a:rPr>
              <a:t> </a:t>
            </a:r>
            <a:r>
              <a:rPr lang="en-US" sz="1700" b="1">
                <a:solidFill>
                  <a:schemeClr val="accent2"/>
                </a:solidFill>
                <a:latin typeface="DM Sans"/>
              </a:rPr>
              <a:t>from the Model</a:t>
            </a:r>
            <a:endParaRPr lang="en-US" sz="1700">
              <a:solidFill>
                <a:schemeClr val="accent2"/>
              </a:solidFill>
              <a:latin typeface="DM Sans"/>
            </a:endParaRPr>
          </a:p>
          <a:p>
            <a:endParaRPr lang="en-US" sz="1700" b="1">
              <a:latin typeface="DM Sans"/>
            </a:endParaRPr>
          </a:p>
          <a:p>
            <a:r>
              <a:rPr lang="en-US" sz="1700" b="1">
                <a:solidFill>
                  <a:schemeClr val="accent2"/>
                </a:solidFill>
                <a:latin typeface="DM Sans"/>
              </a:rPr>
              <a:t>Predicted future workload</a:t>
            </a:r>
            <a:r>
              <a:rPr lang="en-US" sz="1700">
                <a:latin typeface="DM Sans"/>
              </a:rPr>
              <a:t>  for "n" future </a:t>
            </a:r>
            <a:endParaRPr lang="en-US" sz="1700">
              <a:solidFill>
                <a:srgbClr val="3C4B4E"/>
              </a:solidFill>
              <a:latin typeface="DM Sans"/>
            </a:endParaRPr>
          </a:p>
          <a:p>
            <a:r>
              <a:rPr lang="en-US" sz="1700">
                <a:latin typeface="DM Sans"/>
              </a:rPr>
              <a:t>steps</a:t>
            </a:r>
            <a:endParaRPr lang="en-US" sz="1700">
              <a:solidFill>
                <a:srgbClr val="3C4B4E"/>
              </a:solidFill>
              <a:latin typeface="DM Sans"/>
            </a:endParaRPr>
          </a:p>
          <a:p>
            <a:endParaRPr lang="en-US" sz="1700" b="1">
              <a:latin typeface="DM Sans"/>
            </a:endParaRPr>
          </a:p>
          <a:p>
            <a:r>
              <a:rPr lang="en-US" sz="1700" b="1">
                <a:solidFill>
                  <a:schemeClr val="accent2"/>
                </a:solidFill>
                <a:latin typeface="DM Sans"/>
              </a:rPr>
              <a:t>Statistics</a:t>
            </a:r>
            <a:r>
              <a:rPr lang="en-US" sz="1700" b="1">
                <a:latin typeface="DM Sans"/>
              </a:rPr>
              <a:t>:</a:t>
            </a:r>
            <a:endParaRPr lang="en-US" sz="1700">
              <a:solidFill>
                <a:srgbClr val="3C4B4E"/>
              </a:solidFill>
              <a:latin typeface="DM Sans"/>
            </a:endParaRPr>
          </a:p>
          <a:p>
            <a:r>
              <a:rPr lang="en-US" sz="1700">
                <a:latin typeface="DM Sans"/>
              </a:rPr>
              <a:t> •Average of last     historical points</a:t>
            </a:r>
            <a:endParaRPr lang="en-US" sz="1700">
              <a:solidFill>
                <a:srgbClr val="3C4B4E"/>
              </a:solidFill>
              <a:latin typeface="DM Sans"/>
            </a:endParaRPr>
          </a:p>
          <a:p>
            <a:r>
              <a:rPr lang="en-US" sz="1700">
                <a:latin typeface="DM Sans"/>
              </a:rPr>
              <a:t> •Predicted average </a:t>
            </a:r>
            <a:endParaRPr lang="en-US" sz="1700">
              <a:solidFill>
                <a:srgbClr val="3C4B4E"/>
              </a:solidFill>
              <a:latin typeface="DM Sans"/>
            </a:endParaRPr>
          </a:p>
          <a:p>
            <a:r>
              <a:rPr lang="en-US" sz="1700">
                <a:latin typeface="DM Sans"/>
              </a:rPr>
              <a:t> •Predicted min &amp; max</a:t>
            </a:r>
            <a:endParaRPr lang="en-US" sz="1700"/>
          </a:p>
        </p:txBody>
      </p:sp>
    </p:spTree>
    <p:extLst>
      <p:ext uri="{BB962C8B-B14F-4D97-AF65-F5344CB8AC3E}">
        <p14:creationId xmlns:p14="http://schemas.microsoft.com/office/powerpoint/2010/main" val="12643619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6">
          <a:extLst>
            <a:ext uri="{FF2B5EF4-FFF2-40B4-BE49-F238E27FC236}">
              <a16:creationId xmlns:a16="http://schemas.microsoft.com/office/drawing/2014/main" id="{16C398BC-6DC6-B325-AE15-F25578A0E854}"/>
            </a:ext>
          </a:extLst>
        </p:cNvPr>
        <p:cNvGrpSpPr/>
        <p:nvPr/>
      </p:nvGrpSpPr>
      <p:grpSpPr>
        <a:xfrm>
          <a:off x="0" y="0"/>
          <a:ext cx="0" cy="0"/>
          <a:chOff x="0" y="0"/>
          <a:chExt cx="0" cy="0"/>
        </a:xfrm>
      </p:grpSpPr>
      <p:sp>
        <p:nvSpPr>
          <p:cNvPr id="1778" name="Google Shape;1778;p50">
            <a:extLst>
              <a:ext uri="{FF2B5EF4-FFF2-40B4-BE49-F238E27FC236}">
                <a16:creationId xmlns:a16="http://schemas.microsoft.com/office/drawing/2014/main" id="{A14D2B57-7E73-06AF-1150-6A0820602CBA}"/>
              </a:ext>
            </a:extLst>
          </p:cNvPr>
          <p:cNvSpPr txBox="1">
            <a:spLocks noGrp="1"/>
          </p:cNvSpPr>
          <p:nvPr>
            <p:ph type="title"/>
          </p:nvPr>
        </p:nvSpPr>
        <p:spPr>
          <a:xfrm>
            <a:off x="-3700" y="1434"/>
            <a:ext cx="7868244" cy="1406397"/>
          </a:xfrm>
          <a:prstGeom prst="rect">
            <a:avLst/>
          </a:prstGeom>
        </p:spPr>
        <p:txBody>
          <a:bodyPr spcFirstLastPara="1" wrap="square" lIns="91425" tIns="91425" rIns="91425" bIns="91425" anchor="t" anchorCtr="0">
            <a:noAutofit/>
          </a:bodyPr>
          <a:lstStyle/>
          <a:p>
            <a:r>
              <a:rPr lang="en" sz="3600"/>
              <a:t>Workload</a:t>
            </a:r>
            <a:r>
              <a:rPr lang="en" sz="4000"/>
              <a:t> Prediction</a:t>
            </a:r>
            <a:endParaRPr lang="en-US" sz="1200" b="0">
              <a:latin typeface="DM Sans"/>
              <a:cs typeface="Arial"/>
            </a:endParaRPr>
          </a:p>
          <a:p>
            <a:pPr marL="285750" indent="-285750">
              <a:buFont typeface="Wingdings"/>
              <a:buChar char="q"/>
            </a:pPr>
            <a:r>
              <a:rPr lang="en-US" sz="1400" b="0">
                <a:solidFill>
                  <a:schemeClr val="tx1"/>
                </a:solidFill>
                <a:latin typeface="DM Sans"/>
                <a:cs typeface="Arial"/>
              </a:rPr>
              <a:t>The Aim is to Predict the future </a:t>
            </a:r>
            <a:r>
              <a:rPr lang="en-US" sz="1400" b="0">
                <a:solidFill>
                  <a:schemeClr val="tx1"/>
                </a:solidFill>
                <a:latin typeface="DM Sans"/>
              </a:rPr>
              <a:t>Fog node traffic to optimally assign workload to nodes based on their past behavior (learned using LSTM)</a:t>
            </a:r>
            <a:endParaRPr lang="en-US" sz="1400" b="0">
              <a:solidFill>
                <a:schemeClr val="tx1"/>
              </a:solidFill>
            </a:endParaRPr>
          </a:p>
          <a:p>
            <a:pPr marL="285750" indent="-285750">
              <a:buFont typeface="Wingdings"/>
              <a:buChar char="q"/>
            </a:pPr>
            <a:endParaRPr lang="en-US" sz="1400" b="0">
              <a:solidFill>
                <a:schemeClr val="tx1"/>
              </a:solidFill>
              <a:latin typeface="DM Sans"/>
              <a:cs typeface="Arial"/>
            </a:endParaRPr>
          </a:p>
          <a:p>
            <a:br>
              <a:rPr lang="en" sz="1400" b="0">
                <a:latin typeface="DM Sans"/>
              </a:rPr>
            </a:br>
            <a:endParaRPr lang="en" sz="1400">
              <a:latin typeface="DM Sans"/>
            </a:endParaRPr>
          </a:p>
          <a:p>
            <a:endParaRPr lang="en"/>
          </a:p>
        </p:txBody>
      </p:sp>
      <p:sp>
        <p:nvSpPr>
          <p:cNvPr id="5" name="TextBox 4">
            <a:extLst>
              <a:ext uri="{FF2B5EF4-FFF2-40B4-BE49-F238E27FC236}">
                <a16:creationId xmlns:a16="http://schemas.microsoft.com/office/drawing/2014/main" id="{A5FE095C-D317-6848-7980-0630DBD8B22D}"/>
              </a:ext>
            </a:extLst>
          </p:cNvPr>
          <p:cNvSpPr txBox="1"/>
          <p:nvPr/>
        </p:nvSpPr>
        <p:spPr>
          <a:xfrm>
            <a:off x="465299" y="1929242"/>
            <a:ext cx="6051955" cy="24468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sz="1700" dirty="0">
                <a:solidFill>
                  <a:schemeClr val="tx1"/>
                </a:solidFill>
                <a:latin typeface="DM Sans"/>
              </a:rPr>
              <a:t>Handles Time Series Data Naturally</a:t>
            </a:r>
            <a:endParaRPr lang="en-US">
              <a:solidFill>
                <a:schemeClr val="tx1"/>
              </a:solidFill>
            </a:endParaRPr>
          </a:p>
          <a:p>
            <a:pPr marL="285750" indent="-285750">
              <a:buChar char="•"/>
            </a:pPr>
            <a:endParaRPr lang="en-US" sz="1700" dirty="0">
              <a:solidFill>
                <a:schemeClr val="tx1"/>
              </a:solidFill>
              <a:latin typeface="DM Sans"/>
            </a:endParaRPr>
          </a:p>
          <a:p>
            <a:pPr marL="285750" indent="-285750">
              <a:buChar char="•"/>
            </a:pPr>
            <a:r>
              <a:rPr lang="en-US" sz="1700" dirty="0">
                <a:solidFill>
                  <a:schemeClr val="tx1"/>
                </a:solidFill>
                <a:latin typeface="DM Sans"/>
              </a:rPr>
              <a:t>Remembers Long-Term Dependencies</a:t>
            </a:r>
          </a:p>
          <a:p>
            <a:pPr marL="285750" indent="-285750">
              <a:buChar char="•"/>
            </a:pPr>
            <a:endParaRPr lang="en-US" sz="1700" dirty="0">
              <a:solidFill>
                <a:schemeClr val="tx1"/>
              </a:solidFill>
              <a:latin typeface="DM Sans"/>
            </a:endParaRPr>
          </a:p>
          <a:p>
            <a:pPr marL="285750" indent="-285750">
              <a:buChar char="•"/>
            </a:pPr>
            <a:r>
              <a:rPr lang="en-US" sz="1700" dirty="0">
                <a:solidFill>
                  <a:schemeClr val="tx1"/>
                </a:solidFill>
                <a:latin typeface="DM Sans"/>
              </a:rPr>
              <a:t>Avoids Vanishing/Exploding Gradient Problems</a:t>
            </a:r>
          </a:p>
          <a:p>
            <a:pPr marL="285750" indent="-285750">
              <a:buChar char="•"/>
            </a:pPr>
            <a:endParaRPr lang="en-US" sz="1700" dirty="0">
              <a:solidFill>
                <a:schemeClr val="tx1"/>
              </a:solidFill>
              <a:latin typeface="DM Sans"/>
            </a:endParaRPr>
          </a:p>
          <a:p>
            <a:pPr marL="285750" indent="-285750">
              <a:buChar char="•"/>
            </a:pPr>
            <a:r>
              <a:rPr lang="en-US" sz="1700" dirty="0">
                <a:solidFill>
                  <a:schemeClr val="tx1"/>
                </a:solidFill>
                <a:latin typeface="DM Sans"/>
              </a:rPr>
              <a:t>Flexible Sequence Length Input</a:t>
            </a:r>
          </a:p>
          <a:p>
            <a:pPr marL="285750" indent="-285750">
              <a:buChar char="•"/>
            </a:pPr>
            <a:endParaRPr lang="en-US" sz="1700" dirty="0">
              <a:solidFill>
                <a:schemeClr val="tx1"/>
              </a:solidFill>
              <a:latin typeface="DM Sans"/>
            </a:endParaRPr>
          </a:p>
          <a:p>
            <a:pPr marL="285750" indent="-285750">
              <a:buChar char="•"/>
            </a:pPr>
            <a:r>
              <a:rPr lang="en-US" sz="1700" dirty="0">
                <a:solidFill>
                  <a:schemeClr val="tx1"/>
                </a:solidFill>
                <a:latin typeface="DM Sans"/>
              </a:rPr>
              <a:t>Accurate Future Forecasting</a:t>
            </a:r>
            <a:endParaRPr lang="en-US" sz="1700" dirty="0">
              <a:solidFill>
                <a:schemeClr val="tx1"/>
              </a:solidFill>
            </a:endParaRPr>
          </a:p>
        </p:txBody>
      </p:sp>
      <p:sp>
        <p:nvSpPr>
          <p:cNvPr id="4" name="TextBox 3">
            <a:extLst>
              <a:ext uri="{FF2B5EF4-FFF2-40B4-BE49-F238E27FC236}">
                <a16:creationId xmlns:a16="http://schemas.microsoft.com/office/drawing/2014/main" id="{FCD8FEA5-3E7C-FF6A-19E1-8148B58CABAD}"/>
              </a:ext>
            </a:extLst>
          </p:cNvPr>
          <p:cNvSpPr txBox="1"/>
          <p:nvPr/>
        </p:nvSpPr>
        <p:spPr>
          <a:xfrm>
            <a:off x="2240866" y="1341014"/>
            <a:ext cx="4671115"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700" b="1">
                <a:solidFill>
                  <a:schemeClr val="accent2"/>
                </a:solidFill>
                <a:latin typeface="DM Sans"/>
              </a:rPr>
              <a:t>Why LSTM is Best for Workload Prediction</a:t>
            </a:r>
            <a:endParaRPr lang="en-US" sz="1700">
              <a:solidFill>
                <a:schemeClr val="accent2"/>
              </a:solidFill>
              <a:latin typeface="DM Sans"/>
            </a:endParaRPr>
          </a:p>
          <a:p>
            <a:pPr algn="l"/>
            <a:endParaRPr lang="en-US" sz="1700"/>
          </a:p>
        </p:txBody>
      </p:sp>
    </p:spTree>
    <p:extLst>
      <p:ext uri="{BB962C8B-B14F-4D97-AF65-F5344CB8AC3E}">
        <p14:creationId xmlns:p14="http://schemas.microsoft.com/office/powerpoint/2010/main" val="26724820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6">
          <a:extLst>
            <a:ext uri="{FF2B5EF4-FFF2-40B4-BE49-F238E27FC236}">
              <a16:creationId xmlns:a16="http://schemas.microsoft.com/office/drawing/2014/main" id="{6A9F16FE-F40B-6449-E32D-FFC083607987}"/>
            </a:ext>
          </a:extLst>
        </p:cNvPr>
        <p:cNvGrpSpPr/>
        <p:nvPr/>
      </p:nvGrpSpPr>
      <p:grpSpPr>
        <a:xfrm>
          <a:off x="0" y="0"/>
          <a:ext cx="0" cy="0"/>
          <a:chOff x="0" y="0"/>
          <a:chExt cx="0" cy="0"/>
        </a:xfrm>
      </p:grpSpPr>
      <p:sp>
        <p:nvSpPr>
          <p:cNvPr id="1778" name="Google Shape;1778;p50">
            <a:extLst>
              <a:ext uri="{FF2B5EF4-FFF2-40B4-BE49-F238E27FC236}">
                <a16:creationId xmlns:a16="http://schemas.microsoft.com/office/drawing/2014/main" id="{21BDBE9A-7329-792C-36D7-AC1D58B4227B}"/>
              </a:ext>
            </a:extLst>
          </p:cNvPr>
          <p:cNvSpPr txBox="1">
            <a:spLocks noGrp="1"/>
          </p:cNvSpPr>
          <p:nvPr>
            <p:ph type="title"/>
          </p:nvPr>
        </p:nvSpPr>
        <p:spPr>
          <a:xfrm>
            <a:off x="-3700" y="1434"/>
            <a:ext cx="7868244" cy="1406397"/>
          </a:xfrm>
          <a:prstGeom prst="rect">
            <a:avLst/>
          </a:prstGeom>
        </p:spPr>
        <p:txBody>
          <a:bodyPr spcFirstLastPara="1" wrap="square" lIns="91425" tIns="91425" rIns="91425" bIns="91425" anchor="t" anchorCtr="0">
            <a:noAutofit/>
          </a:bodyPr>
          <a:lstStyle/>
          <a:p>
            <a:r>
              <a:rPr lang="en" sz="4000"/>
              <a:t>Workload Prediction</a:t>
            </a:r>
            <a:endParaRPr lang="en-US" sz="1200" b="0">
              <a:latin typeface="DM Sans"/>
              <a:cs typeface="Arial"/>
            </a:endParaRPr>
          </a:p>
          <a:p>
            <a:pPr marL="285750" indent="-285750">
              <a:buFont typeface="Wingdings"/>
              <a:buChar char="q"/>
            </a:pPr>
            <a:r>
              <a:rPr lang="en-US" sz="1400" b="0">
                <a:solidFill>
                  <a:schemeClr val="tx1"/>
                </a:solidFill>
                <a:latin typeface="DM Sans"/>
              </a:rPr>
              <a:t>Predicted for 6 Nodes</a:t>
            </a:r>
          </a:p>
          <a:p>
            <a:pPr marL="285750" indent="-285750">
              <a:buFont typeface="Wingdings"/>
              <a:buChar char="q"/>
            </a:pPr>
            <a:endParaRPr lang="en-US" sz="1400" b="0">
              <a:solidFill>
                <a:schemeClr val="tx1"/>
              </a:solidFill>
              <a:latin typeface="DM Sans"/>
              <a:cs typeface="Arial"/>
            </a:endParaRPr>
          </a:p>
          <a:p>
            <a:br>
              <a:rPr lang="en" sz="1400" b="0">
                <a:latin typeface="DM Sans"/>
              </a:rPr>
            </a:br>
            <a:endParaRPr lang="en" sz="1400">
              <a:latin typeface="DM Sans"/>
            </a:endParaRPr>
          </a:p>
          <a:p>
            <a:endParaRPr lang="en"/>
          </a:p>
        </p:txBody>
      </p:sp>
      <p:pic>
        <p:nvPicPr>
          <p:cNvPr id="2" name="Picture 1" descr="A black background with white text&#10;&#10;AI-generated content may be incorrect.">
            <a:extLst>
              <a:ext uri="{FF2B5EF4-FFF2-40B4-BE49-F238E27FC236}">
                <a16:creationId xmlns:a16="http://schemas.microsoft.com/office/drawing/2014/main" id="{657504E6-5D47-8C88-9FCD-075D73D92FBF}"/>
              </a:ext>
            </a:extLst>
          </p:cNvPr>
          <p:cNvPicPr>
            <a:picLocks noChangeAspect="1"/>
          </p:cNvPicPr>
          <p:nvPr/>
        </p:nvPicPr>
        <p:blipFill>
          <a:blip r:embed="rId3"/>
          <a:stretch>
            <a:fillRect/>
          </a:stretch>
        </p:blipFill>
        <p:spPr>
          <a:xfrm>
            <a:off x="87895" y="978422"/>
            <a:ext cx="4917071" cy="857250"/>
          </a:xfrm>
          <a:prstGeom prst="rect">
            <a:avLst/>
          </a:prstGeom>
        </p:spPr>
      </p:pic>
      <p:pic>
        <p:nvPicPr>
          <p:cNvPr id="3" name="Picture 2" descr="A graph showing a graph&#10;&#10;AI-generated content may be incorrect.">
            <a:extLst>
              <a:ext uri="{FF2B5EF4-FFF2-40B4-BE49-F238E27FC236}">
                <a16:creationId xmlns:a16="http://schemas.microsoft.com/office/drawing/2014/main" id="{1D876589-C55B-1F6A-3B41-BBAAAB003CE5}"/>
              </a:ext>
            </a:extLst>
          </p:cNvPr>
          <p:cNvPicPr>
            <a:picLocks noChangeAspect="1"/>
          </p:cNvPicPr>
          <p:nvPr/>
        </p:nvPicPr>
        <p:blipFill>
          <a:blip r:embed="rId4"/>
          <a:stretch>
            <a:fillRect/>
          </a:stretch>
        </p:blipFill>
        <p:spPr>
          <a:xfrm>
            <a:off x="86810" y="1882661"/>
            <a:ext cx="6141817" cy="3259063"/>
          </a:xfrm>
          <a:prstGeom prst="rect">
            <a:avLst/>
          </a:prstGeom>
        </p:spPr>
      </p:pic>
    </p:spTree>
    <p:extLst>
      <p:ext uri="{BB962C8B-B14F-4D97-AF65-F5344CB8AC3E}">
        <p14:creationId xmlns:p14="http://schemas.microsoft.com/office/powerpoint/2010/main" val="1472979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76">
          <a:extLst>
            <a:ext uri="{FF2B5EF4-FFF2-40B4-BE49-F238E27FC236}">
              <a16:creationId xmlns:a16="http://schemas.microsoft.com/office/drawing/2014/main" id="{9A296C46-915F-2FB1-5D4A-0EFED047AEA5}"/>
            </a:ext>
          </a:extLst>
        </p:cNvPr>
        <p:cNvGrpSpPr/>
        <p:nvPr/>
      </p:nvGrpSpPr>
      <p:grpSpPr>
        <a:xfrm>
          <a:off x="0" y="0"/>
          <a:ext cx="0" cy="0"/>
          <a:chOff x="0" y="0"/>
          <a:chExt cx="0" cy="0"/>
        </a:xfrm>
      </p:grpSpPr>
      <p:sp>
        <p:nvSpPr>
          <p:cNvPr id="1778" name="Google Shape;1778;p50">
            <a:extLst>
              <a:ext uri="{FF2B5EF4-FFF2-40B4-BE49-F238E27FC236}">
                <a16:creationId xmlns:a16="http://schemas.microsoft.com/office/drawing/2014/main" id="{7C1C5BBD-758C-7E86-2A38-6D6401A03259}"/>
              </a:ext>
            </a:extLst>
          </p:cNvPr>
          <p:cNvSpPr txBox="1">
            <a:spLocks noGrp="1"/>
          </p:cNvSpPr>
          <p:nvPr>
            <p:ph type="title"/>
          </p:nvPr>
        </p:nvSpPr>
        <p:spPr>
          <a:xfrm>
            <a:off x="-3700" y="1434"/>
            <a:ext cx="7868244" cy="2296200"/>
          </a:xfrm>
          <a:prstGeom prst="rect">
            <a:avLst/>
          </a:prstGeom>
        </p:spPr>
        <p:txBody>
          <a:bodyPr spcFirstLastPara="1" wrap="square" lIns="91425" tIns="91425" rIns="91425" bIns="91425" anchor="t" anchorCtr="0">
            <a:noAutofit/>
          </a:bodyPr>
          <a:lstStyle/>
          <a:p>
            <a:r>
              <a:rPr lang="en" sz="3200"/>
              <a:t>Follow Up Tasks (Review– 3)</a:t>
            </a:r>
            <a:br>
              <a:rPr lang="en" sz="4000"/>
            </a:br>
            <a:br>
              <a:rPr lang="en-US" sz="1200" b="0">
                <a:latin typeface="DM Sans"/>
                <a:cs typeface="Arial"/>
              </a:rPr>
            </a:br>
            <a:r>
              <a:rPr lang="en-US" sz="1400">
                <a:solidFill>
                  <a:schemeClr val="accent2"/>
                </a:solidFill>
                <a:latin typeface="DM Sans"/>
                <a:cs typeface="Arial"/>
              </a:rPr>
              <a:t>Implement connectivity protocols in simulation:</a:t>
            </a:r>
            <a:br>
              <a:rPr lang="en-US" sz="1400">
                <a:solidFill>
                  <a:schemeClr val="accent2"/>
                </a:solidFill>
                <a:latin typeface="DM Sans"/>
                <a:cs typeface="Arial"/>
              </a:rPr>
            </a:br>
            <a:endParaRPr lang="en-US" sz="1400">
              <a:solidFill>
                <a:schemeClr val="accent2"/>
              </a:solidFill>
            </a:endParaRPr>
          </a:p>
          <a:p>
            <a:pPr marL="285750" indent="-285750">
              <a:buFont typeface="Wingdings"/>
              <a:buChar char="q"/>
            </a:pPr>
            <a:r>
              <a:rPr lang="en-US" sz="1400" b="0">
                <a:solidFill>
                  <a:schemeClr val="tx1"/>
                </a:solidFill>
                <a:latin typeface="DM Sans"/>
                <a:cs typeface="Arial"/>
              </a:rPr>
              <a:t>       Device → Gateway: Bluetooth Low Energy (BLE), Zigbee, </a:t>
            </a:r>
            <a:r>
              <a:rPr lang="en-US" sz="1400" b="0" err="1">
                <a:solidFill>
                  <a:schemeClr val="tx1"/>
                </a:solidFill>
                <a:latin typeface="DM Sans"/>
                <a:cs typeface="Arial"/>
              </a:rPr>
              <a:t>WiFi</a:t>
            </a:r>
            <a:r>
              <a:rPr lang="en-US" sz="1400" b="0">
                <a:solidFill>
                  <a:schemeClr val="tx1"/>
                </a:solidFill>
                <a:latin typeface="DM Sans"/>
                <a:cs typeface="Arial"/>
              </a:rPr>
              <a:t>.</a:t>
            </a:r>
          </a:p>
          <a:p>
            <a:pPr marL="285750" indent="-285750">
              <a:buFont typeface="Wingdings"/>
              <a:buChar char="q"/>
            </a:pPr>
            <a:r>
              <a:rPr lang="en-US" sz="1400" b="0">
                <a:solidFill>
                  <a:schemeClr val="tx1"/>
                </a:solidFill>
                <a:latin typeface="DM Sans"/>
                <a:cs typeface="Arial"/>
              </a:rPr>
              <a:t>       Gateway → Fog: </a:t>
            </a:r>
            <a:r>
              <a:rPr lang="en-US" sz="1400" b="0" err="1">
                <a:solidFill>
                  <a:schemeClr val="tx1"/>
                </a:solidFill>
                <a:latin typeface="DM Sans"/>
                <a:cs typeface="Arial"/>
              </a:rPr>
              <a:t>WiFi</a:t>
            </a:r>
            <a:r>
              <a:rPr lang="en-US" sz="1400" b="0">
                <a:solidFill>
                  <a:schemeClr val="tx1"/>
                </a:solidFill>
                <a:latin typeface="DM Sans"/>
                <a:cs typeface="Arial"/>
              </a:rPr>
              <a:t> or LTE/4G.</a:t>
            </a:r>
          </a:p>
          <a:p>
            <a:endParaRPr lang="en-US" sz="1400" b="0">
              <a:solidFill>
                <a:schemeClr val="tx1"/>
              </a:solidFill>
              <a:latin typeface="DM Sans"/>
              <a:cs typeface="Arial"/>
            </a:endParaRPr>
          </a:p>
          <a:p>
            <a:r>
              <a:rPr lang="en-US" sz="1400">
                <a:solidFill>
                  <a:schemeClr val="accent2"/>
                </a:solidFill>
                <a:latin typeface="DM Sans"/>
                <a:cs typeface="Arial"/>
              </a:rPr>
              <a:t>Implement data protocols for secure, efficient transmission:</a:t>
            </a:r>
            <a:br>
              <a:rPr lang="en-US" sz="1400">
                <a:solidFill>
                  <a:schemeClr val="accent2"/>
                </a:solidFill>
                <a:latin typeface="DM Sans"/>
                <a:cs typeface="Arial"/>
              </a:rPr>
            </a:br>
            <a:endParaRPr lang="en-US" sz="1400">
              <a:solidFill>
                <a:schemeClr val="accent2"/>
              </a:solidFill>
              <a:latin typeface="DM Sans"/>
              <a:cs typeface="Arial"/>
            </a:endParaRPr>
          </a:p>
          <a:p>
            <a:pPr marL="285750" indent="-285750">
              <a:buFont typeface="Wingdings"/>
              <a:buChar char="q"/>
            </a:pPr>
            <a:r>
              <a:rPr lang="en-US" sz="1400" b="0">
                <a:solidFill>
                  <a:schemeClr val="tx1"/>
                </a:solidFill>
                <a:latin typeface="DM Sans"/>
                <a:cs typeface="Arial"/>
              </a:rPr>
              <a:t>       MQTT or CoAP for IoT-to-Fog communication (lightweight, low-latency).</a:t>
            </a:r>
          </a:p>
          <a:p>
            <a:pPr marL="285750" indent="-285750">
              <a:buFont typeface="Wingdings"/>
              <a:buChar char="q"/>
            </a:pPr>
            <a:r>
              <a:rPr lang="en-US" sz="1400" b="0">
                <a:solidFill>
                  <a:schemeClr val="tx1"/>
                </a:solidFill>
                <a:latin typeface="DM Sans"/>
                <a:cs typeface="Arial"/>
              </a:rPr>
              <a:t>       HTTP/AMQP for Fog-to-Cloud uploads (secure, high-volume).</a:t>
            </a:r>
          </a:p>
          <a:p>
            <a:endParaRPr lang="en-US" sz="1400" b="0">
              <a:solidFill>
                <a:schemeClr val="tx1"/>
              </a:solidFill>
              <a:latin typeface="DM Sans"/>
              <a:cs typeface="Arial"/>
            </a:endParaRPr>
          </a:p>
          <a:p>
            <a:r>
              <a:rPr lang="en-US" sz="1400">
                <a:solidFill>
                  <a:schemeClr val="accent2"/>
                </a:solidFill>
                <a:latin typeface="DM Sans"/>
                <a:cs typeface="Arial"/>
              </a:rPr>
              <a:t>Add feedback/control loop simulation:</a:t>
            </a:r>
          </a:p>
          <a:p>
            <a:r>
              <a:rPr lang="en-US" sz="1400" b="0">
                <a:solidFill>
                  <a:schemeClr val="tx1"/>
                </a:solidFill>
                <a:latin typeface="DM Sans"/>
                <a:cs typeface="Arial"/>
              </a:rPr>
              <a:t>        </a:t>
            </a:r>
          </a:p>
          <a:p>
            <a:pPr marL="285750" indent="-285750">
              <a:buFont typeface="Wingdings"/>
              <a:buChar char="q"/>
            </a:pPr>
            <a:r>
              <a:rPr lang="en" sz="1400" b="0">
                <a:latin typeface="DM Sans"/>
              </a:rPr>
              <a:t>Fog detects anomalies in real-time.</a:t>
            </a:r>
            <a:endParaRPr lang="en" sz="1400">
              <a:latin typeface="DM Sans"/>
            </a:endParaRPr>
          </a:p>
          <a:p>
            <a:pPr marL="285750" indent="-285750">
              <a:buFont typeface="Wingdings"/>
              <a:buChar char="q"/>
            </a:pPr>
            <a:r>
              <a:rPr lang="en" sz="1400" b="0">
                <a:latin typeface="DM Sans"/>
              </a:rPr>
              <a:t>Immediate actuation via MQTT/CoAP (e.g., insulin pump).</a:t>
            </a:r>
            <a:endParaRPr lang="en" sz="1400">
              <a:latin typeface="DM Sans"/>
            </a:endParaRPr>
          </a:p>
          <a:p>
            <a:pPr marL="285750" indent="-285750">
              <a:buFont typeface="Wingdings"/>
              <a:buChar char="q"/>
            </a:pPr>
            <a:r>
              <a:rPr lang="en" sz="1400" b="0">
                <a:latin typeface="DM Sans"/>
              </a:rPr>
              <a:t>Confirmation/status returned from actuator → fog.</a:t>
            </a:r>
            <a:br>
              <a:rPr lang="en" sz="1400" b="0">
                <a:latin typeface="DM Sans"/>
              </a:rPr>
            </a:br>
            <a:endParaRPr lang="en" sz="1400">
              <a:latin typeface="DM Sans"/>
            </a:endParaRPr>
          </a:p>
          <a:p>
            <a:r>
              <a:rPr lang="en" sz="1400">
                <a:solidFill>
                  <a:schemeClr val="accent2"/>
                </a:solidFill>
                <a:latin typeface="DM Sans"/>
              </a:rPr>
              <a:t>CI Integration  :</a:t>
            </a:r>
            <a:br>
              <a:rPr lang="en" sz="1400">
                <a:latin typeface="DM Sans"/>
              </a:rPr>
            </a:br>
            <a:endParaRPr lang="en" sz="1400" b="0">
              <a:latin typeface="DM Sans"/>
            </a:endParaRPr>
          </a:p>
          <a:p>
            <a:pPr marL="285750" indent="-285750">
              <a:buFont typeface="Wingdings"/>
              <a:buChar char="q"/>
            </a:pPr>
            <a:r>
              <a:rPr lang="en" sz="1400" b="0">
                <a:latin typeface="DM Sans"/>
              </a:rPr>
              <a:t>CGM anomaly detection: Logistic Regression + </a:t>
            </a:r>
            <a:r>
              <a:rPr lang="en" sz="1400" b="0" err="1">
                <a:latin typeface="DM Sans"/>
              </a:rPr>
              <a:t>MiniRocket</a:t>
            </a:r>
            <a:r>
              <a:rPr lang="en" sz="1400" b="0">
                <a:latin typeface="DM Sans"/>
              </a:rPr>
              <a:t>.</a:t>
            </a:r>
          </a:p>
          <a:p>
            <a:pPr marL="285750" indent="-285750">
              <a:buFont typeface="Wingdings"/>
              <a:buChar char="q"/>
            </a:pPr>
            <a:r>
              <a:rPr lang="en" sz="1400" b="0">
                <a:latin typeface="DM Sans"/>
              </a:rPr>
              <a:t>Workload prediction: LSTM for fog node load forecasting.</a:t>
            </a:r>
          </a:p>
          <a:p>
            <a:endParaRPr lang="en"/>
          </a:p>
          <a:p>
            <a:endParaRPr lang="en" b="0"/>
          </a:p>
          <a:p>
            <a:pPr marL="0" lvl="0" indent="0" algn="l">
              <a:spcBef>
                <a:spcPts val="0"/>
              </a:spcBef>
              <a:spcAft>
                <a:spcPts val="0"/>
              </a:spcAft>
              <a:buNone/>
            </a:pPr>
            <a:endParaRPr lang="en"/>
          </a:p>
        </p:txBody>
      </p:sp>
    </p:spTree>
    <p:extLst>
      <p:ext uri="{BB962C8B-B14F-4D97-AF65-F5344CB8AC3E}">
        <p14:creationId xmlns:p14="http://schemas.microsoft.com/office/powerpoint/2010/main" val="2765754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5"/>
        <p:cNvGrpSpPr/>
        <p:nvPr/>
      </p:nvGrpSpPr>
      <p:grpSpPr>
        <a:xfrm>
          <a:off x="0" y="0"/>
          <a:ext cx="0" cy="0"/>
          <a:chOff x="0" y="0"/>
          <a:chExt cx="0" cy="0"/>
        </a:xfrm>
      </p:grpSpPr>
      <p:sp>
        <p:nvSpPr>
          <p:cNvPr id="1696" name="Google Shape;1696;p46"/>
          <p:cNvSpPr txBox="1">
            <a:spLocks noGrp="1"/>
          </p:cNvSpPr>
          <p:nvPr>
            <p:ph type="title"/>
          </p:nvPr>
        </p:nvSpPr>
        <p:spPr>
          <a:xfrm>
            <a:off x="478701" y="1118295"/>
            <a:ext cx="7102294" cy="1021662"/>
          </a:xfrm>
          <a:prstGeom prst="rect">
            <a:avLst/>
          </a:prstGeom>
        </p:spPr>
        <p:txBody>
          <a:bodyPr spcFirstLastPara="1" wrap="square" lIns="91425" tIns="91425" rIns="91425" bIns="91425" anchor="ctr" anchorCtr="0">
            <a:noAutofit/>
          </a:bodyPr>
          <a:lstStyle/>
          <a:p>
            <a:r>
              <a:rPr lang="en" sz="2800">
                <a:solidFill>
                  <a:schemeClr val="bg2"/>
                </a:solidFill>
                <a:latin typeface="DM Sans"/>
              </a:rPr>
              <a:t>Team Members </a:t>
            </a:r>
            <a:r>
              <a:rPr lang="en" sz="2800">
                <a:latin typeface="DM Sans"/>
              </a:rPr>
              <a:t>:</a:t>
            </a:r>
            <a:br>
              <a:rPr lang="en" sz="2400">
                <a:latin typeface="DM Sans"/>
              </a:rPr>
            </a:br>
            <a:endParaRPr lang="en" sz="3600">
              <a:latin typeface="DM Sans"/>
            </a:endParaRPr>
          </a:p>
        </p:txBody>
      </p:sp>
      <p:graphicFrame>
        <p:nvGraphicFramePr>
          <p:cNvPr id="3" name="Table 2">
            <a:extLst>
              <a:ext uri="{FF2B5EF4-FFF2-40B4-BE49-F238E27FC236}">
                <a16:creationId xmlns:a16="http://schemas.microsoft.com/office/drawing/2014/main" id="{155428D2-9A4B-C4E3-8345-AE04670AE701}"/>
              </a:ext>
            </a:extLst>
          </p:cNvPr>
          <p:cNvGraphicFramePr>
            <a:graphicFrameLocks noGrp="1"/>
          </p:cNvGraphicFramePr>
          <p:nvPr>
            <p:extLst>
              <p:ext uri="{D42A27DB-BD31-4B8C-83A1-F6EECF244321}">
                <p14:modId xmlns:p14="http://schemas.microsoft.com/office/powerpoint/2010/main" val="3415323875"/>
              </p:ext>
            </p:extLst>
          </p:nvPr>
        </p:nvGraphicFramePr>
        <p:xfrm>
          <a:off x="1774158" y="1628065"/>
          <a:ext cx="5427071" cy="2316456"/>
        </p:xfrm>
        <a:graphic>
          <a:graphicData uri="http://schemas.openxmlformats.org/drawingml/2006/table">
            <a:tbl>
              <a:tblPr bandRow="1">
                <a:tableStyleId>{1A7A63CA-D766-4331-8535-52E0ABDA9FC1}</a:tableStyleId>
              </a:tblPr>
              <a:tblGrid>
                <a:gridCol w="2507154">
                  <a:extLst>
                    <a:ext uri="{9D8B030D-6E8A-4147-A177-3AD203B41FA5}">
                      <a16:colId xmlns:a16="http://schemas.microsoft.com/office/drawing/2014/main" val="1950242293"/>
                    </a:ext>
                  </a:extLst>
                </a:gridCol>
                <a:gridCol w="2919917">
                  <a:extLst>
                    <a:ext uri="{9D8B030D-6E8A-4147-A177-3AD203B41FA5}">
                      <a16:colId xmlns:a16="http://schemas.microsoft.com/office/drawing/2014/main" val="4209334494"/>
                    </a:ext>
                  </a:extLst>
                </a:gridCol>
              </a:tblGrid>
              <a:tr h="392358">
                <a:tc>
                  <a:txBody>
                    <a:bodyPr/>
                    <a:lstStyle/>
                    <a:p>
                      <a:pPr algn="l">
                        <a:buNone/>
                      </a:pPr>
                      <a:r>
                        <a:rPr lang="en-US" sz="1600" b="1">
                          <a:solidFill>
                            <a:schemeClr val="tx1"/>
                          </a:solidFill>
                          <a:effectLst/>
                          <a:latin typeface="DM Sans"/>
                        </a:rPr>
                        <a:t>CB.SC.U4CSE23526</a:t>
                      </a:r>
                    </a:p>
                  </a:txBody>
                  <a:tcPr anchor="ctr">
                    <a:lnL>
                      <a:noFill/>
                    </a:lnL>
                    <a:lnR>
                      <a:noFill/>
                    </a:lnR>
                    <a:lnT>
                      <a:noFill/>
                    </a:lnT>
                    <a:lnB>
                      <a:noFill/>
                    </a:lnB>
                    <a:noFill/>
                  </a:tcPr>
                </a:tc>
                <a:tc>
                  <a:txBody>
                    <a:bodyPr/>
                    <a:lstStyle/>
                    <a:p>
                      <a:pPr algn="l">
                        <a:buNone/>
                      </a:pPr>
                      <a:r>
                        <a:rPr lang="en-US" sz="1600" b="1">
                          <a:solidFill>
                            <a:schemeClr val="tx1"/>
                          </a:solidFill>
                          <a:effectLst/>
                          <a:latin typeface="DM Sans"/>
                        </a:rPr>
                        <a:t>Leena Sri K</a:t>
                      </a:r>
                    </a:p>
                  </a:txBody>
                  <a:tcPr anchor="ctr">
                    <a:lnL>
                      <a:noFill/>
                    </a:lnL>
                    <a:lnR>
                      <a:noFill/>
                    </a:lnR>
                    <a:lnT>
                      <a:noFill/>
                    </a:lnT>
                    <a:lnB>
                      <a:noFill/>
                    </a:lnB>
                    <a:noFill/>
                  </a:tcPr>
                </a:tc>
                <a:extLst>
                  <a:ext uri="{0D108BD9-81ED-4DB2-BD59-A6C34878D82A}">
                    <a16:rowId xmlns:a16="http://schemas.microsoft.com/office/drawing/2014/main" val="2512866100"/>
                  </a:ext>
                </a:extLst>
              </a:tr>
              <a:tr h="392358">
                <a:tc>
                  <a:txBody>
                    <a:bodyPr/>
                    <a:lstStyle/>
                    <a:p>
                      <a:pPr algn="l">
                        <a:buNone/>
                      </a:pPr>
                      <a:r>
                        <a:rPr lang="en-US" sz="1600" b="1">
                          <a:solidFill>
                            <a:schemeClr val="tx1"/>
                          </a:solidFill>
                          <a:effectLst/>
                          <a:latin typeface="DM Sans"/>
                        </a:rPr>
                        <a:t>CB.SC.U4CSE23527</a:t>
                      </a:r>
                    </a:p>
                  </a:txBody>
                  <a:tcPr anchor="ctr">
                    <a:lnL>
                      <a:noFill/>
                    </a:lnL>
                    <a:lnR>
                      <a:noFill/>
                    </a:lnR>
                    <a:lnT>
                      <a:noFill/>
                    </a:lnT>
                    <a:lnB>
                      <a:noFill/>
                    </a:lnB>
                    <a:noFill/>
                  </a:tcPr>
                </a:tc>
                <a:tc>
                  <a:txBody>
                    <a:bodyPr/>
                    <a:lstStyle/>
                    <a:p>
                      <a:pPr algn="l">
                        <a:buNone/>
                      </a:pPr>
                      <a:r>
                        <a:rPr lang="en-US" sz="1600" b="1">
                          <a:solidFill>
                            <a:schemeClr val="tx1"/>
                          </a:solidFill>
                          <a:latin typeface="DM Sans"/>
                        </a:rPr>
                        <a:t>Lavishka Dhamija</a:t>
                      </a:r>
                    </a:p>
                  </a:txBody>
                  <a:tcPr anchor="ctr">
                    <a:lnL>
                      <a:noFill/>
                    </a:lnL>
                    <a:lnR>
                      <a:noFill/>
                    </a:lnR>
                    <a:lnT>
                      <a:noFill/>
                    </a:lnT>
                    <a:lnB>
                      <a:noFill/>
                    </a:lnB>
                    <a:noFill/>
                  </a:tcPr>
                </a:tc>
                <a:extLst>
                  <a:ext uri="{0D108BD9-81ED-4DB2-BD59-A6C34878D82A}">
                    <a16:rowId xmlns:a16="http://schemas.microsoft.com/office/drawing/2014/main" val="1239158997"/>
                  </a:ext>
                </a:extLst>
              </a:tr>
              <a:tr h="392358">
                <a:tc>
                  <a:txBody>
                    <a:bodyPr/>
                    <a:lstStyle/>
                    <a:p>
                      <a:pPr algn="l">
                        <a:buNone/>
                      </a:pPr>
                      <a:r>
                        <a:rPr lang="en-US" sz="1600" b="1">
                          <a:solidFill>
                            <a:schemeClr val="tx1"/>
                          </a:solidFill>
                          <a:effectLst/>
                          <a:latin typeface="DM Sans"/>
                        </a:rPr>
                        <a:t>CB.SC.U4CSE23528</a:t>
                      </a:r>
                    </a:p>
                  </a:txBody>
                  <a:tcPr anchor="ctr">
                    <a:lnL>
                      <a:noFill/>
                    </a:lnL>
                    <a:lnR>
                      <a:noFill/>
                    </a:lnR>
                    <a:lnT>
                      <a:noFill/>
                    </a:lnT>
                    <a:lnB>
                      <a:noFill/>
                    </a:lnB>
                    <a:noFill/>
                  </a:tcPr>
                </a:tc>
                <a:tc>
                  <a:txBody>
                    <a:bodyPr/>
                    <a:lstStyle/>
                    <a:p>
                      <a:pPr algn="l">
                        <a:buNone/>
                      </a:pPr>
                      <a:r>
                        <a:rPr lang="en-US" sz="1600" b="1">
                          <a:solidFill>
                            <a:schemeClr val="tx1"/>
                          </a:solidFill>
                          <a:latin typeface="DM Sans"/>
                        </a:rPr>
                        <a:t>M. Sanjana</a:t>
                      </a:r>
                    </a:p>
                  </a:txBody>
                  <a:tcPr anchor="ctr">
                    <a:lnL>
                      <a:noFill/>
                    </a:lnL>
                    <a:lnR>
                      <a:noFill/>
                    </a:lnR>
                    <a:lnT>
                      <a:noFill/>
                    </a:lnT>
                    <a:lnB>
                      <a:noFill/>
                    </a:lnB>
                    <a:noFill/>
                  </a:tcPr>
                </a:tc>
                <a:extLst>
                  <a:ext uri="{0D108BD9-81ED-4DB2-BD59-A6C34878D82A}">
                    <a16:rowId xmlns:a16="http://schemas.microsoft.com/office/drawing/2014/main" val="3752081645"/>
                  </a:ext>
                </a:extLst>
              </a:tr>
              <a:tr h="379794">
                <a:tc>
                  <a:txBody>
                    <a:bodyPr/>
                    <a:lstStyle/>
                    <a:p>
                      <a:pPr algn="l">
                        <a:buNone/>
                      </a:pPr>
                      <a:r>
                        <a:rPr lang="en-US" sz="1600" b="1">
                          <a:solidFill>
                            <a:schemeClr val="tx1"/>
                          </a:solidFill>
                          <a:effectLst/>
                          <a:latin typeface="DM Sans"/>
                        </a:rPr>
                        <a:t>CB.SC.U4CSE23559</a:t>
                      </a:r>
                    </a:p>
                  </a:txBody>
                  <a:tcPr anchor="ctr">
                    <a:lnL>
                      <a:noFill/>
                    </a:lnL>
                    <a:lnR>
                      <a:noFill/>
                    </a:lnR>
                    <a:lnT>
                      <a:noFill/>
                    </a:lnT>
                    <a:lnB>
                      <a:noFill/>
                    </a:lnB>
                    <a:noFill/>
                  </a:tcPr>
                </a:tc>
                <a:tc>
                  <a:txBody>
                    <a:bodyPr/>
                    <a:lstStyle/>
                    <a:p>
                      <a:pPr algn="l">
                        <a:buNone/>
                      </a:pPr>
                      <a:r>
                        <a:rPr lang="en-US" sz="1600" b="1">
                          <a:solidFill>
                            <a:schemeClr val="tx1"/>
                          </a:solidFill>
                          <a:latin typeface="DM Sans"/>
                        </a:rPr>
                        <a:t>Anurup R Krishnan</a:t>
                      </a:r>
                    </a:p>
                  </a:txBody>
                  <a:tcPr anchor="ctr">
                    <a:lnL>
                      <a:noFill/>
                    </a:lnL>
                    <a:lnR>
                      <a:noFill/>
                    </a:lnR>
                    <a:lnT>
                      <a:noFill/>
                    </a:lnT>
                    <a:lnB>
                      <a:noFill/>
                    </a:lnB>
                    <a:noFill/>
                  </a:tcPr>
                </a:tc>
                <a:extLst>
                  <a:ext uri="{0D108BD9-81ED-4DB2-BD59-A6C34878D82A}">
                    <a16:rowId xmlns:a16="http://schemas.microsoft.com/office/drawing/2014/main" val="2404263416"/>
                  </a:ext>
                </a:extLst>
              </a:tr>
              <a:tr h="379794">
                <a:tc>
                  <a:txBody>
                    <a:bodyPr/>
                    <a:lstStyle/>
                    <a:p>
                      <a:pPr lvl="0" algn="l">
                        <a:buNone/>
                      </a:pPr>
                      <a:r>
                        <a:rPr lang="en-US" sz="1600" b="1">
                          <a:solidFill>
                            <a:schemeClr val="tx1"/>
                          </a:solidFill>
                          <a:effectLst/>
                          <a:latin typeface="DM Sans"/>
                        </a:rPr>
                        <a:t>CB.SC.U4CSE23330</a:t>
                      </a:r>
                    </a:p>
                  </a:txBody>
                  <a:tcPr anchor="ctr">
                    <a:lnL w="0">
                      <a:noFill/>
                    </a:lnL>
                    <a:lnR w="0">
                      <a:noFill/>
                    </a:lnR>
                    <a:lnT w="0">
                      <a:noFill/>
                    </a:lnT>
                    <a:lnB w="0">
                      <a:noFill/>
                    </a:lnB>
                    <a:noFill/>
                  </a:tcPr>
                </a:tc>
                <a:tc>
                  <a:txBody>
                    <a:bodyPr/>
                    <a:lstStyle/>
                    <a:p>
                      <a:pPr lvl="0" algn="l">
                        <a:buNone/>
                      </a:pPr>
                      <a:r>
                        <a:rPr lang="en-US" sz="1600" b="1" err="1">
                          <a:solidFill>
                            <a:schemeClr val="tx1"/>
                          </a:solidFill>
                          <a:latin typeface="DM Sans"/>
                        </a:rPr>
                        <a:t>Kirethik</a:t>
                      </a:r>
                      <a:r>
                        <a:rPr lang="en-US" sz="1600" b="1">
                          <a:solidFill>
                            <a:schemeClr val="tx1"/>
                          </a:solidFill>
                          <a:latin typeface="DM Sans"/>
                        </a:rPr>
                        <a:t> B</a:t>
                      </a:r>
                    </a:p>
                  </a:txBody>
                  <a:tcPr anchor="ctr">
                    <a:lnL w="0">
                      <a:noFill/>
                    </a:lnL>
                    <a:lnR w="0">
                      <a:noFill/>
                    </a:lnR>
                    <a:lnT w="0">
                      <a:noFill/>
                    </a:lnT>
                    <a:lnB w="0">
                      <a:noFill/>
                    </a:lnB>
                    <a:noFill/>
                  </a:tcPr>
                </a:tc>
                <a:extLst>
                  <a:ext uri="{0D108BD9-81ED-4DB2-BD59-A6C34878D82A}">
                    <a16:rowId xmlns:a16="http://schemas.microsoft.com/office/drawing/2014/main" val="4094203218"/>
                  </a:ext>
                </a:extLst>
              </a:tr>
              <a:tr h="379794">
                <a:tc>
                  <a:txBody>
                    <a:bodyPr/>
                    <a:lstStyle/>
                    <a:p>
                      <a:pPr lvl="0" algn="l">
                        <a:buNone/>
                      </a:pPr>
                      <a:r>
                        <a:rPr lang="en-US" sz="1600" b="1">
                          <a:solidFill>
                            <a:schemeClr val="tx1"/>
                          </a:solidFill>
                          <a:effectLst/>
                          <a:latin typeface="DM Sans"/>
                        </a:rPr>
                        <a:t>CB.SC.U4CSE23341</a:t>
                      </a:r>
                    </a:p>
                  </a:txBody>
                  <a:tcPr anchor="ctr">
                    <a:lnL w="0">
                      <a:noFill/>
                    </a:lnL>
                    <a:lnR w="0">
                      <a:noFill/>
                    </a:lnR>
                    <a:lnT w="0">
                      <a:noFill/>
                    </a:lnT>
                    <a:lnB w="0">
                      <a:noFill/>
                    </a:lnB>
                    <a:noFill/>
                  </a:tcPr>
                </a:tc>
                <a:tc>
                  <a:txBody>
                    <a:bodyPr/>
                    <a:lstStyle/>
                    <a:p>
                      <a:pPr lvl="0" algn="l">
                        <a:buNone/>
                      </a:pPr>
                      <a:r>
                        <a:rPr lang="en-US" sz="1600" b="1">
                          <a:solidFill>
                            <a:schemeClr val="tx1"/>
                          </a:solidFill>
                          <a:latin typeface="DM Sans"/>
                        </a:rPr>
                        <a:t>Nantha Kumaran</a:t>
                      </a:r>
                    </a:p>
                  </a:txBody>
                  <a:tcPr anchor="ctr">
                    <a:lnL w="0">
                      <a:noFill/>
                    </a:lnL>
                    <a:lnR w="0">
                      <a:noFill/>
                    </a:lnR>
                    <a:lnT w="0">
                      <a:noFill/>
                    </a:lnT>
                    <a:lnB w="0">
                      <a:noFill/>
                    </a:lnB>
                    <a:noFill/>
                  </a:tcPr>
                </a:tc>
                <a:extLst>
                  <a:ext uri="{0D108BD9-81ED-4DB2-BD59-A6C34878D82A}">
                    <a16:rowId xmlns:a16="http://schemas.microsoft.com/office/drawing/2014/main" val="129731042"/>
                  </a:ext>
                </a:extLst>
              </a:tr>
            </a:tbl>
          </a:graphicData>
        </a:graphic>
      </p:graphicFrame>
      <p:sp>
        <p:nvSpPr>
          <p:cNvPr id="5" name="TextBox 4">
            <a:extLst>
              <a:ext uri="{FF2B5EF4-FFF2-40B4-BE49-F238E27FC236}">
                <a16:creationId xmlns:a16="http://schemas.microsoft.com/office/drawing/2014/main" id="{B9B13B13-5DA6-5874-1D59-06FFF3E8AD2D}"/>
              </a:ext>
            </a:extLst>
          </p:cNvPr>
          <p:cNvSpPr txBox="1"/>
          <p:nvPr/>
        </p:nvSpPr>
        <p:spPr>
          <a:xfrm>
            <a:off x="1890242" y="-76528"/>
            <a:ext cx="3534482" cy="1200329"/>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3600" b="1">
                <a:solidFill>
                  <a:schemeClr val="tx1"/>
                </a:solidFill>
                <a:latin typeface="Poppins"/>
              </a:rPr>
              <a:t>Team 10BitMistake</a:t>
            </a:r>
            <a:endParaRPr lang="en-US"/>
          </a:p>
        </p:txBody>
      </p:sp>
    </p:spTree>
    <p:extLst>
      <p:ext uri="{BB962C8B-B14F-4D97-AF65-F5344CB8AC3E}">
        <p14:creationId xmlns:p14="http://schemas.microsoft.com/office/powerpoint/2010/main" val="12697676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76"/>
        <p:cNvGrpSpPr/>
        <p:nvPr/>
      </p:nvGrpSpPr>
      <p:grpSpPr>
        <a:xfrm>
          <a:off x="0" y="0"/>
          <a:ext cx="0" cy="0"/>
          <a:chOff x="0" y="0"/>
          <a:chExt cx="0" cy="0"/>
        </a:xfrm>
      </p:grpSpPr>
      <p:pic>
        <p:nvPicPr>
          <p:cNvPr id="2" name="Picture 1" descr="A diagram of a device&#10;&#10;AI-generated content may be incorrect.">
            <a:extLst>
              <a:ext uri="{FF2B5EF4-FFF2-40B4-BE49-F238E27FC236}">
                <a16:creationId xmlns:a16="http://schemas.microsoft.com/office/drawing/2014/main" id="{5A01E5B2-E8C8-DA7D-F8D1-83D4312D0348}"/>
              </a:ext>
            </a:extLst>
          </p:cNvPr>
          <p:cNvPicPr>
            <a:picLocks noChangeAspect="1"/>
          </p:cNvPicPr>
          <p:nvPr/>
        </p:nvPicPr>
        <p:blipFill>
          <a:blip r:embed="rId3"/>
          <a:stretch>
            <a:fillRect/>
          </a:stretch>
        </p:blipFill>
        <p:spPr>
          <a:xfrm>
            <a:off x="3775136" y="733879"/>
            <a:ext cx="4585909" cy="4297727"/>
          </a:xfrm>
          <a:prstGeom prst="rect">
            <a:avLst/>
          </a:prstGeom>
          <a:ln>
            <a:solidFill>
              <a:schemeClr val="tx2"/>
            </a:solidFill>
          </a:ln>
          <a:effectLst>
            <a:outerShdw blurRad="292100" dist="139700" dir="2700000" algn="tl" rotWithShape="0">
              <a:srgbClr val="333333">
                <a:alpha val="65000"/>
              </a:srgbClr>
            </a:outerShdw>
          </a:effectLst>
        </p:spPr>
      </p:pic>
      <p:sp>
        <p:nvSpPr>
          <p:cNvPr id="1577" name="Google Shape;1577;p43"/>
          <p:cNvSpPr/>
          <p:nvPr/>
        </p:nvSpPr>
        <p:spPr>
          <a:xfrm>
            <a:off x="1502175" y="1569850"/>
            <a:ext cx="554700" cy="5547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8" name="Google Shape;1578;p43"/>
          <p:cNvSpPr/>
          <p:nvPr/>
        </p:nvSpPr>
        <p:spPr>
          <a:xfrm>
            <a:off x="833960" y="2289533"/>
            <a:ext cx="1222915" cy="1187746"/>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79" name="Google Shape;1579;p43"/>
          <p:cNvSpPr/>
          <p:nvPr/>
        </p:nvSpPr>
        <p:spPr>
          <a:xfrm>
            <a:off x="7087125" y="3212725"/>
            <a:ext cx="554700" cy="5547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80" name="Google Shape;1580;p43"/>
          <p:cNvSpPr/>
          <p:nvPr/>
        </p:nvSpPr>
        <p:spPr>
          <a:xfrm>
            <a:off x="7087125" y="1569850"/>
            <a:ext cx="554700" cy="5547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81" name="Google Shape;1581;p43"/>
          <p:cNvSpPr/>
          <p:nvPr/>
        </p:nvSpPr>
        <p:spPr>
          <a:xfrm>
            <a:off x="3214825" y="2294400"/>
            <a:ext cx="554700" cy="5547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82" name="Google Shape;1582;p43"/>
          <p:cNvSpPr/>
          <p:nvPr/>
        </p:nvSpPr>
        <p:spPr>
          <a:xfrm>
            <a:off x="5189800" y="2657800"/>
            <a:ext cx="554700" cy="5547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83" name="Google Shape;1583;p43"/>
          <p:cNvSpPr/>
          <p:nvPr/>
        </p:nvSpPr>
        <p:spPr>
          <a:xfrm>
            <a:off x="3214825" y="2989400"/>
            <a:ext cx="554700" cy="5547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84" name="Google Shape;1584;p43"/>
          <p:cNvSpPr/>
          <p:nvPr/>
        </p:nvSpPr>
        <p:spPr>
          <a:xfrm>
            <a:off x="5189800" y="3333375"/>
            <a:ext cx="554700" cy="5547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DM Sans"/>
              <a:ea typeface="DM Sans"/>
              <a:cs typeface="DM Sans"/>
              <a:sym typeface="DM Sans"/>
            </a:endParaRPr>
          </a:p>
        </p:txBody>
      </p:sp>
      <p:sp>
        <p:nvSpPr>
          <p:cNvPr id="1585" name="Google Shape;1585;p43"/>
          <p:cNvSpPr txBox="1">
            <a:spLocks noGrp="1"/>
          </p:cNvSpPr>
          <p:nvPr>
            <p:ph type="title"/>
          </p:nvPr>
        </p:nvSpPr>
        <p:spPr>
          <a:xfrm>
            <a:off x="6301" y="-3056"/>
            <a:ext cx="8403300" cy="619200"/>
          </a:xfrm>
          <a:prstGeom prst="rect">
            <a:avLst/>
          </a:prstGeom>
        </p:spPr>
        <p:txBody>
          <a:bodyPr spcFirstLastPara="1" wrap="square" lIns="91425" tIns="91425" rIns="91425" bIns="91425" anchor="ctr" anchorCtr="0">
            <a:noAutofit/>
          </a:bodyPr>
          <a:lstStyle/>
          <a:p>
            <a:pPr algn="ctr"/>
            <a:r>
              <a:rPr lang="en" sz="2800">
                <a:latin typeface="Times New Roman"/>
              </a:rPr>
              <a:t>         </a:t>
            </a:r>
            <a:r>
              <a:rPr lang="en" sz="2400"/>
              <a:t> </a:t>
            </a:r>
            <a:r>
              <a:rPr lang="en" sz="2800"/>
              <a:t> Optimized Load Balancing Algorithm</a:t>
            </a:r>
            <a:endParaRPr lang="en-US" sz="2800"/>
          </a:p>
        </p:txBody>
      </p:sp>
      <p:pic>
        <p:nvPicPr>
          <p:cNvPr id="3" name="Picture 2">
            <a:extLst>
              <a:ext uri="{FF2B5EF4-FFF2-40B4-BE49-F238E27FC236}">
                <a16:creationId xmlns:a16="http://schemas.microsoft.com/office/drawing/2014/main" id="{0B63E17E-6EC2-96E4-D82B-FA83276C3CC4}"/>
              </a:ext>
            </a:extLst>
          </p:cNvPr>
          <p:cNvPicPr>
            <a:picLocks noChangeAspect="1"/>
          </p:cNvPicPr>
          <p:nvPr/>
        </p:nvPicPr>
        <p:blipFill>
          <a:blip r:embed="rId4"/>
          <a:stretch>
            <a:fillRect/>
          </a:stretch>
        </p:blipFill>
        <p:spPr>
          <a:xfrm>
            <a:off x="-1831" y="2998283"/>
            <a:ext cx="2254495" cy="770062"/>
          </a:xfrm>
          <a:prstGeom prst="rect">
            <a:avLst/>
          </a:prstGeom>
          <a:ln>
            <a:solidFill>
              <a:schemeClr val="tx2"/>
            </a:solidFill>
          </a:ln>
          <a:effectLst>
            <a:outerShdw blurRad="292100" dist="139700" dir="2700000" algn="tl" rotWithShape="0">
              <a:srgbClr val="333333">
                <a:alpha val="65000"/>
              </a:srgbClr>
            </a:outerShdw>
          </a:effectLst>
        </p:spPr>
      </p:pic>
      <p:pic>
        <p:nvPicPr>
          <p:cNvPr id="5" name="Picture 4">
            <a:extLst>
              <a:ext uri="{FF2B5EF4-FFF2-40B4-BE49-F238E27FC236}">
                <a16:creationId xmlns:a16="http://schemas.microsoft.com/office/drawing/2014/main" id="{92BD7EAB-3430-BD4D-07BE-5E35A7551900}"/>
              </a:ext>
            </a:extLst>
          </p:cNvPr>
          <p:cNvPicPr>
            <a:picLocks noChangeAspect="1"/>
          </p:cNvPicPr>
          <p:nvPr/>
        </p:nvPicPr>
        <p:blipFill>
          <a:blip r:embed="rId5"/>
          <a:stretch>
            <a:fillRect/>
          </a:stretch>
        </p:blipFill>
        <p:spPr>
          <a:xfrm>
            <a:off x="3297" y="2129412"/>
            <a:ext cx="2103560" cy="742218"/>
          </a:xfrm>
          <a:prstGeom prst="rect">
            <a:avLst/>
          </a:prstGeom>
          <a:ln>
            <a:solidFill>
              <a:schemeClr val="tx2"/>
            </a:solidFill>
          </a:ln>
          <a:effectLst>
            <a:outerShdw blurRad="292100" dist="139700" dir="2700000" algn="tl" rotWithShape="0">
              <a:srgbClr val="333333">
                <a:alpha val="65000"/>
              </a:srgbClr>
            </a:outerShdw>
          </a:effectLst>
        </p:spPr>
      </p:pic>
      <p:pic>
        <p:nvPicPr>
          <p:cNvPr id="4" name="Picture 3" descr="A white background with black text&#10;&#10;AI-generated content may be incorrect.">
            <a:extLst>
              <a:ext uri="{FF2B5EF4-FFF2-40B4-BE49-F238E27FC236}">
                <a16:creationId xmlns:a16="http://schemas.microsoft.com/office/drawing/2014/main" id="{A2C0A8DB-E845-9F64-1F95-7F2A75872736}"/>
              </a:ext>
            </a:extLst>
          </p:cNvPr>
          <p:cNvPicPr>
            <a:picLocks noChangeAspect="1"/>
          </p:cNvPicPr>
          <p:nvPr/>
        </p:nvPicPr>
        <p:blipFill>
          <a:blip r:embed="rId6"/>
          <a:stretch>
            <a:fillRect/>
          </a:stretch>
        </p:blipFill>
        <p:spPr>
          <a:xfrm>
            <a:off x="-732" y="3893165"/>
            <a:ext cx="3629350" cy="1030906"/>
          </a:xfrm>
          <a:prstGeom prst="rect">
            <a:avLst/>
          </a:prstGeom>
          <a:ln>
            <a:solidFill>
              <a:schemeClr val="tx2"/>
            </a:solidFill>
          </a:ln>
          <a:effectLst>
            <a:outerShdw blurRad="292100" dist="139700" dir="2700000" algn="tl" rotWithShape="0">
              <a:srgbClr val="333333">
                <a:alpha val="65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2"/>
        <p:cNvGrpSpPr/>
        <p:nvPr/>
      </p:nvGrpSpPr>
      <p:grpSpPr>
        <a:xfrm>
          <a:off x="0" y="0"/>
          <a:ext cx="0" cy="0"/>
          <a:chOff x="0" y="0"/>
          <a:chExt cx="0" cy="0"/>
        </a:xfrm>
      </p:grpSpPr>
      <p:sp>
        <p:nvSpPr>
          <p:cNvPr id="2035" name="Google Shape;2035;p64"/>
          <p:cNvSpPr txBox="1"/>
          <p:nvPr/>
        </p:nvSpPr>
        <p:spPr>
          <a:xfrm>
            <a:off x="343639" y="777016"/>
            <a:ext cx="3892025" cy="375900"/>
          </a:xfrm>
          <a:prstGeom prst="rect">
            <a:avLst/>
          </a:prstGeom>
          <a:solidFill>
            <a:schemeClr val="accent1"/>
          </a:solidFill>
          <a:ln>
            <a:noFill/>
          </a:ln>
        </p:spPr>
        <p:txBody>
          <a:bodyPr spcFirstLastPara="1" wrap="square" lIns="91425" tIns="91425" rIns="91425" bIns="91425" anchor="ctr" anchorCtr="0">
            <a:noAutofit/>
          </a:bodyPr>
          <a:lstStyle/>
          <a:p>
            <a:pPr marL="139700" algn="ctr">
              <a:lnSpc>
                <a:spcPct val="114999"/>
              </a:lnSpc>
            </a:pPr>
            <a:r>
              <a:rPr lang="en-US">
                <a:latin typeface="DM Sans Medium"/>
              </a:rPr>
              <a:t> </a:t>
            </a:r>
            <a:r>
              <a:rPr lang="en-US" b="1">
                <a:solidFill>
                  <a:schemeClr val="tx1"/>
                </a:solidFill>
                <a:latin typeface="DM Sans Medium"/>
              </a:rPr>
              <a:t>Review 1 Feedback</a:t>
            </a:r>
            <a:endParaRPr lang="en-US">
              <a:solidFill>
                <a:schemeClr val="tx1"/>
              </a:solidFill>
            </a:endParaRPr>
          </a:p>
        </p:txBody>
      </p:sp>
      <p:sp>
        <p:nvSpPr>
          <p:cNvPr id="2036" name="Google Shape;2036;p64"/>
          <p:cNvSpPr txBox="1"/>
          <p:nvPr/>
        </p:nvSpPr>
        <p:spPr>
          <a:xfrm>
            <a:off x="4570582" y="778899"/>
            <a:ext cx="3892025" cy="375900"/>
          </a:xfrm>
          <a:prstGeom prst="rect">
            <a:avLst/>
          </a:prstGeom>
          <a:solidFill>
            <a:schemeClr val="accent1"/>
          </a:solidFill>
          <a:ln>
            <a:noFill/>
          </a:ln>
        </p:spPr>
        <p:txBody>
          <a:bodyPr spcFirstLastPara="1" wrap="square" lIns="91425" tIns="91425" rIns="91425" bIns="91425" anchor="ctr" anchorCtr="0">
            <a:noAutofit/>
          </a:bodyPr>
          <a:lstStyle/>
          <a:p>
            <a:pPr marL="139700" algn="ctr">
              <a:lnSpc>
                <a:spcPct val="115000"/>
              </a:lnSpc>
              <a:buClr>
                <a:schemeClr val="dk1"/>
              </a:buClr>
              <a:buSzPts val="1400"/>
            </a:pPr>
            <a:r>
              <a:rPr lang="en-US" b="1">
                <a:latin typeface="DM Sans Medium"/>
              </a:rPr>
              <a:t> </a:t>
            </a:r>
            <a:r>
              <a:rPr lang="en-US" b="1">
                <a:solidFill>
                  <a:schemeClr val="tx1"/>
                </a:solidFill>
                <a:latin typeface="DM Sans Medium"/>
              </a:rPr>
              <a:t>Review</a:t>
            </a:r>
            <a:r>
              <a:rPr lang="en-US" b="1" baseline="0">
                <a:solidFill>
                  <a:schemeClr val="tx1"/>
                </a:solidFill>
                <a:latin typeface="DM Sans Medium"/>
              </a:rPr>
              <a:t> 2 Updates / Improvements</a:t>
            </a:r>
            <a:endParaRPr lang="en" b="1">
              <a:solidFill>
                <a:schemeClr val="tx1"/>
              </a:solidFill>
              <a:latin typeface="DM Sans Medium"/>
              <a:ea typeface="DM Sans Medium"/>
              <a:cs typeface="DM Sans Medium"/>
            </a:endParaRPr>
          </a:p>
        </p:txBody>
      </p:sp>
      <p:graphicFrame>
        <p:nvGraphicFramePr>
          <p:cNvPr id="9" name="Google Shape;1465;p35">
            <a:extLst>
              <a:ext uri="{FF2B5EF4-FFF2-40B4-BE49-F238E27FC236}">
                <a16:creationId xmlns:a16="http://schemas.microsoft.com/office/drawing/2014/main" id="{AFB1D46F-3E4A-0D60-DF03-F841D9268556}"/>
              </a:ext>
            </a:extLst>
          </p:cNvPr>
          <p:cNvGraphicFramePr/>
          <p:nvPr>
            <p:extLst>
              <p:ext uri="{D42A27DB-BD31-4B8C-83A1-F6EECF244321}">
                <p14:modId xmlns:p14="http://schemas.microsoft.com/office/powerpoint/2010/main" val="2783135128"/>
              </p:ext>
            </p:extLst>
          </p:nvPr>
        </p:nvGraphicFramePr>
        <p:xfrm>
          <a:off x="571500" y="1620455"/>
          <a:ext cx="7641437" cy="2777923"/>
        </p:xfrm>
        <a:graphic>
          <a:graphicData uri="http://schemas.openxmlformats.org/drawingml/2006/table">
            <a:tbl>
              <a:tblPr lastRow="1">
                <a:noFill/>
                <a:tableStyleId>{1A7A63CA-D766-4331-8535-52E0ABDA9FC1}</a:tableStyleId>
              </a:tblPr>
              <a:tblGrid>
                <a:gridCol w="3763777">
                  <a:extLst>
                    <a:ext uri="{9D8B030D-6E8A-4147-A177-3AD203B41FA5}">
                      <a16:colId xmlns:a16="http://schemas.microsoft.com/office/drawing/2014/main" val="20000"/>
                    </a:ext>
                  </a:extLst>
                </a:gridCol>
                <a:gridCol w="3877660">
                  <a:extLst>
                    <a:ext uri="{9D8B030D-6E8A-4147-A177-3AD203B41FA5}">
                      <a16:colId xmlns:a16="http://schemas.microsoft.com/office/drawing/2014/main" val="20001"/>
                    </a:ext>
                  </a:extLst>
                </a:gridCol>
              </a:tblGrid>
              <a:tr h="954911">
                <a:tc>
                  <a:txBody>
                    <a:bodyPr/>
                    <a:lstStyle/>
                    <a:p>
                      <a:pPr marL="0" lvl="0" indent="0" algn="l">
                        <a:spcBef>
                          <a:spcPts val="0"/>
                        </a:spcBef>
                        <a:spcAft>
                          <a:spcPts val="0"/>
                        </a:spcAft>
                        <a:buNone/>
                      </a:pPr>
                      <a:r>
                        <a:rPr lang="en" sz="1400" b="0" i="0" u="none" strike="noStrike" noProof="0">
                          <a:solidFill>
                            <a:schemeClr val="bg1"/>
                          </a:solidFill>
                          <a:latin typeface="DM Sans Medium"/>
                        </a:rPr>
                        <a:t>Architecture diagram not finalized</a:t>
                      </a:r>
                      <a:endParaRPr lang="en-US" sz="1400">
                        <a:solidFill>
                          <a:schemeClr val="bg1"/>
                        </a:solidFill>
                        <a:latin typeface="DM Sans Medium"/>
                        <a:sym typeface="DM Sans"/>
                      </a:endParaRPr>
                    </a:p>
                  </a:txBody>
                  <a:tcPr marL="91425" marR="91425" marT="0" marB="0" anchor="ctr">
                    <a:lnL w="12700" cap="flat" cmpd="sng">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solidFill>
                        <a:schemeClr val="bg1"/>
                      </a:solidFill>
                      <a:prstDash val="solid"/>
                      <a:round/>
                      <a:headEnd type="none" w="sm" len="sm"/>
                      <a:tailEnd type="none" w="sm" len="sm"/>
                    </a:lnB>
                    <a:solidFill>
                      <a:schemeClr val="accent2">
                        <a:lumMod val="75000"/>
                      </a:schemeClr>
                    </a:solidFill>
                  </a:tcPr>
                </a:tc>
                <a:tc>
                  <a:txBody>
                    <a:bodyPr/>
                    <a:lstStyle/>
                    <a:p>
                      <a:pPr lvl="0" algn="l">
                        <a:lnSpc>
                          <a:spcPct val="100000"/>
                        </a:lnSpc>
                        <a:spcBef>
                          <a:spcPts val="0"/>
                        </a:spcBef>
                        <a:spcAft>
                          <a:spcPts val="0"/>
                        </a:spcAft>
                        <a:buNone/>
                      </a:pPr>
                      <a:r>
                        <a:rPr lang="en">
                          <a:solidFill>
                            <a:schemeClr val="tx1"/>
                          </a:solidFill>
                          <a:latin typeface="DM Sans Medium"/>
                        </a:rPr>
                        <a:t>Diagram updated and finalized, showing clear IoT, fog, and cloud layers, along with connections</a:t>
                      </a:r>
                      <a:endParaRPr lang="en-US">
                        <a:solidFill>
                          <a:schemeClr val="tx1"/>
                        </a:solidFill>
                        <a:latin typeface="DM Sans Medium"/>
                      </a:endParaRPr>
                    </a:p>
                    <a:p>
                      <a:pPr marL="0" lvl="0" indent="0" algn="l">
                        <a:spcBef>
                          <a:spcPts val="0"/>
                        </a:spcBef>
                        <a:spcAft>
                          <a:spcPts val="1600"/>
                        </a:spcAft>
                        <a:buNone/>
                      </a:pPr>
                      <a:endParaRPr lang="en" sz="1000">
                        <a:solidFill>
                          <a:schemeClr val="tx1"/>
                        </a:solidFill>
                        <a:latin typeface="DM Sans"/>
                        <a:ea typeface="DM Sans"/>
                        <a:cs typeface="DM Sans"/>
                        <a:sym typeface="DM Sans"/>
                      </a:endParaRPr>
                    </a:p>
                  </a:txBody>
                  <a:tcPr marL="91425" marR="91425" marT="0" marB="0" anchor="ctr">
                    <a:lnL w="12700" cap="flat" cmpd="sng" algn="ctr">
                      <a:solidFill>
                        <a:schemeClr val="bg1"/>
                      </a:solidFill>
                      <a:prstDash val="solid"/>
                      <a:round/>
                      <a:headEnd type="none" w="sm" len="sm"/>
                      <a:tailEnd type="none" w="sm" len="sm"/>
                    </a:lnL>
                    <a:lnR w="12700" cap="flat" cmpd="sng">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solidFill>
                        <a:schemeClr val="bg1"/>
                      </a:solidFill>
                      <a:prstDash val="solid"/>
                      <a:round/>
                      <a:headEnd type="none" w="sm" len="sm"/>
                      <a:tailEnd type="none" w="sm" len="sm"/>
                    </a:lnB>
                    <a:solidFill>
                      <a:schemeClr val="tx2">
                        <a:lumMod val="60000"/>
                        <a:lumOff val="40000"/>
                      </a:schemeClr>
                    </a:solidFill>
                  </a:tcPr>
                </a:tc>
                <a:extLst>
                  <a:ext uri="{0D108BD9-81ED-4DB2-BD59-A6C34878D82A}">
                    <a16:rowId xmlns:a16="http://schemas.microsoft.com/office/drawing/2014/main" val="10000"/>
                  </a:ext>
                </a:extLst>
              </a:tr>
              <a:tr h="857250">
                <a:tc>
                  <a:txBody>
                    <a:bodyPr/>
                    <a:lstStyle/>
                    <a:p>
                      <a:pPr marL="0" lvl="0" indent="0" algn="l">
                        <a:spcBef>
                          <a:spcPts val="0"/>
                        </a:spcBef>
                        <a:spcAft>
                          <a:spcPts val="0"/>
                        </a:spcAft>
                        <a:buNone/>
                      </a:pPr>
                      <a:r>
                        <a:rPr lang="en" sz="1400" b="0" i="0" u="none" strike="noStrike" noProof="0">
                          <a:solidFill>
                            <a:schemeClr val="bg1"/>
                          </a:solidFill>
                          <a:latin typeface="DM Sans Medium"/>
                        </a:rPr>
                        <a:t>Actuator placement unclear</a:t>
                      </a:r>
                      <a:endParaRPr lang="en-US" sz="1400">
                        <a:solidFill>
                          <a:schemeClr val="bg1"/>
                        </a:solidFill>
                        <a:latin typeface="DM Sans Medium"/>
                        <a:sym typeface="DM Sans"/>
                      </a:endParaRPr>
                    </a:p>
                  </a:txBody>
                  <a:tcPr marL="91425" marR="91425" marT="0" marB="0" anchor="ctr">
                    <a:lnL w="12700" cap="flat" cmpd="sng">
                      <a:solidFill>
                        <a:schemeClr val="bg1"/>
                      </a:solidFill>
                      <a:prstDash val="solid"/>
                      <a:round/>
                      <a:headEnd type="none" w="sm" len="sm"/>
                      <a:tailEnd type="none" w="sm" len="sm"/>
                    </a:lnL>
                    <a:lnR w="12700" cap="flat" cmpd="sng" algn="ctr">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solidFill>
                        <a:schemeClr val="bg1"/>
                      </a:solidFill>
                      <a:prstDash val="solid"/>
                      <a:round/>
                      <a:headEnd type="none" w="sm" len="sm"/>
                      <a:tailEnd type="none" w="sm" len="sm"/>
                    </a:lnB>
                    <a:solidFill>
                      <a:schemeClr val="accent2">
                        <a:lumMod val="75000"/>
                      </a:schemeClr>
                    </a:solidFill>
                  </a:tcPr>
                </a:tc>
                <a:tc>
                  <a:txBody>
                    <a:bodyPr/>
                    <a:lstStyle/>
                    <a:p>
                      <a:pPr marL="0" lvl="0" indent="0" algn="l">
                        <a:spcBef>
                          <a:spcPts val="0"/>
                        </a:spcBef>
                        <a:spcAft>
                          <a:spcPts val="1600"/>
                        </a:spcAft>
                        <a:buNone/>
                      </a:pPr>
                      <a:r>
                        <a:rPr lang="en" sz="1400" b="0" i="0" u="none" strike="noStrike" noProof="0">
                          <a:solidFill>
                            <a:schemeClr val="tx1"/>
                          </a:solidFill>
                          <a:latin typeface="DM Sans Medium"/>
                        </a:rPr>
                        <a:t>Actuators (insulin pumps, alarms) explicitly placed in IoT layer for clarity and realistic modeling</a:t>
                      </a:r>
                      <a:endParaRPr lang="en-US" sz="1400">
                        <a:solidFill>
                          <a:schemeClr val="tx1"/>
                        </a:solidFill>
                        <a:latin typeface="DM Sans Medium"/>
                        <a:sym typeface="DM Sans"/>
                      </a:endParaRPr>
                    </a:p>
                  </a:txBody>
                  <a:tcPr marL="91425" marR="91425" marT="0" marB="0" anchor="ctr">
                    <a:lnL w="12700" cap="flat" cmpd="sng" algn="ctr">
                      <a:solidFill>
                        <a:schemeClr val="bg1"/>
                      </a:solidFill>
                      <a:prstDash val="solid"/>
                      <a:round/>
                      <a:headEnd type="none" w="sm" len="sm"/>
                      <a:tailEnd type="none" w="sm" len="sm"/>
                    </a:lnL>
                    <a:lnR w="12700" cap="flat" cmpd="sng">
                      <a:solidFill>
                        <a:schemeClr val="bg1"/>
                      </a:solidFill>
                      <a:prstDash val="solid"/>
                      <a:round/>
                      <a:headEnd type="none" w="sm" len="sm"/>
                      <a:tailEnd type="none" w="sm" len="sm"/>
                    </a:lnR>
                    <a:lnT w="12700" cap="flat" cmpd="sng" algn="ctr">
                      <a:solidFill>
                        <a:schemeClr val="bg1"/>
                      </a:solidFill>
                      <a:prstDash val="solid"/>
                      <a:round/>
                      <a:headEnd type="none" w="sm" len="sm"/>
                      <a:tailEnd type="none" w="sm" len="sm"/>
                    </a:lnT>
                    <a:lnB w="12700" cap="flat" cmpd="sng">
                      <a:solidFill>
                        <a:schemeClr val="bg1"/>
                      </a:solidFill>
                      <a:prstDash val="solid"/>
                      <a:round/>
                      <a:headEnd type="none" w="sm" len="sm"/>
                      <a:tailEnd type="none" w="sm" len="sm"/>
                    </a:lnB>
                    <a:solidFill>
                      <a:schemeClr val="tx2">
                        <a:lumMod val="60000"/>
                        <a:lumOff val="40000"/>
                      </a:schemeClr>
                    </a:solidFill>
                  </a:tcPr>
                </a:tc>
                <a:extLst>
                  <a:ext uri="{0D108BD9-81ED-4DB2-BD59-A6C34878D82A}">
                    <a16:rowId xmlns:a16="http://schemas.microsoft.com/office/drawing/2014/main" val="10002"/>
                  </a:ext>
                </a:extLst>
              </a:tr>
              <a:tr h="965762">
                <a:tc>
                  <a:txBody>
                    <a:bodyPr/>
                    <a:lstStyle/>
                    <a:p>
                      <a:pPr marL="0" lvl="0" indent="0" algn="l">
                        <a:spcBef>
                          <a:spcPts val="0"/>
                        </a:spcBef>
                        <a:spcAft>
                          <a:spcPts val="0"/>
                        </a:spcAft>
                        <a:buNone/>
                      </a:pPr>
                      <a:r>
                        <a:rPr lang="en" sz="1400" b="0" i="0" u="none" strike="noStrike" noProof="0">
                          <a:solidFill>
                            <a:schemeClr val="bg1"/>
                          </a:solidFill>
                          <a:latin typeface="DM Sans Medium"/>
                        </a:rPr>
                        <a:t>Anomaly detection approach not finalized</a:t>
                      </a:r>
                      <a:endParaRPr lang="en-US" sz="1400">
                        <a:solidFill>
                          <a:schemeClr val="bg1"/>
                        </a:solidFill>
                        <a:latin typeface="DM Sans Medium"/>
                        <a:sym typeface="DM Sans"/>
                      </a:endParaRPr>
                    </a:p>
                  </a:txBody>
                  <a:tcPr marL="91425" marR="91425" marT="0" marB="0" anchor="ctr">
                    <a:lnL w="12700" cap="flat" cmpd="sng">
                      <a:solidFill>
                        <a:schemeClr val="bg1"/>
                      </a:solidFill>
                      <a:prstDash val="solid"/>
                      <a:round/>
                      <a:headEnd type="none" w="sm" len="sm"/>
                      <a:tailEnd type="none" w="sm" len="sm"/>
                    </a:lnL>
                    <a:lnR w="12700" cap="flat" cmpd="sng">
                      <a:solidFill>
                        <a:schemeClr val="bg1"/>
                      </a:solidFill>
                      <a:prstDash val="solid"/>
                      <a:round/>
                      <a:headEnd type="none" w="sm" len="sm"/>
                      <a:tailEnd type="none" w="sm" len="sm"/>
                    </a:lnR>
                    <a:lnT w="12700" cap="flat" cmpd="sng">
                      <a:solidFill>
                        <a:schemeClr val="bg1"/>
                      </a:solidFill>
                      <a:prstDash val="solid"/>
                      <a:round/>
                      <a:headEnd type="none" w="sm" len="sm"/>
                      <a:tailEnd type="none" w="sm" len="sm"/>
                    </a:lnT>
                    <a:lnB w="12700" cap="flat" cmpd="sng">
                      <a:solidFill>
                        <a:schemeClr val="bg1"/>
                      </a:solidFill>
                      <a:prstDash val="solid"/>
                      <a:round/>
                      <a:headEnd type="none" w="sm" len="sm"/>
                      <a:tailEnd type="none" w="sm" len="sm"/>
                    </a:lnB>
                    <a:solidFill>
                      <a:schemeClr val="accent2">
                        <a:lumMod val="75000"/>
                      </a:schemeClr>
                    </a:solidFill>
                  </a:tcPr>
                </a:tc>
                <a:tc>
                  <a:txBody>
                    <a:bodyPr/>
                    <a:lstStyle/>
                    <a:p>
                      <a:pPr marL="0" lvl="0" indent="0" algn="l">
                        <a:spcBef>
                          <a:spcPts val="0"/>
                        </a:spcBef>
                        <a:spcAft>
                          <a:spcPts val="1600"/>
                        </a:spcAft>
                        <a:buNone/>
                      </a:pPr>
                      <a:r>
                        <a:rPr lang="en" sz="1400" b="0" i="0" u="none" strike="noStrike" noProof="0">
                          <a:solidFill>
                            <a:schemeClr val="tx1"/>
                          </a:solidFill>
                          <a:latin typeface="DM Sans Medium"/>
                        </a:rPr>
                        <a:t>Planned ML model for anomaly detection at fog layer to detect anomalies in real-time</a:t>
                      </a:r>
                      <a:endParaRPr lang="en-US" sz="1400">
                        <a:solidFill>
                          <a:schemeClr val="tx1"/>
                        </a:solidFill>
                        <a:latin typeface="DM Sans Medium"/>
                        <a:sym typeface="DM Sans"/>
                      </a:endParaRPr>
                    </a:p>
                  </a:txBody>
                  <a:tcPr marL="91425" marR="91425" marT="0" marB="0" anchor="ctr">
                    <a:lnL w="12700" cap="flat" cmpd="sng">
                      <a:solidFill>
                        <a:schemeClr val="bg1"/>
                      </a:solidFill>
                      <a:prstDash val="solid"/>
                      <a:round/>
                      <a:headEnd type="none" w="sm" len="sm"/>
                      <a:tailEnd type="none" w="sm" len="sm"/>
                    </a:lnL>
                    <a:lnR w="12700" cap="flat" cmpd="sng">
                      <a:solidFill>
                        <a:schemeClr val="bg1"/>
                      </a:solidFill>
                      <a:prstDash val="solid"/>
                      <a:round/>
                      <a:headEnd type="none" w="sm" len="sm"/>
                      <a:tailEnd type="none" w="sm" len="sm"/>
                    </a:lnR>
                    <a:lnT w="12700" cap="flat" cmpd="sng">
                      <a:solidFill>
                        <a:schemeClr val="bg1"/>
                      </a:solidFill>
                      <a:prstDash val="solid"/>
                      <a:round/>
                      <a:headEnd type="none" w="sm" len="sm"/>
                      <a:tailEnd type="none" w="sm" len="sm"/>
                    </a:lnT>
                    <a:lnB w="12700" cap="flat" cmpd="sng">
                      <a:solidFill>
                        <a:schemeClr val="bg1"/>
                      </a:solidFill>
                      <a:prstDash val="solid"/>
                      <a:round/>
                      <a:headEnd type="none" w="sm" len="sm"/>
                      <a:tailEnd type="none" w="sm" len="sm"/>
                    </a:lnB>
                    <a:solidFill>
                      <a:schemeClr val="tx2">
                        <a:lumMod val="60000"/>
                        <a:lumOff val="40000"/>
                      </a:schemeClr>
                    </a:solidFill>
                  </a:tcPr>
                </a:tc>
                <a:extLst>
                  <a:ext uri="{0D108BD9-81ED-4DB2-BD59-A6C34878D82A}">
                    <a16:rowId xmlns:a16="http://schemas.microsoft.com/office/drawing/2014/main" val="10003"/>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23"/>
        <p:cNvGrpSpPr/>
        <p:nvPr/>
      </p:nvGrpSpPr>
      <p:grpSpPr>
        <a:xfrm>
          <a:off x="0" y="0"/>
          <a:ext cx="0" cy="0"/>
          <a:chOff x="0" y="0"/>
          <a:chExt cx="0" cy="0"/>
        </a:xfrm>
      </p:grpSpPr>
      <p:sp>
        <p:nvSpPr>
          <p:cNvPr id="1524" name="Google Shape;1524;p41"/>
          <p:cNvSpPr txBox="1">
            <a:spLocks noGrp="1"/>
          </p:cNvSpPr>
          <p:nvPr>
            <p:ph type="title"/>
          </p:nvPr>
        </p:nvSpPr>
        <p:spPr>
          <a:xfrm>
            <a:off x="577577" y="546"/>
            <a:ext cx="7717500" cy="619200"/>
          </a:xfrm>
          <a:prstGeom prst="rect">
            <a:avLst/>
          </a:prstGeom>
        </p:spPr>
        <p:txBody>
          <a:bodyPr spcFirstLastPara="1" wrap="square" lIns="91425" tIns="91425" rIns="91425" bIns="91425" anchor="t" anchorCtr="0">
            <a:noAutofit/>
          </a:bodyPr>
          <a:lstStyle/>
          <a:p>
            <a:pPr algn="ctr"/>
            <a:r>
              <a:rPr lang="en"/>
              <a:t>Architecture Design</a:t>
            </a:r>
            <a:endParaRPr lang="en-US"/>
          </a:p>
        </p:txBody>
      </p:sp>
      <p:pic>
        <p:nvPicPr>
          <p:cNvPr id="5" name="Picture 4" descr="A diagram of a computer&#10;&#10;AI-generated content may be incorrect.">
            <a:extLst>
              <a:ext uri="{FF2B5EF4-FFF2-40B4-BE49-F238E27FC236}">
                <a16:creationId xmlns:a16="http://schemas.microsoft.com/office/drawing/2014/main" id="{6EFE6709-E5A8-79ED-2EDE-DD532875CC7D}"/>
              </a:ext>
            </a:extLst>
          </p:cNvPr>
          <p:cNvPicPr>
            <a:picLocks noChangeAspect="1"/>
          </p:cNvPicPr>
          <p:nvPr/>
        </p:nvPicPr>
        <p:blipFill>
          <a:blip r:embed="rId3"/>
          <a:srcRect t="96" r="-28" b="8528"/>
          <a:stretch>
            <a:fillRect/>
          </a:stretch>
        </p:blipFill>
        <p:spPr>
          <a:xfrm>
            <a:off x="2854969" y="800168"/>
            <a:ext cx="5909100" cy="3942695"/>
          </a:xfrm>
          <a:prstGeom prst="rect">
            <a:avLst/>
          </a:prstGeom>
          <a:ln>
            <a:solidFill>
              <a:schemeClr val="tx1"/>
            </a:solidFill>
          </a:ln>
          <a:effectLst>
            <a:outerShdw blurRad="292100" dist="139700" dir="2700000" algn="tl" rotWithShape="0">
              <a:srgbClr val="333333">
                <a:alpha val="65000"/>
              </a:srgbClr>
            </a:outerShdw>
          </a:effectLst>
        </p:spPr>
      </p:pic>
      <p:pic>
        <p:nvPicPr>
          <p:cNvPr id="6" name="Picture 5" descr="A diagram of a cloud computing system&#10;&#10;AI-generated content may be incorrect.">
            <a:extLst>
              <a:ext uri="{FF2B5EF4-FFF2-40B4-BE49-F238E27FC236}">
                <a16:creationId xmlns:a16="http://schemas.microsoft.com/office/drawing/2014/main" id="{5D086A01-01E2-1874-572D-2DFC28E178CA}"/>
              </a:ext>
            </a:extLst>
          </p:cNvPr>
          <p:cNvPicPr>
            <a:picLocks noChangeAspect="1"/>
          </p:cNvPicPr>
          <p:nvPr/>
        </p:nvPicPr>
        <p:blipFill>
          <a:blip r:embed="rId4"/>
          <a:stretch>
            <a:fillRect/>
          </a:stretch>
        </p:blipFill>
        <p:spPr>
          <a:xfrm>
            <a:off x="212076" y="1352658"/>
            <a:ext cx="2072988" cy="2431350"/>
          </a:xfrm>
          <a:prstGeom prst="rect">
            <a:avLst/>
          </a:prstGeom>
        </p:spPr>
      </p:pic>
      <p:sp>
        <p:nvSpPr>
          <p:cNvPr id="2" name="TextBox 1">
            <a:extLst>
              <a:ext uri="{FF2B5EF4-FFF2-40B4-BE49-F238E27FC236}">
                <a16:creationId xmlns:a16="http://schemas.microsoft.com/office/drawing/2014/main" id="{B79D04DB-6F24-84A9-65F4-4377A8B65F90}"/>
              </a:ext>
            </a:extLst>
          </p:cNvPr>
          <p:cNvSpPr txBox="1"/>
          <p:nvPr/>
        </p:nvSpPr>
        <p:spPr>
          <a:xfrm>
            <a:off x="213326" y="3687559"/>
            <a:ext cx="22009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chemeClr val="tx1"/>
                </a:solidFill>
                <a:latin typeface="DM Sans Medium"/>
              </a:rPr>
              <a:t>Initial Architecture</a:t>
            </a:r>
          </a:p>
        </p:txBody>
      </p:sp>
      <p:sp>
        <p:nvSpPr>
          <p:cNvPr id="3" name="TextBox 2">
            <a:extLst>
              <a:ext uri="{FF2B5EF4-FFF2-40B4-BE49-F238E27FC236}">
                <a16:creationId xmlns:a16="http://schemas.microsoft.com/office/drawing/2014/main" id="{3696489D-8A67-C92E-DA9A-064D805C5BBA}"/>
              </a:ext>
            </a:extLst>
          </p:cNvPr>
          <p:cNvSpPr txBox="1"/>
          <p:nvPr/>
        </p:nvSpPr>
        <p:spPr>
          <a:xfrm>
            <a:off x="4770482" y="4771182"/>
            <a:ext cx="2750176" cy="369332"/>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1800" b="1">
                <a:solidFill>
                  <a:schemeClr val="tx1"/>
                </a:solidFill>
                <a:latin typeface="DM Sans Medium"/>
              </a:rPr>
              <a:t>Refined Architecture</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B070E05-70EA-5971-1BC0-BA8DA73752B1}"/>
              </a:ext>
            </a:extLst>
          </p:cNvPr>
          <p:cNvSpPr txBox="1"/>
          <p:nvPr/>
        </p:nvSpPr>
        <p:spPr>
          <a:xfrm>
            <a:off x="350323" y="-2227"/>
            <a:ext cx="8005452" cy="6309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500" b="1">
                <a:solidFill>
                  <a:srgbClr val="3C4B4E"/>
                </a:solidFill>
                <a:latin typeface="Poppins"/>
                <a:cs typeface="Poppins"/>
              </a:rPr>
              <a:t>Simulation Setup &amp; Environment</a:t>
            </a:r>
            <a:r>
              <a:rPr lang="en-US" sz="3500">
                <a:latin typeface="Poppins"/>
                <a:cs typeface="Poppins"/>
              </a:rPr>
              <a:t>​</a:t>
            </a:r>
            <a:endParaRPr lang="en-US"/>
          </a:p>
        </p:txBody>
      </p:sp>
      <p:sp>
        <p:nvSpPr>
          <p:cNvPr id="10" name="TextBox 9">
            <a:extLst>
              <a:ext uri="{FF2B5EF4-FFF2-40B4-BE49-F238E27FC236}">
                <a16:creationId xmlns:a16="http://schemas.microsoft.com/office/drawing/2014/main" id="{11232FB3-914C-4694-9409-48EAE9A0B851}"/>
              </a:ext>
            </a:extLst>
          </p:cNvPr>
          <p:cNvSpPr txBox="1"/>
          <p:nvPr/>
        </p:nvSpPr>
        <p:spPr>
          <a:xfrm>
            <a:off x="145446" y="633272"/>
            <a:ext cx="7870032"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b="1">
                <a:solidFill>
                  <a:schemeClr val="accent2"/>
                </a:solidFill>
                <a:latin typeface="DM Sans"/>
              </a:rPr>
              <a:t>Objective: </a:t>
            </a:r>
            <a:endParaRPr lang="en-US" sz="1800">
              <a:solidFill>
                <a:schemeClr val="accent2"/>
              </a:solidFill>
              <a:latin typeface="DM Sans"/>
            </a:endParaRPr>
          </a:p>
          <a:p>
            <a:r>
              <a:rPr lang="en-US" sz="1600">
                <a:solidFill>
                  <a:schemeClr val="tx1"/>
                </a:solidFill>
                <a:latin typeface="DM Sans"/>
              </a:rPr>
              <a:t>Create a realistic digital twin environment and evaluate placement policies (Random, Distance, Load Balanced, OLB, FNPA) for healthcare IoT.</a:t>
            </a:r>
          </a:p>
          <a:p>
            <a:endParaRPr lang="en-US" sz="1600">
              <a:solidFill>
                <a:schemeClr val="tx1"/>
              </a:solidFill>
              <a:latin typeface="DM Sans"/>
            </a:endParaRPr>
          </a:p>
          <a:p>
            <a:r>
              <a:rPr lang="en-US" sz="1800" b="1">
                <a:solidFill>
                  <a:schemeClr val="accent2"/>
                </a:solidFill>
                <a:latin typeface="DM Sans"/>
              </a:rPr>
              <a:t>Components Configured : </a:t>
            </a:r>
          </a:p>
          <a:p>
            <a:pPr marL="285750" indent="-285750">
              <a:buFont typeface="Wingdings"/>
              <a:buChar char="Ø"/>
            </a:pPr>
            <a:endParaRPr lang="en-US" b="1">
              <a:solidFill>
                <a:schemeClr val="tx1"/>
              </a:solidFill>
              <a:latin typeface="DM Sans"/>
            </a:endParaRPr>
          </a:p>
          <a:p>
            <a:r>
              <a:rPr lang="en-US" b="1">
                <a:solidFill>
                  <a:schemeClr val="tx1"/>
                </a:solidFill>
                <a:latin typeface="DM Sans"/>
              </a:rPr>
              <a:t>     </a:t>
            </a:r>
            <a:r>
              <a:rPr lang="en-US" sz="1600" b="1">
                <a:solidFill>
                  <a:schemeClr val="tx1"/>
                </a:solidFill>
                <a:latin typeface="DM Sans"/>
              </a:rPr>
              <a:t> Digital Twin Environment(Maps physical devices into simulation topology)</a:t>
            </a:r>
          </a:p>
          <a:p>
            <a:endParaRPr lang="en-US" sz="1600" b="1">
              <a:solidFill>
                <a:schemeClr val="tx1"/>
              </a:solidFill>
              <a:latin typeface="DM Sans"/>
            </a:endParaRPr>
          </a:p>
          <a:p>
            <a:pPr marL="285750" lvl="1" indent="-285750">
              <a:buFont typeface="Wingdings"/>
              <a:buChar char="q"/>
            </a:pPr>
            <a:r>
              <a:rPr lang="en-US" sz="1600" b="1">
                <a:solidFill>
                  <a:schemeClr val="accent2"/>
                </a:solidFill>
                <a:latin typeface="DM Sans"/>
              </a:rPr>
              <a:t>IoT Sensors:</a:t>
            </a:r>
            <a:r>
              <a:rPr lang="en-US" sz="1600">
                <a:solidFill>
                  <a:schemeClr val="accent2"/>
                </a:solidFill>
                <a:latin typeface="DM Sans"/>
              </a:rPr>
              <a:t> </a:t>
            </a:r>
            <a:r>
              <a:rPr lang="en-US" sz="1600">
                <a:solidFill>
                  <a:schemeClr val="tx1"/>
                </a:solidFill>
                <a:latin typeface="DM Sans"/>
              </a:rPr>
              <a:t>Generate healthcare data (location, transmission power, flow rate, workload).</a:t>
            </a:r>
          </a:p>
          <a:p>
            <a:pPr marL="285750" lvl="1" indent="-285750">
              <a:buFont typeface="Wingdings"/>
              <a:buChar char="q"/>
            </a:pPr>
            <a:r>
              <a:rPr lang="en-US" sz="1600" b="1">
                <a:solidFill>
                  <a:schemeClr val="accent2"/>
                </a:solidFill>
                <a:latin typeface="DM Sans"/>
              </a:rPr>
              <a:t>Fog Nodes:</a:t>
            </a:r>
            <a:r>
              <a:rPr lang="en-US" sz="1600" b="1">
                <a:solidFill>
                  <a:schemeClr val="tx1"/>
                </a:solidFill>
                <a:latin typeface="DM Sans"/>
              </a:rPr>
              <a:t> </a:t>
            </a:r>
            <a:r>
              <a:rPr lang="en-US" sz="1600">
                <a:solidFill>
                  <a:schemeClr val="tx1"/>
                </a:solidFill>
                <a:latin typeface="DM Sans"/>
              </a:rPr>
              <a:t>Provide processing power, bandwidth, and storage capacity.</a:t>
            </a:r>
          </a:p>
          <a:p>
            <a:pPr marL="285750" lvl="1" indent="-285750">
              <a:buFont typeface="Wingdings"/>
              <a:buChar char="q"/>
            </a:pPr>
            <a:r>
              <a:rPr lang="en-US" sz="1600" b="1">
                <a:solidFill>
                  <a:schemeClr val="accent2"/>
                </a:solidFill>
                <a:latin typeface="DM Sans"/>
              </a:rPr>
              <a:t>Cloud Node:</a:t>
            </a:r>
            <a:r>
              <a:rPr lang="en-US" sz="1600">
                <a:solidFill>
                  <a:schemeClr val="accent2"/>
                </a:solidFill>
                <a:latin typeface="DM Sans"/>
              </a:rPr>
              <a:t> </a:t>
            </a:r>
            <a:r>
              <a:rPr lang="en-US" sz="1600">
                <a:solidFill>
                  <a:schemeClr val="tx1"/>
                </a:solidFill>
                <a:latin typeface="DM Sans"/>
              </a:rPr>
              <a:t>High-capacity storage and computation for backup processing.</a:t>
            </a:r>
          </a:p>
          <a:p>
            <a:pPr marL="285750" lvl="1" indent="-285750">
              <a:buFont typeface="Wingdings"/>
              <a:buChar char="q"/>
            </a:pPr>
            <a:endParaRPr lang="en-US">
              <a:solidFill>
                <a:schemeClr val="tx1"/>
              </a:solidFill>
              <a:latin typeface="DM Sans"/>
            </a:endParaRPr>
          </a:p>
          <a:p>
            <a:r>
              <a:rPr lang="en-US" b="1">
                <a:solidFill>
                  <a:schemeClr val="tx1"/>
                </a:solidFill>
                <a:latin typeface="DM Sans"/>
              </a:rPr>
              <a:t>      </a:t>
            </a:r>
            <a:r>
              <a:rPr lang="en-US" sz="1600" b="1">
                <a:solidFill>
                  <a:schemeClr val="tx1"/>
                </a:solidFill>
                <a:latin typeface="DM Sans"/>
              </a:rPr>
              <a:t>Application Architecture (YAFS Integration)</a:t>
            </a:r>
          </a:p>
          <a:p>
            <a:endParaRPr lang="en-US" sz="1600" b="1">
              <a:solidFill>
                <a:schemeClr val="tx1"/>
              </a:solidFill>
              <a:latin typeface="DM Sans"/>
            </a:endParaRPr>
          </a:p>
          <a:p>
            <a:pPr marL="285750" lvl="1" indent="-285750">
              <a:buFont typeface="Wingdings"/>
              <a:buChar char="q"/>
            </a:pPr>
            <a:r>
              <a:rPr lang="en-US" sz="1600" b="1">
                <a:solidFill>
                  <a:schemeClr val="accent2"/>
                </a:solidFill>
                <a:latin typeface="DM Sans"/>
              </a:rPr>
              <a:t>Client Modules</a:t>
            </a:r>
            <a:r>
              <a:rPr lang="en-US" sz="1600" b="1">
                <a:solidFill>
                  <a:schemeClr val="tx1"/>
                </a:solidFill>
                <a:latin typeface="DM Sans"/>
              </a:rPr>
              <a:t> </a:t>
            </a:r>
            <a:r>
              <a:rPr lang="en-US" sz="1600">
                <a:solidFill>
                  <a:schemeClr val="tx1"/>
                </a:solidFill>
                <a:latin typeface="DM Sans"/>
              </a:rPr>
              <a:t>(Source) → receive sensor data.</a:t>
            </a:r>
          </a:p>
          <a:p>
            <a:pPr marL="285750" lvl="1" indent="-285750">
              <a:buFont typeface="Wingdings"/>
              <a:buChar char="q"/>
            </a:pPr>
            <a:r>
              <a:rPr lang="en-US" sz="1600" b="1">
                <a:solidFill>
                  <a:schemeClr val="accent2"/>
                </a:solidFill>
                <a:latin typeface="DM Sans"/>
              </a:rPr>
              <a:t>Processing Modules </a:t>
            </a:r>
            <a:r>
              <a:rPr lang="en-US" sz="1600">
                <a:solidFill>
                  <a:schemeClr val="tx1"/>
                </a:solidFill>
                <a:latin typeface="DM Sans"/>
              </a:rPr>
              <a:t>(Fog Layer) → execute tasks with OLB.</a:t>
            </a:r>
          </a:p>
          <a:p>
            <a:pPr marL="285750" lvl="1" indent="-285750">
              <a:buFont typeface="Wingdings"/>
              <a:buChar char="q"/>
            </a:pPr>
            <a:r>
              <a:rPr lang="en-US" sz="1600" b="1">
                <a:solidFill>
                  <a:schemeClr val="accent2"/>
                </a:solidFill>
                <a:latin typeface="DM Sans"/>
              </a:rPr>
              <a:t>Storage Module</a:t>
            </a:r>
            <a:r>
              <a:rPr lang="en-US" sz="1600" b="1">
                <a:solidFill>
                  <a:schemeClr val="tx1"/>
                </a:solidFill>
                <a:latin typeface="DM Sans"/>
              </a:rPr>
              <a:t> </a:t>
            </a:r>
            <a:r>
              <a:rPr lang="en-US" sz="1600">
                <a:solidFill>
                  <a:schemeClr val="tx1"/>
                </a:solidFill>
                <a:latin typeface="DM Sans"/>
              </a:rPr>
              <a:t>→ store results.</a:t>
            </a:r>
          </a:p>
        </p:txBody>
      </p:sp>
      <p:sp>
        <p:nvSpPr>
          <p:cNvPr id="11" name="TextBox 10">
            <a:extLst>
              <a:ext uri="{FF2B5EF4-FFF2-40B4-BE49-F238E27FC236}">
                <a16:creationId xmlns:a16="http://schemas.microsoft.com/office/drawing/2014/main" id="{1A033C24-A590-4E9F-C273-12689CB3A899}"/>
              </a:ext>
            </a:extLst>
          </p:cNvPr>
          <p:cNvSpPr txBox="1"/>
          <p:nvPr/>
        </p:nvSpPr>
        <p:spPr>
          <a:xfrm>
            <a:off x="6588814" y="4458442"/>
            <a:ext cx="1536877" cy="584775"/>
          </a:xfrm>
          <a:custGeom>
            <a:avLst/>
            <a:gdLst>
              <a:gd name="connsiteX0" fmla="*/ 0 w 1536877"/>
              <a:gd name="connsiteY0" fmla="*/ 0 h 584775"/>
              <a:gd name="connsiteX1" fmla="*/ 496924 w 1536877"/>
              <a:gd name="connsiteY1" fmla="*/ 0 h 584775"/>
              <a:gd name="connsiteX2" fmla="*/ 1039953 w 1536877"/>
              <a:gd name="connsiteY2" fmla="*/ 0 h 584775"/>
              <a:gd name="connsiteX3" fmla="*/ 1536877 w 1536877"/>
              <a:gd name="connsiteY3" fmla="*/ 0 h 584775"/>
              <a:gd name="connsiteX4" fmla="*/ 1536877 w 1536877"/>
              <a:gd name="connsiteY4" fmla="*/ 584775 h 584775"/>
              <a:gd name="connsiteX5" fmla="*/ 1024585 w 1536877"/>
              <a:gd name="connsiteY5" fmla="*/ 584775 h 584775"/>
              <a:gd name="connsiteX6" fmla="*/ 543030 w 1536877"/>
              <a:gd name="connsiteY6" fmla="*/ 584775 h 584775"/>
              <a:gd name="connsiteX7" fmla="*/ 0 w 1536877"/>
              <a:gd name="connsiteY7" fmla="*/ 584775 h 584775"/>
              <a:gd name="connsiteX8" fmla="*/ 0 w 1536877"/>
              <a:gd name="connsiteY8" fmla="*/ 0 h 584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36877" h="584775" fill="none" extrusionOk="0">
                <a:moveTo>
                  <a:pt x="0" y="0"/>
                </a:moveTo>
                <a:cubicBezTo>
                  <a:pt x="172387" y="-13051"/>
                  <a:pt x="299677" y="21474"/>
                  <a:pt x="496924" y="0"/>
                </a:cubicBezTo>
                <a:cubicBezTo>
                  <a:pt x="694171" y="-21474"/>
                  <a:pt x="786431" y="13592"/>
                  <a:pt x="1039953" y="0"/>
                </a:cubicBezTo>
                <a:cubicBezTo>
                  <a:pt x="1293475" y="-13592"/>
                  <a:pt x="1311324" y="17001"/>
                  <a:pt x="1536877" y="0"/>
                </a:cubicBezTo>
                <a:cubicBezTo>
                  <a:pt x="1521459" y="181556"/>
                  <a:pt x="1562146" y="350321"/>
                  <a:pt x="1536877" y="584775"/>
                </a:cubicBezTo>
                <a:cubicBezTo>
                  <a:pt x="1350643" y="562249"/>
                  <a:pt x="1197540" y="580466"/>
                  <a:pt x="1024585" y="584775"/>
                </a:cubicBezTo>
                <a:cubicBezTo>
                  <a:pt x="851630" y="589084"/>
                  <a:pt x="772009" y="575788"/>
                  <a:pt x="543030" y="584775"/>
                </a:cubicBezTo>
                <a:cubicBezTo>
                  <a:pt x="314051" y="593762"/>
                  <a:pt x="132036" y="597424"/>
                  <a:pt x="0" y="584775"/>
                </a:cubicBezTo>
                <a:cubicBezTo>
                  <a:pt x="-26729" y="337743"/>
                  <a:pt x="16564" y="269571"/>
                  <a:pt x="0" y="0"/>
                </a:cubicBezTo>
                <a:close/>
              </a:path>
              <a:path w="1536877" h="584775" stroke="0" extrusionOk="0">
                <a:moveTo>
                  <a:pt x="0" y="0"/>
                </a:moveTo>
                <a:cubicBezTo>
                  <a:pt x="108954" y="-14816"/>
                  <a:pt x="424665" y="-662"/>
                  <a:pt x="543030" y="0"/>
                </a:cubicBezTo>
                <a:cubicBezTo>
                  <a:pt x="661395" y="662"/>
                  <a:pt x="975073" y="-10602"/>
                  <a:pt x="1086060" y="0"/>
                </a:cubicBezTo>
                <a:cubicBezTo>
                  <a:pt x="1197047" y="10602"/>
                  <a:pt x="1344037" y="-2968"/>
                  <a:pt x="1536877" y="0"/>
                </a:cubicBezTo>
                <a:cubicBezTo>
                  <a:pt x="1541541" y="238836"/>
                  <a:pt x="1531077" y="428524"/>
                  <a:pt x="1536877" y="584775"/>
                </a:cubicBezTo>
                <a:cubicBezTo>
                  <a:pt x="1313416" y="560076"/>
                  <a:pt x="1166204" y="586275"/>
                  <a:pt x="1039953" y="584775"/>
                </a:cubicBezTo>
                <a:cubicBezTo>
                  <a:pt x="913702" y="583275"/>
                  <a:pt x="697760" y="569760"/>
                  <a:pt x="543030" y="584775"/>
                </a:cubicBezTo>
                <a:cubicBezTo>
                  <a:pt x="388300" y="599790"/>
                  <a:pt x="169133" y="607677"/>
                  <a:pt x="0" y="584775"/>
                </a:cubicBezTo>
                <a:cubicBezTo>
                  <a:pt x="-3232" y="364589"/>
                  <a:pt x="3659" y="254822"/>
                  <a:pt x="0" y="0"/>
                </a:cubicBezTo>
                <a:close/>
              </a:path>
            </a:pathLst>
          </a:custGeom>
          <a:solidFill>
            <a:schemeClr val="accent2">
              <a:lumMod val="40000"/>
              <a:lumOff val="60000"/>
            </a:schemeClr>
          </a:solidFill>
          <a:ln>
            <a:solidFill>
              <a:schemeClr val="tx1"/>
            </a:solidFill>
            <a:extLst>
              <a:ext uri="{C807C97D-BFC1-408E-A445-0C87EB9F89A2}">
                <ask:lineSketchStyleProps xmlns:ask="http://schemas.microsoft.com/office/drawing/2018/sketchyshapes" sd="1096517083">
                  <a:prstGeom prst="rect">
                    <a:avLst/>
                  </a:prstGeom>
                  <ask:type>
                    <ask:lineSketchFreehand/>
                  </ask:type>
                </ask:lineSketchStyleProps>
              </a:ext>
            </a:extLst>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chemeClr val="tx1"/>
                </a:solidFill>
                <a:latin typeface="DM Sans Medium"/>
              </a:rPr>
              <a:t>SIMULATION TOOL : YAFS</a:t>
            </a:r>
            <a:r>
              <a:rPr lang="en-US" sz="1600">
                <a:solidFill>
                  <a:schemeClr val="tx1"/>
                </a:solidFill>
                <a:latin typeface="DM Sans Medium"/>
              </a:rPr>
              <a:t>​</a:t>
            </a:r>
            <a:endParaRPr lang="en-US">
              <a:solidFill>
                <a:schemeClr val="tx1"/>
              </a:solidFill>
            </a:endParaRPr>
          </a:p>
        </p:txBody>
      </p:sp>
    </p:spTree>
    <p:extLst>
      <p:ext uri="{BB962C8B-B14F-4D97-AF65-F5344CB8AC3E}">
        <p14:creationId xmlns:p14="http://schemas.microsoft.com/office/powerpoint/2010/main" val="189004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extBox 62">
            <a:extLst>
              <a:ext uri="{FF2B5EF4-FFF2-40B4-BE49-F238E27FC236}">
                <a16:creationId xmlns:a16="http://schemas.microsoft.com/office/drawing/2014/main" id="{1E037487-5C22-1E76-C08E-A32DEDEF0F33}"/>
              </a:ext>
            </a:extLst>
          </p:cNvPr>
          <p:cNvSpPr txBox="1"/>
          <p:nvPr/>
        </p:nvSpPr>
        <p:spPr>
          <a:xfrm>
            <a:off x="-3539" y="4316"/>
            <a:ext cx="6795430" cy="51398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tx1"/>
                </a:solidFill>
                <a:latin typeface="DM Sans"/>
              </a:rPr>
              <a:t>    </a:t>
            </a:r>
            <a:r>
              <a:rPr lang="en-US" sz="1800" b="1">
                <a:solidFill>
                  <a:schemeClr val="tx1"/>
                </a:solidFill>
                <a:latin typeface="DM Sans"/>
              </a:rPr>
              <a:t> </a:t>
            </a:r>
            <a:r>
              <a:rPr lang="en-US" sz="1800" b="1">
                <a:solidFill>
                  <a:schemeClr val="accent2"/>
                </a:solidFill>
                <a:latin typeface="DM Sans"/>
              </a:rPr>
              <a:t>Placement Policies tested : </a:t>
            </a:r>
            <a:endParaRPr lang="en-US" sz="1800">
              <a:solidFill>
                <a:schemeClr val="accent2"/>
              </a:solidFill>
              <a:latin typeface="DM Sans"/>
            </a:endParaRPr>
          </a:p>
          <a:p>
            <a:endParaRPr lang="en-US" b="1">
              <a:solidFill>
                <a:schemeClr val="tx1"/>
              </a:solidFill>
              <a:latin typeface="DM Sans"/>
            </a:endParaRPr>
          </a:p>
          <a:p>
            <a:pPr marL="285750" indent="-285750">
              <a:buFont typeface="Wingdings"/>
              <a:buChar char="q"/>
            </a:pPr>
            <a:r>
              <a:rPr lang="en-US" sz="1600">
                <a:solidFill>
                  <a:schemeClr val="tx1"/>
                </a:solidFill>
                <a:latin typeface="DM Sans"/>
              </a:rPr>
              <a:t>Random | Distance-based | Load Balanced | OLB | FNPA.</a:t>
            </a:r>
          </a:p>
          <a:p>
            <a:endParaRPr lang="en-US">
              <a:solidFill>
                <a:schemeClr val="tx1"/>
              </a:solidFill>
              <a:latin typeface="DM Sans"/>
            </a:endParaRPr>
          </a:p>
          <a:p>
            <a:r>
              <a:rPr lang="en-US" b="1">
                <a:solidFill>
                  <a:schemeClr val="tx1"/>
                </a:solidFill>
                <a:latin typeface="DM Sans"/>
              </a:rPr>
              <a:t>      </a:t>
            </a:r>
            <a:r>
              <a:rPr lang="en-US" sz="1800" b="1">
                <a:solidFill>
                  <a:schemeClr val="accent2"/>
                </a:solidFill>
                <a:latin typeface="DM Sans"/>
              </a:rPr>
              <a:t>Configuration Parameters</a:t>
            </a:r>
            <a:r>
              <a:rPr lang="en-US" sz="1800">
                <a:solidFill>
                  <a:schemeClr val="accent2"/>
                </a:solidFill>
                <a:latin typeface="DM Sans"/>
              </a:rPr>
              <a:t> </a:t>
            </a:r>
          </a:p>
          <a:p>
            <a:endParaRPr lang="en-US">
              <a:solidFill>
                <a:schemeClr val="tx1"/>
              </a:solidFill>
              <a:latin typeface="DM Sans"/>
            </a:endParaRPr>
          </a:p>
          <a:p>
            <a:pPr marL="285750" indent="-285750">
              <a:buFont typeface="Wingdings"/>
              <a:buChar char="q"/>
            </a:pPr>
            <a:r>
              <a:rPr lang="en-US" sz="1600">
                <a:solidFill>
                  <a:schemeClr val="tx1"/>
                </a:solidFill>
                <a:latin typeface="DM Sans"/>
              </a:rPr>
              <a:t>Number of sensors: </a:t>
            </a:r>
            <a:r>
              <a:rPr lang="en-US" sz="1600" b="1">
                <a:solidFill>
                  <a:schemeClr val="tx1"/>
                </a:solidFill>
                <a:latin typeface="DM Sans"/>
              </a:rPr>
              <a:t>10</a:t>
            </a:r>
          </a:p>
          <a:p>
            <a:pPr marL="285750" indent="-285750">
              <a:buFont typeface="Wingdings"/>
              <a:buChar char="q"/>
            </a:pPr>
            <a:r>
              <a:rPr lang="en-US" sz="1600">
                <a:solidFill>
                  <a:schemeClr val="tx1"/>
                </a:solidFill>
                <a:latin typeface="DM Sans"/>
              </a:rPr>
              <a:t>Number of fog nodes: </a:t>
            </a:r>
            <a:r>
              <a:rPr lang="en-US" sz="1600" b="1">
                <a:solidFill>
                  <a:schemeClr val="tx1"/>
                </a:solidFill>
                <a:latin typeface="DM Sans"/>
              </a:rPr>
              <a:t>6</a:t>
            </a:r>
            <a:endParaRPr lang="en-US" sz="1600">
              <a:solidFill>
                <a:schemeClr val="tx1"/>
              </a:solidFill>
              <a:latin typeface="DM Sans"/>
            </a:endParaRPr>
          </a:p>
          <a:p>
            <a:pPr marL="285750" indent="-285750">
              <a:buFont typeface="Wingdings"/>
              <a:buChar char="q"/>
            </a:pPr>
            <a:r>
              <a:rPr lang="en-US" sz="1600">
                <a:solidFill>
                  <a:schemeClr val="tx1"/>
                </a:solidFill>
                <a:latin typeface="DM Sans"/>
              </a:rPr>
              <a:t>Simulation time: </a:t>
            </a:r>
            <a:r>
              <a:rPr lang="en-US" sz="1600" b="1">
                <a:solidFill>
                  <a:schemeClr val="tx1"/>
                </a:solidFill>
                <a:latin typeface="DM Sans"/>
              </a:rPr>
              <a:t>1000 units</a:t>
            </a:r>
            <a:endParaRPr lang="en-US" sz="1600">
              <a:solidFill>
                <a:schemeClr val="tx1"/>
              </a:solidFill>
              <a:latin typeface="DM Sans"/>
            </a:endParaRPr>
          </a:p>
          <a:p>
            <a:endParaRPr lang="en-US" b="1">
              <a:solidFill>
                <a:schemeClr val="tx1"/>
              </a:solidFill>
              <a:latin typeface="DM Sans"/>
            </a:endParaRPr>
          </a:p>
          <a:p>
            <a:r>
              <a:rPr lang="en-US" b="1">
                <a:solidFill>
                  <a:schemeClr val="tx1"/>
                </a:solidFill>
                <a:latin typeface="DM Sans"/>
              </a:rPr>
              <a:t>     </a:t>
            </a:r>
            <a:r>
              <a:rPr lang="en-US" sz="1800" b="1">
                <a:solidFill>
                  <a:schemeClr val="accent2"/>
                </a:solidFill>
                <a:latin typeface="DM Sans"/>
              </a:rPr>
              <a:t>Execution Flow</a:t>
            </a:r>
            <a:endParaRPr lang="en-US" sz="1800">
              <a:solidFill>
                <a:schemeClr val="accent2"/>
              </a:solidFill>
              <a:latin typeface="DM Sans"/>
            </a:endParaRPr>
          </a:p>
          <a:p>
            <a:endParaRPr lang="en-US" b="1">
              <a:solidFill>
                <a:schemeClr val="tx1"/>
              </a:solidFill>
              <a:latin typeface="DM Sans"/>
            </a:endParaRPr>
          </a:p>
          <a:p>
            <a:pPr marL="285750" indent="-285750">
              <a:buFont typeface="Wingdings"/>
              <a:buChar char="q"/>
            </a:pPr>
            <a:r>
              <a:rPr lang="en-US" sz="1600">
                <a:solidFill>
                  <a:schemeClr val="tx1"/>
                </a:solidFill>
                <a:latin typeface="DM Sans"/>
              </a:rPr>
              <a:t>Initialize digital twin environment.</a:t>
            </a:r>
          </a:p>
          <a:p>
            <a:pPr marL="285750" indent="-285750">
              <a:buFont typeface="Wingdings"/>
              <a:buChar char="q"/>
            </a:pPr>
            <a:r>
              <a:rPr lang="en-US" sz="1600">
                <a:solidFill>
                  <a:schemeClr val="tx1"/>
                </a:solidFill>
                <a:latin typeface="DM Sans"/>
              </a:rPr>
              <a:t>Build YAFS topology (IoT</a:t>
            </a:r>
            <a:r>
              <a:rPr lang="en-US" sz="1600" b="1">
                <a:solidFill>
                  <a:schemeClr val="tx1"/>
                </a:solidFill>
                <a:latin typeface="DM Sans"/>
              </a:rPr>
              <a:t> → </a:t>
            </a:r>
            <a:r>
              <a:rPr lang="en-US" sz="1600">
                <a:solidFill>
                  <a:schemeClr val="tx1"/>
                </a:solidFill>
                <a:latin typeface="DM Sans"/>
              </a:rPr>
              <a:t>Fog </a:t>
            </a:r>
            <a:r>
              <a:rPr lang="en-US" sz="1600" b="1">
                <a:solidFill>
                  <a:schemeClr val="tx1"/>
                </a:solidFill>
                <a:latin typeface="DM Sans"/>
              </a:rPr>
              <a:t>→</a:t>
            </a:r>
            <a:r>
              <a:rPr lang="en-US" sz="1600">
                <a:solidFill>
                  <a:schemeClr val="tx1"/>
                </a:solidFill>
                <a:latin typeface="DM Sans"/>
              </a:rPr>
              <a:t> Cloud).</a:t>
            </a:r>
          </a:p>
          <a:p>
            <a:pPr marL="285750" indent="-285750">
              <a:buFont typeface="Wingdings"/>
              <a:buChar char="q"/>
            </a:pPr>
            <a:r>
              <a:rPr lang="en-US" sz="1600">
                <a:solidFill>
                  <a:schemeClr val="tx1"/>
                </a:solidFill>
                <a:latin typeface="DM Sans"/>
              </a:rPr>
              <a:t>Deploy modules and apply placement policy.</a:t>
            </a:r>
          </a:p>
          <a:p>
            <a:pPr marL="285750" indent="-285750">
              <a:buFont typeface="Wingdings"/>
              <a:buChar char="q"/>
            </a:pPr>
            <a:r>
              <a:rPr lang="en-US" sz="1600">
                <a:solidFill>
                  <a:schemeClr val="tx1"/>
                </a:solidFill>
                <a:latin typeface="DM Sans"/>
              </a:rPr>
              <a:t>Run YAFS simulation.</a:t>
            </a:r>
          </a:p>
          <a:p>
            <a:pPr marL="285750" indent="-285750">
              <a:buFont typeface="Wingdings"/>
              <a:buChar char="q"/>
            </a:pPr>
            <a:r>
              <a:rPr lang="en-US" sz="1600">
                <a:solidFill>
                  <a:schemeClr val="tx1"/>
                </a:solidFill>
                <a:latin typeface="DM Sans"/>
              </a:rPr>
              <a:t>Collect performance metrics (latency, load balance, energy, execution cost).</a:t>
            </a:r>
          </a:p>
          <a:p>
            <a:pPr marL="285750" indent="-285750">
              <a:buFont typeface="Wingdings"/>
              <a:buChar char="q"/>
            </a:pPr>
            <a:r>
              <a:rPr lang="en-US" sz="1600">
                <a:solidFill>
                  <a:schemeClr val="tx1"/>
                </a:solidFill>
                <a:latin typeface="DM Sans"/>
              </a:rPr>
              <a:t>Compare results across policies.</a:t>
            </a:r>
          </a:p>
          <a:p>
            <a:endParaRPr lang="en-US" b="1"/>
          </a:p>
          <a:p>
            <a:endParaRPr lang="en-US"/>
          </a:p>
        </p:txBody>
      </p:sp>
      <p:graphicFrame>
        <p:nvGraphicFramePr>
          <p:cNvPr id="65" name="Diagram 64">
            <a:extLst>
              <a:ext uri="{FF2B5EF4-FFF2-40B4-BE49-F238E27FC236}">
                <a16:creationId xmlns:a16="http://schemas.microsoft.com/office/drawing/2014/main" id="{7BB92A70-FF11-ED70-0C66-E51E5F7DFF76}"/>
              </a:ext>
            </a:extLst>
          </p:cNvPr>
          <p:cNvGraphicFramePr/>
          <p:nvPr>
            <p:extLst>
              <p:ext uri="{D42A27DB-BD31-4B8C-83A1-F6EECF244321}">
                <p14:modId xmlns:p14="http://schemas.microsoft.com/office/powerpoint/2010/main" val="1084699816"/>
              </p:ext>
            </p:extLst>
          </p:nvPr>
        </p:nvGraphicFramePr>
        <p:xfrm>
          <a:off x="4994026" y="132180"/>
          <a:ext cx="4920837" cy="38060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50624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625E54B-0245-DE7C-F0B4-E9FC0F587B2E}"/>
              </a:ext>
            </a:extLst>
          </p:cNvPr>
          <p:cNvSpPr>
            <a:spLocks noGrp="1"/>
          </p:cNvSpPr>
          <p:nvPr>
            <p:ph type="title"/>
          </p:nvPr>
        </p:nvSpPr>
        <p:spPr>
          <a:xfrm>
            <a:off x="970479" y="-140632"/>
            <a:ext cx="8273808" cy="1221900"/>
          </a:xfrm>
        </p:spPr>
        <p:txBody>
          <a:bodyPr spcFirstLastPara="1" wrap="square" lIns="91425" tIns="91425" rIns="91425" bIns="91425" anchor="ctr" anchorCtr="0">
            <a:noAutofit/>
          </a:bodyPr>
          <a:lstStyle/>
          <a:p>
            <a:pPr algn="ctr"/>
            <a:r>
              <a:rPr lang="en-US"/>
              <a:t>Simulation Results and Metrics</a:t>
            </a:r>
          </a:p>
        </p:txBody>
      </p:sp>
      <p:pic>
        <p:nvPicPr>
          <p:cNvPr id="3" name="Picture 2" descr="A graph of energy consumption&#10;&#10;AI-generated content may be incorrect.">
            <a:extLst>
              <a:ext uri="{FF2B5EF4-FFF2-40B4-BE49-F238E27FC236}">
                <a16:creationId xmlns:a16="http://schemas.microsoft.com/office/drawing/2014/main" id="{58E7B01C-F912-2E6C-149E-50693AC0F78F}"/>
              </a:ext>
            </a:extLst>
          </p:cNvPr>
          <p:cNvPicPr>
            <a:picLocks noChangeAspect="1"/>
          </p:cNvPicPr>
          <p:nvPr/>
        </p:nvPicPr>
        <p:blipFill>
          <a:blip r:embed="rId2"/>
          <a:stretch>
            <a:fillRect/>
          </a:stretch>
        </p:blipFill>
        <p:spPr>
          <a:xfrm>
            <a:off x="103909" y="1185673"/>
            <a:ext cx="8936182" cy="292801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282242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B3B2E-23F9-E3C3-1417-820FB4D27345}"/>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38524088-3ADA-3EFD-63A1-F4698554B841}"/>
              </a:ext>
            </a:extLst>
          </p:cNvPr>
          <p:cNvSpPr>
            <a:spLocks noGrp="1"/>
          </p:cNvSpPr>
          <p:nvPr>
            <p:ph type="title"/>
          </p:nvPr>
        </p:nvSpPr>
        <p:spPr>
          <a:xfrm>
            <a:off x="887763" y="2243"/>
            <a:ext cx="7912860" cy="1184303"/>
          </a:xfrm>
        </p:spPr>
        <p:txBody>
          <a:bodyPr spcFirstLastPara="1" wrap="square" lIns="91425" tIns="91425" rIns="91425" bIns="91425" anchor="ctr" anchorCtr="0">
            <a:noAutofit/>
          </a:bodyPr>
          <a:lstStyle/>
          <a:p>
            <a:pPr algn="ctr"/>
            <a:r>
              <a:rPr lang="en-US" sz="3200"/>
              <a:t>OLB Placement: Sensor Assignments to Fog Nodes</a:t>
            </a:r>
            <a:endParaRPr lang="en-US"/>
          </a:p>
        </p:txBody>
      </p:sp>
      <p:pic>
        <p:nvPicPr>
          <p:cNvPr id="2" name="Picture 1" descr="A graph of different colored lines&#10;&#10;AI-generated content may be incorrect.">
            <a:extLst>
              <a:ext uri="{FF2B5EF4-FFF2-40B4-BE49-F238E27FC236}">
                <a16:creationId xmlns:a16="http://schemas.microsoft.com/office/drawing/2014/main" id="{239579C3-13FC-13FA-EDE4-963B6C766CC8}"/>
              </a:ext>
            </a:extLst>
          </p:cNvPr>
          <p:cNvPicPr>
            <a:picLocks noChangeAspect="1"/>
          </p:cNvPicPr>
          <p:nvPr/>
        </p:nvPicPr>
        <p:blipFill>
          <a:blip r:embed="rId2"/>
          <a:stretch>
            <a:fillRect/>
          </a:stretch>
        </p:blipFill>
        <p:spPr>
          <a:xfrm>
            <a:off x="2510770" y="1188117"/>
            <a:ext cx="5558727" cy="3684672"/>
          </a:xfrm>
          <a:prstGeom prst="rect">
            <a:avLst/>
          </a:prstGeom>
          <a:ln>
            <a:solidFill>
              <a:schemeClr val="tx1"/>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652573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Healthcare Information Systems - Master of Science in Health Administration by Slidesgo">
  <a:themeElements>
    <a:clrScheme name="Simple Light">
      <a:dk1>
        <a:srgbClr val="3C4B4E"/>
      </a:dk1>
      <a:lt1>
        <a:srgbClr val="ECEDE9"/>
      </a:lt1>
      <a:dk2>
        <a:srgbClr val="6C968E"/>
      </a:dk2>
      <a:lt2>
        <a:srgbClr val="2A3336"/>
      </a:lt2>
      <a:accent1>
        <a:srgbClr val="D4CFC1"/>
      </a:accent1>
      <a:accent2>
        <a:srgbClr val="916442"/>
      </a:accent2>
      <a:accent3>
        <a:srgbClr val="FFFFFF"/>
      </a:accent3>
      <a:accent4>
        <a:srgbClr val="FFFFFF"/>
      </a:accent4>
      <a:accent5>
        <a:srgbClr val="FFFFFF"/>
      </a:accent5>
      <a:accent6>
        <a:srgbClr val="FFFFFF"/>
      </a:accent6>
      <a:hlink>
        <a:srgbClr val="3C4B4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16</Slides>
  <Notes>12</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Healthcare Information Systems - Master of Science in Health Administration by Slidesgo</vt:lpstr>
      <vt:lpstr>Dynamic Load Balancing for Real-Time Healthcare IoT Using Fog Computing</vt:lpstr>
      <vt:lpstr>Team Members : </vt:lpstr>
      <vt:lpstr>           Optimized Load Balancing Algorithm</vt:lpstr>
      <vt:lpstr>PowerPoint Presentation</vt:lpstr>
      <vt:lpstr>Architecture Design</vt:lpstr>
      <vt:lpstr>PowerPoint Presentation</vt:lpstr>
      <vt:lpstr>PowerPoint Presentation</vt:lpstr>
      <vt:lpstr>Simulation Results and Metrics</vt:lpstr>
      <vt:lpstr>OLB Placement: Sensor Assignments to Fog Nodes</vt:lpstr>
      <vt:lpstr>CGM (Continuous Glucose Monitoring) The aim is to predict the risk Hypoglycemia of  values of the patients using simple Logistic Regression with the help of MiniRocket for extracting and featuring the time series data.  </vt:lpstr>
      <vt:lpstr>CGM (Continuous Glucose Monitoring)   </vt:lpstr>
      <vt:lpstr>CGM Output(PREDICTION) -  Predicted for 50 Patients    </vt:lpstr>
      <vt:lpstr>Workload Prediction The Aim is to Predict the future Fog node traffic to optimally assign workload to nodes based on their past behavior (learned using LSTM)    </vt:lpstr>
      <vt:lpstr>Workload Prediction The Aim is to Predict the future Fog node traffic to optimally assign workload to nodes based on their past behavior (learned using LSTM)    </vt:lpstr>
      <vt:lpstr>Workload Prediction Predicted for 6 Nodes    </vt:lpstr>
      <vt:lpstr>Follow Up Tasks (Review– 3)  Implement connectivity protocols in simulation:         Device → Gateway: Bluetooth Low Energy (BLE), Zigbee, WiFi.        Gateway → Fog: WiFi or LTE/4G.  Implement data protocols for secure, efficient transmission:         MQTT or CoAP for IoT-to-Fog communication (lightweight, low-latency).        HTTP/AMQP for Fog-to-Cloud uploads (secure, high-volume).  Add feedback/control loop simulation:          Fog detects anomalies in real-time. Immediate actuation via MQTT/CoAP (e.g., insulin pump). Confirmation/status returned from actuator → fog.  CI Integration  :  CGM anomaly detection: Logistic Regression + MiniRocket. Workload prediction: LSTM for fog node load forecasting.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8</cp:revision>
  <dcterms:modified xsi:type="dcterms:W3CDTF">2025-09-26T05:52:19Z</dcterms:modified>
</cp:coreProperties>
</file>