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4BAE-6F21-4CE2-B5F7-BE689BD754D3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FF85-4ADF-4B05-BCEE-5A2FC2B0A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6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4BAE-6F21-4CE2-B5F7-BE689BD754D3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FF85-4ADF-4B05-BCEE-5A2FC2B0A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17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4BAE-6F21-4CE2-B5F7-BE689BD754D3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FF85-4ADF-4B05-BCEE-5A2FC2B0A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81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4BAE-6F21-4CE2-B5F7-BE689BD754D3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FF85-4ADF-4B05-BCEE-5A2FC2B0A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27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4BAE-6F21-4CE2-B5F7-BE689BD754D3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FF85-4ADF-4B05-BCEE-5A2FC2B0A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57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4BAE-6F21-4CE2-B5F7-BE689BD754D3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FF85-4ADF-4B05-BCEE-5A2FC2B0A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2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4BAE-6F21-4CE2-B5F7-BE689BD754D3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FF85-4ADF-4B05-BCEE-5A2FC2B0A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41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4BAE-6F21-4CE2-B5F7-BE689BD754D3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FF85-4ADF-4B05-BCEE-5A2FC2B0A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2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4BAE-6F21-4CE2-B5F7-BE689BD754D3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FF85-4ADF-4B05-BCEE-5A2FC2B0A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34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4BAE-6F21-4CE2-B5F7-BE689BD754D3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FF85-4ADF-4B05-BCEE-5A2FC2B0A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90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4BAE-6F21-4CE2-B5F7-BE689BD754D3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FF85-4ADF-4B05-BCEE-5A2FC2B0A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28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04BAE-6F21-4CE2-B5F7-BE689BD754D3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8FF85-4ADF-4B05-BCEE-5A2FC2B0A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93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0562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ru-RU" sz="4400" dirty="0" smtClean="0"/>
              <a:t>Проект</a:t>
            </a:r>
            <a:br>
              <a:rPr lang="ru-RU" sz="4400" dirty="0" smtClean="0"/>
            </a:br>
            <a:r>
              <a:rPr lang="ru-RU" sz="4400" dirty="0" smtClean="0"/>
              <a:t>Спринт </a:t>
            </a:r>
            <a:br>
              <a:rPr lang="ru-RU" sz="4400" dirty="0" smtClean="0"/>
            </a:br>
            <a:r>
              <a:rPr lang="ru-RU" sz="4400" dirty="0" smtClean="0"/>
              <a:t>«</a:t>
            </a:r>
            <a:r>
              <a:rPr lang="ru-RU" sz="4400" b="1" dirty="0" smtClean="0"/>
              <a:t>Автоматизация»</a:t>
            </a:r>
            <a:endParaRPr lang="ru-RU" sz="4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952925"/>
            <a:ext cx="9144000" cy="2251588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r>
              <a:rPr lang="ru-RU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пользователей с карточками </a:t>
            </a:r>
            <a:r>
              <a:rPr lang="ru-RU" sz="3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Яндекс.Дзен</a:t>
            </a:r>
            <a:endParaRPr lang="ru-RU" sz="3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Кириенко Светлана (ДА-24)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63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ru-RU" u="sng" dirty="0" smtClean="0"/>
              <a:t>Выводы: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ru-RU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пике более 60 тысяч событий. 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ТОП-5 событий с карточками:</a:t>
            </a:r>
          </a:p>
          <a:p>
            <a:pPr>
              <a:buFontTx/>
              <a:buChar char="-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Наука;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Отношения;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Интересные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факты;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Общество;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Подборки.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Чаще всего карточки генерируют следующие источники:</a:t>
            </a:r>
          </a:p>
          <a:p>
            <a:pPr>
              <a:buFontTx/>
              <a:buChar char="-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Семейные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отношения;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Россия;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Полезные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советы;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Путешествия;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Знаменитости.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Лидерами соответствия карточки источнику являются:</a:t>
            </a:r>
          </a:p>
          <a:p>
            <a:pPr>
              <a:buFontTx/>
              <a:buChar char="-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Рассказы–Путешествия;</a:t>
            </a:r>
          </a:p>
          <a:p>
            <a:pPr>
              <a:buFontTx/>
              <a:buChar char="-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Общество-Россия;</a:t>
            </a:r>
          </a:p>
          <a:p>
            <a:pPr>
              <a:buFontTx/>
              <a:buChar char="-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Наука-Кино;</a:t>
            </a:r>
          </a:p>
          <a:p>
            <a:pPr>
              <a:buFontTx/>
              <a:buChar char="-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Россия-Россия;</a:t>
            </a:r>
          </a:p>
          <a:p>
            <a:pPr>
              <a:buFontTx/>
              <a:buChar char="-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Подборки-Полезные советы.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608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Сколько взаимодействий пользователей с карточками происходит в системе с разбивкой по темам карточек?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710343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пике более 60 тысяч событий. </a:t>
            </a:r>
          </a:p>
          <a:p>
            <a:pPr marL="0" indent="0">
              <a:buNone/>
            </a:pP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ТОП-5 событий с карточками:</a:t>
            </a:r>
          </a:p>
          <a:p>
            <a:pPr>
              <a:buFontTx/>
              <a:buChar char="-"/>
            </a:pP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Наука</a:t>
            </a:r>
          </a:p>
          <a:p>
            <a:pPr>
              <a:buFontTx/>
              <a:buChar char="-"/>
            </a:pP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Отношения</a:t>
            </a:r>
          </a:p>
          <a:p>
            <a:pPr>
              <a:buFontTx/>
              <a:buChar char="-"/>
            </a:pP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Интересные факты</a:t>
            </a:r>
          </a:p>
          <a:p>
            <a:pPr>
              <a:buFontTx/>
              <a:buChar char="-"/>
            </a:pP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Общество</a:t>
            </a:r>
          </a:p>
          <a:p>
            <a:pPr>
              <a:buFontTx/>
              <a:buChar char="-"/>
            </a:pP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Подборки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 descr="Tableau Public - Kirienko Svetlana DA-2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75047" y="1921739"/>
            <a:ext cx="7578754" cy="4271880"/>
          </a:xfrm>
        </p:spPr>
      </p:pic>
    </p:spTree>
    <p:extLst>
      <p:ext uri="{BB962C8B-B14F-4D97-AF65-F5344CB8AC3E}">
        <p14:creationId xmlns:p14="http://schemas.microsoft.com/office/powerpoint/2010/main" val="360697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много карточек генерируют источники с разными темами?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710343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Чаще всего карточки генерируют следующие источники:</a:t>
            </a:r>
          </a:p>
          <a:p>
            <a:pPr>
              <a:buFontTx/>
              <a:buChar char="-"/>
            </a:pP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Семейные отношения</a:t>
            </a:r>
          </a:p>
          <a:p>
            <a:pPr>
              <a:buFontTx/>
              <a:buChar char="-"/>
            </a:pP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Россия</a:t>
            </a:r>
          </a:p>
          <a:p>
            <a:pPr>
              <a:buFontTx/>
              <a:buChar char="-"/>
            </a:pP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Полезные советы</a:t>
            </a:r>
          </a:p>
          <a:p>
            <a:pPr>
              <a:buFontTx/>
              <a:buChar char="-"/>
            </a:pP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Путешествия</a:t>
            </a:r>
          </a:p>
          <a:p>
            <a:pPr>
              <a:buFontTx/>
              <a:buChar char="-"/>
            </a:pP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Знаменитости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 descr="Tableau Public - Kirienko Svetlana DA-2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28051" y="1945885"/>
            <a:ext cx="6597242" cy="4231078"/>
          </a:xfrm>
        </p:spPr>
      </p:pic>
    </p:spTree>
    <p:extLst>
      <p:ext uri="{BB962C8B-B14F-4D97-AF65-F5344CB8AC3E}">
        <p14:creationId xmlns:p14="http://schemas.microsoft.com/office/powerpoint/2010/main" val="28523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соотносятся темы карточек и темы источников?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710343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Лидерами соответствия карточки источнику являются:</a:t>
            </a:r>
          </a:p>
          <a:p>
            <a:pPr>
              <a:buFontTx/>
              <a:buChar char="-"/>
            </a:pP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Рассказы–Путешествия;</a:t>
            </a:r>
          </a:p>
          <a:p>
            <a:pPr>
              <a:buFontTx/>
              <a:buChar char="-"/>
            </a:pP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Общество-Россия;</a:t>
            </a:r>
          </a:p>
          <a:p>
            <a:pPr>
              <a:buFontTx/>
              <a:buChar char="-"/>
            </a:pP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Наука-Кино;</a:t>
            </a:r>
          </a:p>
          <a:p>
            <a:pPr>
              <a:buFontTx/>
              <a:buChar char="-"/>
            </a:pP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Россия-Россия;</a:t>
            </a:r>
          </a:p>
          <a:p>
            <a:pPr>
              <a:buFontTx/>
              <a:buChar char="-"/>
            </a:pP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Подборки-Полезные советы.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 descr="Tableau Public - Kirienko Svetlana DA-2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7141" y="1825626"/>
            <a:ext cx="6608151" cy="4351338"/>
          </a:xfrm>
        </p:spPr>
      </p:pic>
    </p:spTree>
    <p:extLst>
      <p:ext uri="{BB962C8B-B14F-4D97-AF65-F5344CB8AC3E}">
        <p14:creationId xmlns:p14="http://schemas.microsoft.com/office/powerpoint/2010/main" val="6622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 anchor="ctr"/>
          <a:lstStyle/>
          <a:p>
            <a:r>
              <a:rPr lang="ru-RU" dirty="0" smtClean="0"/>
              <a:t>Ссылка на </a:t>
            </a:r>
            <a:r>
              <a:rPr lang="ru-RU" dirty="0" err="1" smtClean="0"/>
              <a:t>дашборд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r>
              <a:rPr lang="en-US" dirty="0"/>
              <a:t>https://public.tableau.com/app/profile/svetlana2056/viz/KirienkoSvetlanaDA-24/Dashboard1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47260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165</Words>
  <Application>Microsoft Office PowerPoint</Application>
  <PresentationFormat>Широкоэкранный</PresentationFormat>
  <Paragraphs>51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Проект Спринт  «Автоматизация»</vt:lpstr>
      <vt:lpstr>Выводы:</vt:lpstr>
      <vt:lpstr>Сколько взаимодействий пользователей с карточками происходит в системе с разбивкой по темам карточек?</vt:lpstr>
      <vt:lpstr>Как много карточек генерируют источники с разными темами?</vt:lpstr>
      <vt:lpstr>Как соотносятся темы карточек и темы источников?</vt:lpstr>
      <vt:lpstr>Ссылка на дашборд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Спринт  «Автоматизация»</dc:title>
  <dc:creator>Пользователь Windows</dc:creator>
  <cp:lastModifiedBy>Пользователь Windows</cp:lastModifiedBy>
  <cp:revision>5</cp:revision>
  <dcterms:created xsi:type="dcterms:W3CDTF">2021-09-20T12:58:23Z</dcterms:created>
  <dcterms:modified xsi:type="dcterms:W3CDTF">2021-09-20T13:27:17Z</dcterms:modified>
</cp:coreProperties>
</file>