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85588" cy="13717588"/>
  <p:notesSz cx="6858000" cy="9144000"/>
  <p:defaultTextStyle>
    <a:defPPr>
      <a:defRPr lang="ko-KR"/>
    </a:defPPr>
    <a:lvl1pPr marL="0" algn="l" defTabSz="182889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C28EC-F7BB-4D2C-AE3A-940D2817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06CD62-FE20-4191-9527-4287B464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488F-8DFC-417E-A1E3-34088D883BAC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35142-2904-431C-BEF4-47CDF747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D7ED5-88C2-47E5-A07D-CA7A0E77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DDC-BB58-4E61-8A83-7B55E62C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3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D7E919-B57E-42B7-A918-BC7F26CE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09" y="730336"/>
            <a:ext cx="21032570" cy="2651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FDDF0-EFBD-4E9E-91FA-AAF67C9C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509" y="3651673"/>
            <a:ext cx="21032570" cy="8703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64A94-EAD0-4D32-9CE2-10A8619B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7488F-8DFC-417E-A1E3-34088D883BAC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3693D-6AB8-479F-AC20-37D14FDB8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2C646-28C8-47E3-905B-2E26227E3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EDDC-BB58-4E61-8A83-7B55E62C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4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828891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23" indent="-457223" algn="l" defTabSz="1828891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69" indent="-457223" algn="l" defTabSz="182889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114" indent="-457223" algn="l" defTabSz="182889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560" indent="-457223" algn="l" defTabSz="182889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5006" indent="-457223" algn="l" defTabSz="182889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451" indent="-457223" algn="l" defTabSz="182889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897" indent="-457223" algn="l" defTabSz="182889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343" indent="-457223" algn="l" defTabSz="182889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789" indent="-457223" algn="l" defTabSz="182889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91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algn="l" defTabSz="1828891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91" algn="l" defTabSz="1828891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337" algn="l" defTabSz="1828891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783" algn="l" defTabSz="1828891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229" algn="l" defTabSz="1828891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674" algn="l" defTabSz="1828891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120" algn="l" defTabSz="1828891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66" algn="l" defTabSz="1828891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7CA3977-55C4-420C-9581-968EF7D5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FBAC8C-2A25-4160-8F4F-3BE82D1735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1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980B6ED-5490-47F1-AAB4-BF92F75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시각화</a:t>
            </a:r>
            <a:endParaRPr lang="ru-RU" sz="5400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DBE952-7051-4609-A243-3CBEDA1AEA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0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0CE67C5-4BA7-43E6-B9E3-87BFE2E0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전체 코드</a:t>
            </a:r>
            <a:endParaRPr lang="ru-RU" sz="5400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E7EE95-8C6B-400A-A14E-116190CD2F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8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2F8B6CA-7F36-4D0B-9733-41B23A9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전체 코드</a:t>
            </a:r>
            <a:endParaRPr lang="ru-RU" sz="5400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FAFE85-5A8B-44E3-B851-34FFAC402E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1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C464446-7D46-482D-A558-9E797B67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전체 코드</a:t>
            </a:r>
            <a:endParaRPr lang="ru-RU" sz="5400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365FE3-6AF7-4E50-ACA8-8A79C12469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6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8A17800-4259-4667-B3D2-606F756B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전체 코드</a:t>
            </a:r>
            <a:endParaRPr lang="ru-RU" sz="5400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1FF2EA-BB03-450F-83DF-9314308C7E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1394C59-2F82-4AE8-AF87-08F4045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전체 코드</a:t>
            </a:r>
            <a:endParaRPr lang="ru-RU" sz="5400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0228AA-6191-4B3E-9F53-40CBBBC0A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4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FAC2C95-3C0B-4C71-B768-6B5143B5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CA24F1-A5CC-44F0-ABB1-282292E6AE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6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96CE35A-3441-4C5D-93C1-437383B1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해석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</a:t>
            </a:r>
            <a:r>
              <a:rPr lang="en-US" altLang="ko-KR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차 세계 대전</a:t>
            </a:r>
            <a:endParaRPr lang="ru-RU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5AD273-341D-435E-B570-43EEE7B1E0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77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7334D10-1F97-4060-B3F1-FF9E1405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해석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</a:t>
            </a:r>
            <a:r>
              <a:rPr lang="en-US" altLang="ko-KR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차 세계 대전</a:t>
            </a:r>
            <a:endParaRPr lang="ru-RU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E6C85-712E-4930-8BAC-3464A61338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3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D2E7EF7-0AD3-49C1-A906-5D20616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해석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</a:t>
            </a:r>
            <a:r>
              <a:rPr lang="en-US" altLang="ko-KR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차 세계 대전</a:t>
            </a:r>
            <a:endParaRPr lang="ru-RU" sz="5400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27E5AE-9575-4A81-9D86-C13ED5CCC7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2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2322B2A-9F17-4D18-A611-85D9DF23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  <a:endParaRPr lang="ru-RU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471EC3-1000-4FA4-B0B4-460091FBA8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1601ED7-4365-442B-BD2A-1AF102F7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해석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</a:t>
            </a:r>
            <a:r>
              <a:rPr lang="en-US" altLang="ko-KR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차 세계 대전</a:t>
            </a:r>
            <a:endParaRPr lang="ru-RU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9B2900-A490-4C85-AD05-782CE00105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2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0113194-5CAF-4897-A9F2-19B602FD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F84FC9-640A-436B-A2F0-B4D35440F9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6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E0C313F-981A-42BA-B084-AB7367F7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결론</a:t>
            </a:r>
            <a:endParaRPr lang="ru-RU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2887E-3955-48F0-BBC9-649EC45707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58D44F1-FA1A-4EAA-A276-B217C2F2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4C310C-2A85-4095-AE1F-0A53478296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8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25218A2-B31C-48F9-BA3C-DF946141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6218F8-676F-4801-B898-7264F0215C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44C3083-0E89-427C-A21A-40EAC95F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개요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주제</a:t>
            </a:r>
            <a:endParaRPr lang="ru-RU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216F42-0761-44EF-948F-64B67A181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B87BEFD-3653-4287-B8C2-5BD00EEB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개요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</a:t>
            </a:r>
            <a:endParaRPr lang="ru-RU" sz="5400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CC136A-8C80-4CC0-A344-F6AA997C81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9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33C0EC8-7DFB-46F7-947F-96B17739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개요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</a:t>
            </a:r>
            <a:endParaRPr lang="ru-RU" sz="5400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3CD59B-BA2E-409A-8972-C57C400DFE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8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C5B1AD7-4C41-4145-9921-CA8338BF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A5927F-AC9B-45F0-8F2A-CA5DB8D447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64E0448-8EF1-4AF8-84D9-812D4C65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endParaRPr lang="ru-RU" sz="5400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519201-C896-40BF-BCAE-0A2E360351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38877FF-BE22-4727-ADC1-BC1355FC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</a:t>
            </a:r>
            <a:br>
              <a:rPr lang="en-US" altLang="ko-KR">
                <a:solidFill>
                  <a:schemeClr val="accent4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5400">
                <a:solidFill>
                  <a:srgbClr val="1C45F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시각화</a:t>
            </a:r>
            <a:endParaRPr lang="ru-RU" sz="5400" dirty="0">
              <a:solidFill>
                <a:srgbClr val="1C45F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167ECE-0E85-4D69-A6FD-0A43EA2C11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5588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2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사용자 지정</PresentationFormat>
  <Paragraphs>17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에스코어 드림 6 Bold</vt:lpstr>
      <vt:lpstr>Arial</vt:lpstr>
      <vt:lpstr>Office 테마</vt:lpstr>
      <vt:lpstr>PowerPoint 프레젠테이션</vt:lpstr>
      <vt:lpstr> 목차</vt:lpstr>
      <vt:lpstr>PowerPoint 프레젠테이션</vt:lpstr>
      <vt:lpstr>개요 주제</vt:lpstr>
      <vt:lpstr>개요 데이터</vt:lpstr>
      <vt:lpstr>개요 데이터</vt:lpstr>
      <vt:lpstr>PowerPoint 프레젠테이션</vt:lpstr>
      <vt:lpstr>분석 전처리</vt:lpstr>
      <vt:lpstr>분석 시각화</vt:lpstr>
      <vt:lpstr>분석 시각화</vt:lpstr>
      <vt:lpstr>분석 전체 코드</vt:lpstr>
      <vt:lpstr>분석 전체 코드</vt:lpstr>
      <vt:lpstr>분석 전체 코드</vt:lpstr>
      <vt:lpstr>분석 전체 코드</vt:lpstr>
      <vt:lpstr>분석 전체 코드</vt:lpstr>
      <vt:lpstr>PowerPoint 프레젠테이션</vt:lpstr>
      <vt:lpstr>해석 제2차 세계 대전</vt:lpstr>
      <vt:lpstr>해석 제2차 세계 대전</vt:lpstr>
      <vt:lpstr>해석 제2차 세계 대전</vt:lpstr>
      <vt:lpstr>해석 제2차 세계 대전</vt:lpstr>
      <vt:lpstr>PowerPoint 프레젠테이션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신종욱</dc:creator>
  <cp:lastModifiedBy>신종욱</cp:lastModifiedBy>
  <cp:revision>1</cp:revision>
  <dcterms:created xsi:type="dcterms:W3CDTF">2021-11-08T23:01:12Z</dcterms:created>
  <dcterms:modified xsi:type="dcterms:W3CDTF">2021-11-08T23:01:12Z</dcterms:modified>
</cp:coreProperties>
</file>